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4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00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660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802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61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86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7701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615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2744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8184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507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261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67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731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1BEA26-0718-4C1F-89F1-3CACF56D7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5D1F5AE-817F-4056-82D0-C34BC354C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79875"/>
            <a:ext cx="6858000" cy="1655762"/>
          </a:xfrm>
        </p:spPr>
        <p:txBody>
          <a:bodyPr/>
          <a:lstStyle/>
          <a:p>
            <a:r>
              <a:rPr lang="en-US" sz="3600" dirty="0">
                <a:latin typeface="+mj-lt"/>
              </a:rPr>
              <a:t>DISPUTE RESOLUTION – TRANSFER PRICING</a:t>
            </a:r>
            <a:endParaRPr lang="en-ID" sz="3600" dirty="0">
              <a:latin typeface="+mj-lt"/>
            </a:endParaRP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470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5827C0-0E00-DF5B-5C24-A4E1D0818E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47780A9-26F1-01C0-0F11-2607B3A8B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96E85C-EFF8-A97A-459A-CCD73A05BF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E4B747-F227-694F-EDF9-04A52501C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507B45-4A7E-BC7C-6209-938176FE9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1A0C8A-A5E8-1408-3F61-5414EF7CF8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4AE56A-D8B4-8092-F179-F9DC17E17C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CA55AF-F249-006A-8ED9-BEAA5EAAB9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9B2C30-CA56-0342-BEB5-86A8169C9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867096"/>
          <a:ext cx="9144000" cy="6010596"/>
          <a:chOff x="0" y="867096"/>
          <a:chExt cx="9144000" cy="6010596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24C109-50BC-2E91-CD2E-943ACD309A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Sli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709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5</Words>
  <Application>Microsoft Office PowerPoint</Application>
  <PresentationFormat>On-screen Show (4:3)</PresentationFormat>
  <Paragraphs>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Dhenny Caesar</dc:creator>
  <cp:lastModifiedBy>samuelsarvin@outlook.com</cp:lastModifiedBy>
  <cp:revision>3</cp:revision>
  <dcterms:created xsi:type="dcterms:W3CDTF">2022-11-14T13:08:08Z</dcterms:created>
  <dcterms:modified xsi:type="dcterms:W3CDTF">2022-11-18T13:39:12Z</dcterms:modified>
</cp:coreProperties>
</file>