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0" r:id="rId2"/>
    <p:sldId id="321" r:id="rId3"/>
    <p:sldId id="323" r:id="rId4"/>
    <p:sldId id="331" r:id="rId5"/>
    <p:sldId id="332" r:id="rId6"/>
    <p:sldId id="339" r:id="rId7"/>
    <p:sldId id="334" r:id="rId8"/>
    <p:sldId id="335" r:id="rId9"/>
    <p:sldId id="337" r:id="rId10"/>
    <p:sldId id="338" r:id="rId11"/>
    <p:sldId id="336" r:id="rId12"/>
    <p:sldId id="330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AEBA"/>
    <a:srgbClr val="6853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5B5DF3-EA0D-CF06-4FC9-9D388DBBCC15}" v="498" dt="2024-10-16T14:22:54.607"/>
    <p1510:client id="{18FB67B2-897F-4E92-9092-77845F2D3550}" v="9" dt="2024-10-16T14:37:45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53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 Ka" userId="ec0105221c9063ab" providerId="LiveId" clId="{18FB67B2-897F-4E92-9092-77845F2D3550}"/>
    <pc:docChg chg="undo custSel modSld">
      <pc:chgData name="SY Ka" userId="ec0105221c9063ab" providerId="LiveId" clId="{18FB67B2-897F-4E92-9092-77845F2D3550}" dt="2024-10-17T12:39:21.417" v="488" actId="20577"/>
      <pc:docMkLst>
        <pc:docMk/>
      </pc:docMkLst>
      <pc:sldChg chg="modSp mod">
        <pc:chgData name="SY Ka" userId="ec0105221c9063ab" providerId="LiveId" clId="{18FB67B2-897F-4E92-9092-77845F2D3550}" dt="2024-10-17T12:39:21.417" v="488" actId="20577"/>
        <pc:sldMkLst>
          <pc:docMk/>
          <pc:sldMk cId="0" sldId="330"/>
        </pc:sldMkLst>
        <pc:spChg chg="mod">
          <ac:chgData name="SY Ka" userId="ec0105221c9063ab" providerId="LiveId" clId="{18FB67B2-897F-4E92-9092-77845F2D3550}" dt="2024-10-17T12:39:16.921" v="486" actId="6549"/>
          <ac:spMkLst>
            <pc:docMk/>
            <pc:sldMk cId="0" sldId="330"/>
            <ac:spMk id="2" creationId="{6064B5BF-3671-EBEB-9B2C-B0BE9B26DF13}"/>
          </ac:spMkLst>
        </pc:spChg>
        <pc:spChg chg="mod">
          <ac:chgData name="SY Ka" userId="ec0105221c9063ab" providerId="LiveId" clId="{18FB67B2-897F-4E92-9092-77845F2D3550}" dt="2024-10-17T12:39:21.417" v="488" actId="20577"/>
          <ac:spMkLst>
            <pc:docMk/>
            <pc:sldMk cId="0" sldId="330"/>
            <ac:spMk id="6" creationId="{24C2F4B2-B2A7-F039-E872-D278F377C126}"/>
          </ac:spMkLst>
        </pc:spChg>
        <pc:spChg chg="mod">
          <ac:chgData name="SY Ka" userId="ec0105221c9063ab" providerId="LiveId" clId="{18FB67B2-897F-4E92-9092-77845F2D3550}" dt="2024-10-16T14:45:23.321" v="419"/>
          <ac:spMkLst>
            <pc:docMk/>
            <pc:sldMk cId="0" sldId="330"/>
            <ac:spMk id="26" creationId="{4F801904-B83B-54B1-F1BC-2A0F13727687}"/>
          </ac:spMkLst>
        </pc:spChg>
        <pc:spChg chg="mod">
          <ac:chgData name="SY Ka" userId="ec0105221c9063ab" providerId="LiveId" clId="{18FB67B2-897F-4E92-9092-77845F2D3550}" dt="2024-10-17T12:39:17.490" v="487" actId="20577"/>
          <ac:spMkLst>
            <pc:docMk/>
            <pc:sldMk cId="0" sldId="330"/>
            <ac:spMk id="41" creationId="{C2B1790D-B3B4-AFA2-744F-C5D1B3D6543E}"/>
          </ac:spMkLst>
        </pc:spChg>
        <pc:spChg chg="mod">
          <ac:chgData name="SY Ka" userId="ec0105221c9063ab" providerId="LiveId" clId="{18FB67B2-897F-4E92-9092-77845F2D3550}" dt="2024-10-17T12:39:01.798" v="477" actId="20577"/>
          <ac:spMkLst>
            <pc:docMk/>
            <pc:sldMk cId="0" sldId="330"/>
            <ac:spMk id="42" creationId="{33C46BC5-BDF9-DAC5-4279-5B9F5E573947}"/>
          </ac:spMkLst>
        </pc:spChg>
        <pc:spChg chg="mod">
          <ac:chgData name="SY Ka" userId="ec0105221c9063ab" providerId="LiveId" clId="{18FB67B2-897F-4E92-9092-77845F2D3550}" dt="2024-10-17T12:39:03.267" v="478" actId="20577"/>
          <ac:spMkLst>
            <pc:docMk/>
            <pc:sldMk cId="0" sldId="330"/>
            <ac:spMk id="43" creationId="{D7F76665-B01F-5411-A77E-704E4FAA49BF}"/>
          </ac:spMkLst>
        </pc:spChg>
        <pc:spChg chg="mod">
          <ac:chgData name="SY Ka" userId="ec0105221c9063ab" providerId="LiveId" clId="{18FB67B2-897F-4E92-9092-77845F2D3550}" dt="2024-10-17T12:39:00.906" v="476" actId="20577"/>
          <ac:spMkLst>
            <pc:docMk/>
            <pc:sldMk cId="0" sldId="330"/>
            <ac:spMk id="44" creationId="{3A0404F2-E6C4-8EA3-C50E-44646854F5E5}"/>
          </ac:spMkLst>
        </pc:spChg>
        <pc:spChg chg="mod">
          <ac:chgData name="SY Ka" userId="ec0105221c9063ab" providerId="LiveId" clId="{18FB67B2-897F-4E92-9092-77845F2D3550}" dt="2024-10-17T12:39:04.306" v="479" actId="20577"/>
          <ac:spMkLst>
            <pc:docMk/>
            <pc:sldMk cId="0" sldId="330"/>
            <ac:spMk id="47" creationId="{4C018657-AC8B-661D-E841-68D5C702FBAA}"/>
          </ac:spMkLst>
        </pc:spChg>
        <pc:spChg chg="mod">
          <ac:chgData name="SY Ka" userId="ec0105221c9063ab" providerId="LiveId" clId="{18FB67B2-897F-4E92-9092-77845F2D3550}" dt="2024-10-17T12:39:12.261" v="485" actId="6549"/>
          <ac:spMkLst>
            <pc:docMk/>
            <pc:sldMk cId="0" sldId="330"/>
            <ac:spMk id="48" creationId="{9A5096C9-39B5-925E-EC58-0FAD868F71FE}"/>
          </ac:spMkLst>
        </pc:spChg>
      </pc:sldChg>
      <pc:sldChg chg="modSp mod">
        <pc:chgData name="SY Ka" userId="ec0105221c9063ab" providerId="LiveId" clId="{18FB67B2-897F-4E92-9092-77845F2D3550}" dt="2024-10-16T14:24:23.713" v="35" actId="20577"/>
        <pc:sldMkLst>
          <pc:docMk/>
          <pc:sldMk cId="2519365178" sldId="335"/>
        </pc:sldMkLst>
        <pc:spChg chg="mod">
          <ac:chgData name="SY Ka" userId="ec0105221c9063ab" providerId="LiveId" clId="{18FB67B2-897F-4E92-9092-77845F2D3550}" dt="2024-10-16T14:24:23.713" v="35" actId="20577"/>
          <ac:spMkLst>
            <pc:docMk/>
            <pc:sldMk cId="2519365178" sldId="335"/>
            <ac:spMk id="2" creationId="{143A6B1C-26C3-2888-9209-85496CB1AA5E}"/>
          </ac:spMkLst>
        </pc:spChg>
        <pc:spChg chg="mod">
          <ac:chgData name="SY Ka" userId="ec0105221c9063ab" providerId="LiveId" clId="{18FB67B2-897F-4E92-9092-77845F2D3550}" dt="2024-10-16T14:23:52.427" v="14" actId="403"/>
          <ac:spMkLst>
            <pc:docMk/>
            <pc:sldMk cId="2519365178" sldId="335"/>
            <ac:spMk id="21" creationId="{F0887937-B32C-71BF-6BD6-F2442567FB27}"/>
          </ac:spMkLst>
        </pc:spChg>
      </pc:sldChg>
      <pc:sldChg chg="addSp modSp mod">
        <pc:chgData name="SY Ka" userId="ec0105221c9063ab" providerId="LiveId" clId="{18FB67B2-897F-4E92-9092-77845F2D3550}" dt="2024-10-16T14:44:44.165" v="416"/>
        <pc:sldMkLst>
          <pc:docMk/>
          <pc:sldMk cId="1035227966" sldId="336"/>
        </pc:sldMkLst>
        <pc:spChg chg="add mod">
          <ac:chgData name="SY Ka" userId="ec0105221c9063ab" providerId="LiveId" clId="{18FB67B2-897F-4E92-9092-77845F2D3550}" dt="2024-10-16T14:37:45.110" v="385" actId="571"/>
          <ac:spMkLst>
            <pc:docMk/>
            <pc:sldMk cId="1035227966" sldId="336"/>
            <ac:spMk id="2" creationId="{A8F4341A-05FD-34A3-F981-2094C45340C7}"/>
          </ac:spMkLst>
        </pc:spChg>
        <pc:spChg chg="mod">
          <ac:chgData name="SY Ka" userId="ec0105221c9063ab" providerId="LiveId" clId="{18FB67B2-897F-4E92-9092-77845F2D3550}" dt="2024-10-16T14:37:46.110" v="386"/>
          <ac:spMkLst>
            <pc:docMk/>
            <pc:sldMk cId="1035227966" sldId="336"/>
            <ac:spMk id="17" creationId="{E85A3FAD-6C97-194C-6241-037C75F74E1C}"/>
          </ac:spMkLst>
        </pc:spChg>
        <pc:spChg chg="mod">
          <ac:chgData name="SY Ka" userId="ec0105221c9063ab" providerId="LiveId" clId="{18FB67B2-897F-4E92-9092-77845F2D3550}" dt="2024-10-16T14:43:45.662" v="389"/>
          <ac:spMkLst>
            <pc:docMk/>
            <pc:sldMk cId="1035227966" sldId="336"/>
            <ac:spMk id="20" creationId="{BE3D8932-316B-6DC3-71B3-D23EAE401112}"/>
          </ac:spMkLst>
        </pc:spChg>
        <pc:spChg chg="mod">
          <ac:chgData name="SY Ka" userId="ec0105221c9063ab" providerId="LiveId" clId="{18FB67B2-897F-4E92-9092-77845F2D3550}" dt="2024-10-16T14:44:35.108" v="410"/>
          <ac:spMkLst>
            <pc:docMk/>
            <pc:sldMk cId="1035227966" sldId="336"/>
            <ac:spMk id="21" creationId="{2CCB9577-8B0E-2522-A3BE-CD5E907F5298}"/>
          </ac:spMkLst>
        </pc:spChg>
        <pc:spChg chg="mod">
          <ac:chgData name="SY Ka" userId="ec0105221c9063ab" providerId="LiveId" clId="{18FB67B2-897F-4E92-9092-77845F2D3550}" dt="2024-10-16T14:38:12.169" v="387"/>
          <ac:spMkLst>
            <pc:docMk/>
            <pc:sldMk cId="1035227966" sldId="336"/>
            <ac:spMk id="22" creationId="{E882F42A-D18F-2C86-5B94-BE06E6E59B53}"/>
          </ac:spMkLst>
        </pc:spChg>
        <pc:spChg chg="mod">
          <ac:chgData name="SY Ka" userId="ec0105221c9063ab" providerId="LiveId" clId="{18FB67B2-897F-4E92-9092-77845F2D3550}" dt="2024-10-16T14:44:20.605" v="407" actId="20577"/>
          <ac:spMkLst>
            <pc:docMk/>
            <pc:sldMk cId="1035227966" sldId="336"/>
            <ac:spMk id="24" creationId="{52973A3D-7DC1-1F3E-0EE6-C5E8221DFD34}"/>
          </ac:spMkLst>
        </pc:spChg>
        <pc:spChg chg="mod">
          <ac:chgData name="SY Ka" userId="ec0105221c9063ab" providerId="LiveId" clId="{18FB67B2-897F-4E92-9092-77845F2D3550}" dt="2024-10-16T14:44:39.520" v="413"/>
          <ac:spMkLst>
            <pc:docMk/>
            <pc:sldMk cId="1035227966" sldId="336"/>
            <ac:spMk id="25" creationId="{117966F3-3BCF-791F-4CCC-F5419683A09B}"/>
          </ac:spMkLst>
        </pc:spChg>
        <pc:spChg chg="mod">
          <ac:chgData name="SY Ka" userId="ec0105221c9063ab" providerId="LiveId" clId="{18FB67B2-897F-4E92-9092-77845F2D3550}" dt="2024-10-16T14:44:44.165" v="416"/>
          <ac:spMkLst>
            <pc:docMk/>
            <pc:sldMk cId="1035227966" sldId="336"/>
            <ac:spMk id="26" creationId="{10462A8D-8FA4-B56B-EE38-E989FF14CDA7}"/>
          </ac:spMkLst>
        </pc:spChg>
      </pc:sldChg>
      <pc:sldChg chg="addSp delSp modSp mod">
        <pc:chgData name="SY Ka" userId="ec0105221c9063ab" providerId="LiveId" clId="{18FB67B2-897F-4E92-9092-77845F2D3550}" dt="2024-10-16T14:30:22.468" v="172"/>
        <pc:sldMkLst>
          <pc:docMk/>
          <pc:sldMk cId="1019147479" sldId="337"/>
        </pc:sldMkLst>
        <pc:spChg chg="mod">
          <ac:chgData name="SY Ka" userId="ec0105221c9063ab" providerId="LiveId" clId="{18FB67B2-897F-4E92-9092-77845F2D3550}" dt="2024-10-16T14:28:51.845" v="103" actId="20577"/>
          <ac:spMkLst>
            <pc:docMk/>
            <pc:sldMk cId="1019147479" sldId="337"/>
            <ac:spMk id="2" creationId="{4AC99850-9185-97D4-D4E0-F4E7D8FE7652}"/>
          </ac:spMkLst>
        </pc:spChg>
        <pc:spChg chg="mod">
          <ac:chgData name="SY Ka" userId="ec0105221c9063ab" providerId="LiveId" clId="{18FB67B2-897F-4E92-9092-77845F2D3550}" dt="2024-10-16T14:27:47.371" v="99" actId="20577"/>
          <ac:spMkLst>
            <pc:docMk/>
            <pc:sldMk cId="1019147479" sldId="337"/>
            <ac:spMk id="3" creationId="{A85E0EDD-D613-C769-4DA1-2305D1AB1EF4}"/>
          </ac:spMkLst>
        </pc:spChg>
        <pc:spChg chg="mod">
          <ac:chgData name="SY Ka" userId="ec0105221c9063ab" providerId="LiveId" clId="{18FB67B2-897F-4E92-9092-77845F2D3550}" dt="2024-10-16T14:27:37.506" v="94" actId="20577"/>
          <ac:spMkLst>
            <pc:docMk/>
            <pc:sldMk cId="1019147479" sldId="337"/>
            <ac:spMk id="4" creationId="{0DD415BA-1BFA-8115-688D-46032DE048B4}"/>
          </ac:spMkLst>
        </pc:spChg>
        <pc:spChg chg="mod">
          <ac:chgData name="SY Ka" userId="ec0105221c9063ab" providerId="LiveId" clId="{18FB67B2-897F-4E92-9092-77845F2D3550}" dt="2024-10-16T14:29:00.078" v="112" actId="20577"/>
          <ac:spMkLst>
            <pc:docMk/>
            <pc:sldMk cId="1019147479" sldId="337"/>
            <ac:spMk id="5" creationId="{576E99FB-0FF8-4ADB-1C50-92D60D256168}"/>
          </ac:spMkLst>
        </pc:spChg>
        <pc:spChg chg="mod">
          <ac:chgData name="SY Ka" userId="ec0105221c9063ab" providerId="LiveId" clId="{18FB67B2-897F-4E92-9092-77845F2D3550}" dt="2024-10-16T14:27:25.532" v="87" actId="20577"/>
          <ac:spMkLst>
            <pc:docMk/>
            <pc:sldMk cId="1019147479" sldId="337"/>
            <ac:spMk id="6" creationId="{28B74481-F008-B5B7-9158-D4BE9DBB6BF2}"/>
          </ac:spMkLst>
        </pc:spChg>
        <pc:spChg chg="mod">
          <ac:chgData name="SY Ka" userId="ec0105221c9063ab" providerId="LiveId" clId="{18FB67B2-897F-4E92-9092-77845F2D3550}" dt="2024-10-16T14:30:18.382" v="170" actId="20577"/>
          <ac:spMkLst>
            <pc:docMk/>
            <pc:sldMk cId="1019147479" sldId="337"/>
            <ac:spMk id="7" creationId="{321ABA08-5120-F285-3F71-EF9FF4E1F9EF}"/>
          </ac:spMkLst>
        </pc:spChg>
        <pc:spChg chg="add">
          <ac:chgData name="SY Ka" userId="ec0105221c9063ab" providerId="LiveId" clId="{18FB67B2-897F-4E92-9092-77845F2D3550}" dt="2024-10-16T14:29:04.333" v="113"/>
          <ac:spMkLst>
            <pc:docMk/>
            <pc:sldMk cId="1019147479" sldId="337"/>
            <ac:spMk id="8" creationId="{40187221-E704-88E3-2158-D89B47F71A22}"/>
          </ac:spMkLst>
        </pc:spChg>
        <pc:spChg chg="add">
          <ac:chgData name="SY Ka" userId="ec0105221c9063ab" providerId="LiveId" clId="{18FB67B2-897F-4E92-9092-77845F2D3550}" dt="2024-10-16T14:29:06.889" v="114"/>
          <ac:spMkLst>
            <pc:docMk/>
            <pc:sldMk cId="1019147479" sldId="337"/>
            <ac:spMk id="9" creationId="{4B955F4A-B8EB-227A-56F7-EE3CA1E64693}"/>
          </ac:spMkLst>
        </pc:spChg>
        <pc:spChg chg="add del mod">
          <ac:chgData name="SY Ka" userId="ec0105221c9063ab" providerId="LiveId" clId="{18FB67B2-897F-4E92-9092-77845F2D3550}" dt="2024-10-16T14:30:22.468" v="172"/>
          <ac:spMkLst>
            <pc:docMk/>
            <pc:sldMk cId="1019147479" sldId="337"/>
            <ac:spMk id="10" creationId="{C91BD760-1D20-5450-A222-DDB2097FD818}"/>
          </ac:spMkLst>
        </pc:spChg>
        <pc:spChg chg="mod">
          <ac:chgData name="SY Ka" userId="ec0105221c9063ab" providerId="LiveId" clId="{18FB67B2-897F-4E92-9092-77845F2D3550}" dt="2024-10-16T14:26:35.666" v="84" actId="20577"/>
          <ac:spMkLst>
            <pc:docMk/>
            <pc:sldMk cId="1019147479" sldId="337"/>
            <ac:spMk id="26" creationId="{4F801904-B83B-54B1-F1BC-2A0F13727687}"/>
          </ac:spMkLst>
        </pc:spChg>
      </pc:sldChg>
      <pc:sldChg chg="modSp mod">
        <pc:chgData name="SY Ka" userId="ec0105221c9063ab" providerId="LiveId" clId="{18FB67B2-897F-4E92-9092-77845F2D3550}" dt="2024-10-16T14:37:13.716" v="383" actId="1076"/>
        <pc:sldMkLst>
          <pc:docMk/>
          <pc:sldMk cId="2945361774" sldId="338"/>
        </pc:sldMkLst>
        <pc:spChg chg="mod">
          <ac:chgData name="SY Ka" userId="ec0105221c9063ab" providerId="LiveId" clId="{18FB67B2-897F-4E92-9092-77845F2D3550}" dt="2024-10-16T14:34:16.451" v="308" actId="20577"/>
          <ac:spMkLst>
            <pc:docMk/>
            <pc:sldMk cId="2945361774" sldId="338"/>
            <ac:spMk id="132" creationId="{BE7215F3-5710-A3E0-260D-E1BA51B422E2}"/>
          </ac:spMkLst>
        </pc:spChg>
        <pc:spChg chg="mod">
          <ac:chgData name="SY Ka" userId="ec0105221c9063ab" providerId="LiveId" clId="{18FB67B2-897F-4E92-9092-77845F2D3550}" dt="2024-10-16T14:34:30.475" v="341" actId="20577"/>
          <ac:spMkLst>
            <pc:docMk/>
            <pc:sldMk cId="2945361774" sldId="338"/>
            <ac:spMk id="134" creationId="{A83C5B23-9127-D823-7542-F938325B7387}"/>
          </ac:spMkLst>
        </pc:spChg>
        <pc:spChg chg="mod">
          <ac:chgData name="SY Ka" userId="ec0105221c9063ab" providerId="LiveId" clId="{18FB67B2-897F-4E92-9092-77845F2D3550}" dt="2024-10-16T14:34:09.807" v="295" actId="6549"/>
          <ac:spMkLst>
            <pc:docMk/>
            <pc:sldMk cId="2945361774" sldId="338"/>
            <ac:spMk id="135" creationId="{F2B1FAD4-B178-A9B6-19C0-5E985F6D5F98}"/>
          </ac:spMkLst>
        </pc:spChg>
        <pc:spChg chg="mod">
          <ac:chgData name="SY Ka" userId="ec0105221c9063ab" providerId="LiveId" clId="{18FB67B2-897F-4E92-9092-77845F2D3550}" dt="2024-10-16T14:34:32.288" v="342"/>
          <ac:spMkLst>
            <pc:docMk/>
            <pc:sldMk cId="2945361774" sldId="338"/>
            <ac:spMk id="140" creationId="{EE0873A3-B068-CCC8-3B6F-3E6BCFABB8A0}"/>
          </ac:spMkLst>
        </pc:spChg>
        <pc:spChg chg="mod">
          <ac:chgData name="SY Ka" userId="ec0105221c9063ab" providerId="LiveId" clId="{18FB67B2-897F-4E92-9092-77845F2D3550}" dt="2024-10-16T14:37:13.716" v="383" actId="1076"/>
          <ac:spMkLst>
            <pc:docMk/>
            <pc:sldMk cId="2945361774" sldId="338"/>
            <ac:spMk id="151" creationId="{036D7CCA-60B7-D707-2765-6D98281216B2}"/>
          </ac:spMkLst>
        </pc:spChg>
        <pc:graphicFrameChg chg="mod modGraphic">
          <ac:chgData name="SY Ka" userId="ec0105221c9063ab" providerId="LiveId" clId="{18FB67B2-897F-4E92-9092-77845F2D3550}" dt="2024-10-16T14:37:10.288" v="382" actId="14734"/>
          <ac:graphicFrameMkLst>
            <pc:docMk/>
            <pc:sldMk cId="2945361774" sldId="338"/>
            <ac:graphicFrameMk id="131" creationId="{9144FE0E-0D33-4AB5-90EB-E205DD8C16B7}"/>
          </ac:graphicFrameMkLst>
        </pc:graphicFrameChg>
        <pc:graphicFrameChg chg="mod modGraphic">
          <ac:chgData name="SY Ka" userId="ec0105221c9063ab" providerId="LiveId" clId="{18FB67B2-897F-4E92-9092-77845F2D3550}" dt="2024-10-16T14:36:31.664" v="359" actId="20577"/>
          <ac:graphicFrameMkLst>
            <pc:docMk/>
            <pc:sldMk cId="2945361774" sldId="338"/>
            <ac:graphicFrameMk id="133" creationId="{55869C43-E60A-97BB-114F-6FB7F55C6DC3}"/>
          </ac:graphicFrameMkLst>
        </pc:graphicFrameChg>
      </pc:sldChg>
    </pc:docChg>
  </pc:docChgLst>
  <pc:docChgLst>
    <pc:chgData name="SY Ka" userId="ec0105221c9063ab" providerId="Windows Live" clId="Web-{0E5B5DF3-EA0D-CF06-4FC9-9D388DBBCC15}"/>
    <pc:docChg chg="modSld">
      <pc:chgData name="SY Ka" userId="ec0105221c9063ab" providerId="Windows Live" clId="Web-{0E5B5DF3-EA0D-CF06-4FC9-9D388DBBCC15}" dt="2024-10-16T14:22:52.372" v="301" actId="20577"/>
      <pc:docMkLst>
        <pc:docMk/>
      </pc:docMkLst>
      <pc:sldChg chg="modSp">
        <pc:chgData name="SY Ka" userId="ec0105221c9063ab" providerId="Windows Live" clId="Web-{0E5B5DF3-EA0D-CF06-4FC9-9D388DBBCC15}" dt="2024-10-16T14:08:03.601" v="9" actId="20577"/>
        <pc:sldMkLst>
          <pc:docMk/>
          <pc:sldMk cId="0" sldId="321"/>
        </pc:sldMkLst>
        <pc:spChg chg="mod">
          <ac:chgData name="SY Ka" userId="ec0105221c9063ab" providerId="Windows Live" clId="Web-{0E5B5DF3-EA0D-CF06-4FC9-9D388DBBCC15}" dt="2024-10-16T14:08:03.601" v="9" actId="20577"/>
          <ac:spMkLst>
            <pc:docMk/>
            <pc:sldMk cId="0" sldId="321"/>
            <ac:spMk id="17" creationId="{00000000-0000-0000-0000-000000000000}"/>
          </ac:spMkLst>
        </pc:spChg>
      </pc:sldChg>
      <pc:sldChg chg="modSp">
        <pc:chgData name="SY Ka" userId="ec0105221c9063ab" providerId="Windows Live" clId="Web-{0E5B5DF3-EA0D-CF06-4FC9-9D388DBBCC15}" dt="2024-10-16T14:08:43.493" v="16" actId="14100"/>
        <pc:sldMkLst>
          <pc:docMk/>
          <pc:sldMk cId="0" sldId="323"/>
        </pc:sldMkLst>
        <pc:spChg chg="mod">
          <ac:chgData name="SY Ka" userId="ec0105221c9063ab" providerId="Windows Live" clId="Web-{0E5B5DF3-EA0D-CF06-4FC9-9D388DBBCC15}" dt="2024-10-16T14:08:43.493" v="16" actId="14100"/>
          <ac:spMkLst>
            <pc:docMk/>
            <pc:sldMk cId="0" sldId="323"/>
            <ac:spMk id="18" creationId="{00000000-0000-0000-0000-000000000000}"/>
          </ac:spMkLst>
        </pc:spChg>
      </pc:sldChg>
      <pc:sldChg chg="modSp">
        <pc:chgData name="SY Ka" userId="ec0105221c9063ab" providerId="Windows Live" clId="Web-{0E5B5DF3-EA0D-CF06-4FC9-9D388DBBCC15}" dt="2024-10-16T14:12:33.311" v="76" actId="20577"/>
        <pc:sldMkLst>
          <pc:docMk/>
          <pc:sldMk cId="1502070485" sldId="331"/>
        </pc:sldMkLst>
        <pc:spChg chg="mod">
          <ac:chgData name="SY Ka" userId="ec0105221c9063ab" providerId="Windows Live" clId="Web-{0E5B5DF3-EA0D-CF06-4FC9-9D388DBBCC15}" dt="2024-10-16T14:09:54.526" v="32" actId="20577"/>
          <ac:spMkLst>
            <pc:docMk/>
            <pc:sldMk cId="1502070485" sldId="331"/>
            <ac:spMk id="15" creationId="{6F24808B-AC70-2C8C-A298-EA7297434A43}"/>
          </ac:spMkLst>
        </pc:spChg>
        <pc:spChg chg="mod">
          <ac:chgData name="SY Ka" userId="ec0105221c9063ab" providerId="Windows Live" clId="Web-{0E5B5DF3-EA0D-CF06-4FC9-9D388DBBCC15}" dt="2024-10-16T14:09:38.322" v="30" actId="20577"/>
          <ac:spMkLst>
            <pc:docMk/>
            <pc:sldMk cId="1502070485" sldId="331"/>
            <ac:spMk id="18" creationId="{25E660CD-3511-0325-7581-6B4B4B1497A8}"/>
          </ac:spMkLst>
        </pc:spChg>
        <pc:spChg chg="mod">
          <ac:chgData name="SY Ka" userId="ec0105221c9063ab" providerId="Windows Live" clId="Web-{0E5B5DF3-EA0D-CF06-4FC9-9D388DBBCC15}" dt="2024-10-16T14:11:17.590" v="54" actId="20577"/>
          <ac:spMkLst>
            <pc:docMk/>
            <pc:sldMk cId="1502070485" sldId="331"/>
            <ac:spMk id="24" creationId="{73AE638A-CF5D-2FD9-12AB-D3099C5C37A1}"/>
          </ac:spMkLst>
        </pc:spChg>
        <pc:spChg chg="mod">
          <ac:chgData name="SY Ka" userId="ec0105221c9063ab" providerId="Windows Live" clId="Web-{0E5B5DF3-EA0D-CF06-4FC9-9D388DBBCC15}" dt="2024-10-16T14:11:43.419" v="66" actId="20577"/>
          <ac:spMkLst>
            <pc:docMk/>
            <pc:sldMk cId="1502070485" sldId="331"/>
            <ac:spMk id="52" creationId="{A22D4B34-B4AD-D1E9-95DC-FF839BA0209A}"/>
          </ac:spMkLst>
        </pc:spChg>
        <pc:spChg chg="mod">
          <ac:chgData name="SY Ka" userId="ec0105221c9063ab" providerId="Windows Live" clId="Web-{0E5B5DF3-EA0D-CF06-4FC9-9D388DBBCC15}" dt="2024-10-16T14:11:31.715" v="59" actId="20577"/>
          <ac:spMkLst>
            <pc:docMk/>
            <pc:sldMk cId="1502070485" sldId="331"/>
            <ac:spMk id="56" creationId="{7D74937A-516B-162F-9092-2DA4FD5E182D}"/>
          </ac:spMkLst>
        </pc:spChg>
        <pc:spChg chg="mod">
          <ac:chgData name="SY Ka" userId="ec0105221c9063ab" providerId="Windows Live" clId="Web-{0E5B5DF3-EA0D-CF06-4FC9-9D388DBBCC15}" dt="2024-10-16T14:12:33.311" v="76" actId="20577"/>
          <ac:spMkLst>
            <pc:docMk/>
            <pc:sldMk cId="1502070485" sldId="331"/>
            <ac:spMk id="57" creationId="{CBEE28EC-E649-8175-801E-F911EDF68AFC}"/>
          </ac:spMkLst>
        </pc:spChg>
        <pc:spChg chg="mod">
          <ac:chgData name="SY Ka" userId="ec0105221c9063ab" providerId="Windows Live" clId="Web-{0E5B5DF3-EA0D-CF06-4FC9-9D388DBBCC15}" dt="2024-10-16T14:11:37.841" v="64" actId="20577"/>
          <ac:spMkLst>
            <pc:docMk/>
            <pc:sldMk cId="1502070485" sldId="331"/>
            <ac:spMk id="58" creationId="{061EC9B0-3147-6F15-7959-A015673EC748}"/>
          </ac:spMkLst>
        </pc:spChg>
        <pc:spChg chg="mod">
          <ac:chgData name="SY Ka" userId="ec0105221c9063ab" providerId="Windows Live" clId="Web-{0E5B5DF3-EA0D-CF06-4FC9-9D388DBBCC15}" dt="2024-10-16T14:11:27.293" v="57" actId="20577"/>
          <ac:spMkLst>
            <pc:docMk/>
            <pc:sldMk cId="1502070485" sldId="331"/>
            <ac:spMk id="59" creationId="{AF852A47-4A95-A78E-3395-178D37BC1AD4}"/>
          </ac:spMkLst>
        </pc:spChg>
        <pc:spChg chg="mod">
          <ac:chgData name="SY Ka" userId="ec0105221c9063ab" providerId="Windows Live" clId="Web-{0E5B5DF3-EA0D-CF06-4FC9-9D388DBBCC15}" dt="2024-10-16T14:12:17.701" v="70" actId="20577"/>
          <ac:spMkLst>
            <pc:docMk/>
            <pc:sldMk cId="1502070485" sldId="331"/>
            <ac:spMk id="60" creationId="{071C7FE2-D765-2013-5DAF-E6E5E105B41D}"/>
          </ac:spMkLst>
        </pc:spChg>
      </pc:sldChg>
      <pc:sldChg chg="modSp">
        <pc:chgData name="SY Ka" userId="ec0105221c9063ab" providerId="Windows Live" clId="Web-{0E5B5DF3-EA0D-CF06-4FC9-9D388DBBCC15}" dt="2024-10-16T14:16:24.035" v="135" actId="20577"/>
        <pc:sldMkLst>
          <pc:docMk/>
          <pc:sldMk cId="34171985" sldId="332"/>
        </pc:sldMkLst>
        <pc:spChg chg="mod">
          <ac:chgData name="SY Ka" userId="ec0105221c9063ab" providerId="Windows Live" clId="Web-{0E5B5DF3-EA0D-CF06-4FC9-9D388DBBCC15}" dt="2024-10-16T14:14:18.704" v="101" actId="20577"/>
          <ac:spMkLst>
            <pc:docMk/>
            <pc:sldMk cId="34171985" sldId="332"/>
            <ac:spMk id="2" creationId="{B68FE4A9-AD3D-B483-8A8F-7239F9EF3E17}"/>
          </ac:spMkLst>
        </pc:spChg>
        <pc:spChg chg="mod">
          <ac:chgData name="SY Ka" userId="ec0105221c9063ab" providerId="Windows Live" clId="Web-{0E5B5DF3-EA0D-CF06-4FC9-9D388DBBCC15}" dt="2024-10-16T14:15:19.971" v="115" actId="20577"/>
          <ac:spMkLst>
            <pc:docMk/>
            <pc:sldMk cId="34171985" sldId="332"/>
            <ac:spMk id="3" creationId="{D03D4310-0314-F60F-F9A4-D5EBE135540B}"/>
          </ac:spMkLst>
        </pc:spChg>
        <pc:spChg chg="mod">
          <ac:chgData name="SY Ka" userId="ec0105221c9063ab" providerId="Windows Live" clId="Web-{0E5B5DF3-EA0D-CF06-4FC9-9D388DBBCC15}" dt="2024-10-16T14:15:48.753" v="121" actId="20577"/>
          <ac:spMkLst>
            <pc:docMk/>
            <pc:sldMk cId="34171985" sldId="332"/>
            <ac:spMk id="5" creationId="{908998DC-428B-729B-5744-C57A16B91F91}"/>
          </ac:spMkLst>
        </pc:spChg>
        <pc:spChg chg="mod">
          <ac:chgData name="SY Ka" userId="ec0105221c9063ab" providerId="Windows Live" clId="Web-{0E5B5DF3-EA0D-CF06-4FC9-9D388DBBCC15}" dt="2024-10-16T14:15:54.862" v="125" actId="20577"/>
          <ac:spMkLst>
            <pc:docMk/>
            <pc:sldMk cId="34171985" sldId="332"/>
            <ac:spMk id="6" creationId="{D4C2D649-D5D5-A435-EA83-2E0CF8485AF1}"/>
          </ac:spMkLst>
        </pc:spChg>
        <pc:spChg chg="mod">
          <ac:chgData name="SY Ka" userId="ec0105221c9063ab" providerId="Windows Live" clId="Web-{0E5B5DF3-EA0D-CF06-4FC9-9D388DBBCC15}" dt="2024-10-16T14:16:24.035" v="135" actId="20577"/>
          <ac:spMkLst>
            <pc:docMk/>
            <pc:sldMk cId="34171985" sldId="332"/>
            <ac:spMk id="7" creationId="{BBE481BE-B63D-ABE9-6BA8-B625AA0D151E}"/>
          </ac:spMkLst>
        </pc:spChg>
        <pc:spChg chg="mod">
          <ac:chgData name="SY Ka" userId="ec0105221c9063ab" providerId="Windows Live" clId="Web-{0E5B5DF3-EA0D-CF06-4FC9-9D388DBBCC15}" dt="2024-10-16T14:13:06.390" v="90" actId="20577"/>
          <ac:spMkLst>
            <pc:docMk/>
            <pc:sldMk cId="34171985" sldId="332"/>
            <ac:spMk id="16" creationId="{15CF2765-888B-A57D-A10F-FE39435DBAAE}"/>
          </ac:spMkLst>
        </pc:spChg>
      </pc:sldChg>
      <pc:sldChg chg="modSp">
        <pc:chgData name="SY Ka" userId="ec0105221c9063ab" providerId="Windows Live" clId="Web-{0E5B5DF3-EA0D-CF06-4FC9-9D388DBBCC15}" dt="2024-10-16T14:20:53.557" v="255" actId="20577"/>
        <pc:sldMkLst>
          <pc:docMk/>
          <pc:sldMk cId="3612957701" sldId="334"/>
        </pc:sldMkLst>
        <pc:spChg chg="mod">
          <ac:chgData name="SY Ka" userId="ec0105221c9063ab" providerId="Windows Live" clId="Web-{0E5B5DF3-EA0D-CF06-4FC9-9D388DBBCC15}" dt="2024-10-16T14:20:53.557" v="255" actId="20577"/>
          <ac:spMkLst>
            <pc:docMk/>
            <pc:sldMk cId="3612957701" sldId="334"/>
            <ac:spMk id="3" creationId="{8AD27BC5-4615-FBCB-FE58-61CE80EC331A}"/>
          </ac:spMkLst>
        </pc:spChg>
        <pc:spChg chg="mod">
          <ac:chgData name="SY Ka" userId="ec0105221c9063ab" providerId="Windows Live" clId="Web-{0E5B5DF3-EA0D-CF06-4FC9-9D388DBBCC15}" dt="2024-10-16T14:19:21.211" v="205" actId="20577"/>
          <ac:spMkLst>
            <pc:docMk/>
            <pc:sldMk cId="3612957701" sldId="334"/>
            <ac:spMk id="4" creationId="{83D88CC3-9ADA-300D-E52B-6C3D0BD82B0A}"/>
          </ac:spMkLst>
        </pc:spChg>
        <pc:spChg chg="mod">
          <ac:chgData name="SY Ka" userId="ec0105221c9063ab" providerId="Windows Live" clId="Web-{0E5B5DF3-EA0D-CF06-4FC9-9D388DBBCC15}" dt="2024-10-16T14:17:07.239" v="148" actId="20577"/>
          <ac:spMkLst>
            <pc:docMk/>
            <pc:sldMk cId="3612957701" sldId="334"/>
            <ac:spMk id="5" creationId="{2D1E4F27-0E35-EAFB-7D80-C7581A791CCC}"/>
          </ac:spMkLst>
        </pc:spChg>
        <pc:spChg chg="mod">
          <ac:chgData name="SY Ka" userId="ec0105221c9063ab" providerId="Windows Live" clId="Web-{0E5B5DF3-EA0D-CF06-4FC9-9D388DBBCC15}" dt="2024-10-16T14:17:10.927" v="152" actId="20577"/>
          <ac:spMkLst>
            <pc:docMk/>
            <pc:sldMk cId="3612957701" sldId="334"/>
            <ac:spMk id="6" creationId="{440D316D-5A94-3FB6-F77D-C90EEDFE33A4}"/>
          </ac:spMkLst>
        </pc:spChg>
        <pc:spChg chg="mod">
          <ac:chgData name="SY Ka" userId="ec0105221c9063ab" providerId="Windows Live" clId="Web-{0E5B5DF3-EA0D-CF06-4FC9-9D388DBBCC15}" dt="2024-10-16T14:18:09.834" v="169" actId="20577"/>
          <ac:spMkLst>
            <pc:docMk/>
            <pc:sldMk cId="3612957701" sldId="334"/>
            <ac:spMk id="7" creationId="{0D5BAB46-18BA-A64F-2CFD-DAF3061F9379}"/>
          </ac:spMkLst>
        </pc:spChg>
        <pc:spChg chg="mod">
          <ac:chgData name="SY Ka" userId="ec0105221c9063ab" providerId="Windows Live" clId="Web-{0E5B5DF3-EA0D-CF06-4FC9-9D388DBBCC15}" dt="2024-10-16T14:16:51.879" v="141" actId="20577"/>
          <ac:spMkLst>
            <pc:docMk/>
            <pc:sldMk cId="3612957701" sldId="334"/>
            <ac:spMk id="8" creationId="{28E90304-8D0C-F703-CFDA-33B197C4EEA9}"/>
          </ac:spMkLst>
        </pc:spChg>
        <pc:spChg chg="mod">
          <ac:chgData name="SY Ka" userId="ec0105221c9063ab" providerId="Windows Live" clId="Web-{0E5B5DF3-EA0D-CF06-4FC9-9D388DBBCC15}" dt="2024-10-16T14:16:58.645" v="143" actId="20577"/>
          <ac:spMkLst>
            <pc:docMk/>
            <pc:sldMk cId="3612957701" sldId="334"/>
            <ac:spMk id="9" creationId="{1975AE73-E9FE-11F9-3378-8B39FB81B05E}"/>
          </ac:spMkLst>
        </pc:spChg>
      </pc:sldChg>
      <pc:sldChg chg="modSp">
        <pc:chgData name="SY Ka" userId="ec0105221c9063ab" providerId="Windows Live" clId="Web-{0E5B5DF3-EA0D-CF06-4FC9-9D388DBBCC15}" dt="2024-10-16T14:22:52.372" v="301" actId="20577"/>
        <pc:sldMkLst>
          <pc:docMk/>
          <pc:sldMk cId="2519365178" sldId="335"/>
        </pc:sldMkLst>
        <pc:spChg chg="mod">
          <ac:chgData name="SY Ka" userId="ec0105221c9063ab" providerId="Windows Live" clId="Web-{0E5B5DF3-EA0D-CF06-4FC9-9D388DBBCC15}" dt="2024-10-16T14:21:17.808" v="258" actId="20577"/>
          <ac:spMkLst>
            <pc:docMk/>
            <pc:sldMk cId="2519365178" sldId="335"/>
            <ac:spMk id="17" creationId="{E85A3FAD-6C97-194C-6241-037C75F74E1C}"/>
          </ac:spMkLst>
        </pc:spChg>
        <pc:spChg chg="mod">
          <ac:chgData name="SY Ka" userId="ec0105221c9063ab" providerId="Windows Live" clId="Web-{0E5B5DF3-EA0D-CF06-4FC9-9D388DBBCC15}" dt="2024-10-16T14:21:44.730" v="276" actId="20577"/>
          <ac:spMkLst>
            <pc:docMk/>
            <pc:sldMk cId="2519365178" sldId="335"/>
            <ac:spMk id="18" creationId="{667B307B-17F3-EE37-C68C-6412FB7AAE59}"/>
          </ac:spMkLst>
        </pc:spChg>
        <pc:spChg chg="mod">
          <ac:chgData name="SY Ka" userId="ec0105221c9063ab" providerId="Windows Live" clId="Web-{0E5B5DF3-EA0D-CF06-4FC9-9D388DBBCC15}" dt="2024-10-16T14:22:31.997" v="295" actId="20577"/>
          <ac:spMkLst>
            <pc:docMk/>
            <pc:sldMk cId="2519365178" sldId="335"/>
            <ac:spMk id="19" creationId="{8A8EE860-8FF8-3354-603B-212EDD3397B6}"/>
          </ac:spMkLst>
        </pc:spChg>
        <pc:spChg chg="mod">
          <ac:chgData name="SY Ka" userId="ec0105221c9063ab" providerId="Windows Live" clId="Web-{0E5B5DF3-EA0D-CF06-4FC9-9D388DBBCC15}" dt="2024-10-16T14:22:52.372" v="301" actId="20577"/>
          <ac:spMkLst>
            <pc:docMk/>
            <pc:sldMk cId="2519365178" sldId="335"/>
            <ac:spMk id="20" creationId="{F53C72CA-D4D5-3006-1A23-6386F5B764DF}"/>
          </ac:spMkLst>
        </pc:spChg>
      </pc:sldChg>
      <pc:sldChg chg="modSp">
        <pc:chgData name="SY Ka" userId="ec0105221c9063ab" providerId="Windows Live" clId="Web-{0E5B5DF3-EA0D-CF06-4FC9-9D388DBBCC15}" dt="2024-10-16T14:16:38.066" v="138" actId="20577"/>
        <pc:sldMkLst>
          <pc:docMk/>
          <pc:sldMk cId="295907135" sldId="339"/>
        </pc:sldMkLst>
        <pc:spChg chg="mod">
          <ac:chgData name="SY Ka" userId="ec0105221c9063ab" providerId="Windows Live" clId="Web-{0E5B5DF3-EA0D-CF06-4FC9-9D388DBBCC15}" dt="2024-10-16T14:16:38.066" v="138" actId="20577"/>
          <ac:spMkLst>
            <pc:docMk/>
            <pc:sldMk cId="295907135" sldId="339"/>
            <ac:spMk id="16" creationId="{15CF2765-888B-A57D-A10F-FE39435DBAAE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r>
              <a:rPr lang="en-GB" dirty="0"/>
              <a:t>Macau Public Revenue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[Book2]Sheet1!$A$2</c:f>
              <c:strCache>
                <c:ptCount val="1"/>
                <c:pt idx="0">
                  <c:v>Direct Tax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[Book2]Sheet1!$B$1:$F$1</c:f>
              <c:numCache>
                <c:formatCode>General</c:formatCode>
                <c:ptCount val="5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  <c:pt idx="3">
                  <c:v>2020</c:v>
                </c:pt>
                <c:pt idx="4">
                  <c:v>2019</c:v>
                </c:pt>
              </c:numCache>
            </c:numRef>
          </c:cat>
          <c:val>
            <c:numRef>
              <c:f>[Book2]Sheet1!$B$2:$F$2</c:f>
              <c:numCache>
                <c:formatCode>_-* #,##0_-;\-* #,##0_-;_-* "-"??_-;_-@_-</c:formatCode>
                <c:ptCount val="5"/>
                <c:pt idx="0">
                  <c:v>11504151.881999999</c:v>
                </c:pt>
                <c:pt idx="1">
                  <c:v>11111240.595000001</c:v>
                </c:pt>
                <c:pt idx="2">
                  <c:v>8918936</c:v>
                </c:pt>
                <c:pt idx="3">
                  <c:v>9791107</c:v>
                </c:pt>
                <c:pt idx="4">
                  <c:v>10537504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D2-4A54-B1DA-22C1366466C1}"/>
            </c:ext>
          </c:extLst>
        </c:ser>
        <c:ser>
          <c:idx val="1"/>
          <c:order val="1"/>
          <c:tx>
            <c:strRef>
              <c:f>[Book2]Sheet1!$A$3</c:f>
              <c:strCache>
                <c:ptCount val="1"/>
                <c:pt idx="0">
                  <c:v>Indirect Tax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[Book2]Sheet1!$B$1:$F$1</c:f>
              <c:numCache>
                <c:formatCode>General</c:formatCode>
                <c:ptCount val="5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  <c:pt idx="3">
                  <c:v>2020</c:v>
                </c:pt>
                <c:pt idx="4">
                  <c:v>2019</c:v>
                </c:pt>
              </c:numCache>
            </c:numRef>
          </c:cat>
          <c:val>
            <c:numRef>
              <c:f>[Book2]Sheet1!$B$3:$F$3</c:f>
              <c:numCache>
                <c:formatCode>_-* #,##0_-;\-* #,##0_-;_-* "-"??_-;_-@_-</c:formatCode>
                <c:ptCount val="5"/>
                <c:pt idx="0">
                  <c:v>3558469.9870000002</c:v>
                </c:pt>
                <c:pt idx="1">
                  <c:v>2607813.9840000002</c:v>
                </c:pt>
                <c:pt idx="2">
                  <c:v>3729670</c:v>
                </c:pt>
                <c:pt idx="3">
                  <c:v>3586227</c:v>
                </c:pt>
                <c:pt idx="4">
                  <c:v>4929163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D2-4A54-B1DA-22C1366466C1}"/>
            </c:ext>
          </c:extLst>
        </c:ser>
        <c:ser>
          <c:idx val="2"/>
          <c:order val="2"/>
          <c:tx>
            <c:strRef>
              <c:f>[Book2]Sheet1!$A$4</c:f>
              <c:strCache>
                <c:ptCount val="1"/>
                <c:pt idx="0">
                  <c:v>Gaming Tax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[Book2]Sheet1!$B$1:$F$1</c:f>
              <c:numCache>
                <c:formatCode>General</c:formatCode>
                <c:ptCount val="5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  <c:pt idx="3">
                  <c:v>2020</c:v>
                </c:pt>
                <c:pt idx="4">
                  <c:v>2019</c:v>
                </c:pt>
              </c:numCache>
            </c:numRef>
          </c:cat>
          <c:val>
            <c:numRef>
              <c:f>[Book2]Sheet1!$B$4:$F$4</c:f>
              <c:numCache>
                <c:formatCode>_-* #,##0_-;\-* #,##0_-;_-* "-"??_-;_-@_-</c:formatCode>
                <c:ptCount val="5"/>
                <c:pt idx="0">
                  <c:v>65258175.413999997</c:v>
                </c:pt>
                <c:pt idx="1">
                  <c:v>19114894.108999997</c:v>
                </c:pt>
                <c:pt idx="2">
                  <c:v>33909574</c:v>
                </c:pt>
                <c:pt idx="3">
                  <c:v>29808160</c:v>
                </c:pt>
                <c:pt idx="4">
                  <c:v>112710362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D2-4A54-B1DA-22C136646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44131872"/>
        <c:axId val="1344136192"/>
      </c:barChart>
      <c:catAx>
        <c:axId val="134413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1344136192"/>
        <c:crosses val="autoZero"/>
        <c:auto val="1"/>
        <c:lblAlgn val="ctr"/>
        <c:lblOffset val="100"/>
        <c:noMultiLvlLbl val="0"/>
      </c:catAx>
      <c:valAx>
        <c:axId val="134413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134413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Georgia" panose="02040502050405020303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88DF9-3ECA-4F75-90E6-789B9EBBF3A3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56E3A-EBF0-4DBC-A739-B2AD5E97AB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95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60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5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1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06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41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822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487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67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32"/>
          <p:cNvSpPr>
            <a:spLocks noGrp="1"/>
          </p:cNvSpPr>
          <p:nvPr>
            <p:ph type="pic" sz="quarter" idx="10"/>
          </p:nvPr>
        </p:nvSpPr>
        <p:spPr>
          <a:xfrm>
            <a:off x="7002971" y="692331"/>
            <a:ext cx="4572000" cy="54862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60"/>
          <p:cNvSpPr>
            <a:spLocks noChangeArrowheads="1"/>
          </p:cNvSpPr>
          <p:nvPr/>
        </p:nvSpPr>
        <p:spPr bwMode="auto">
          <a:xfrm>
            <a:off x="350520" y="274320"/>
            <a:ext cx="932815" cy="861695"/>
          </a:xfrm>
          <a:prstGeom prst="rect">
            <a:avLst/>
          </a:prstGeom>
          <a:gradFill>
            <a:gsLst>
              <a:gs pos="0">
                <a:srgbClr val="6853A0"/>
              </a:gs>
              <a:gs pos="100000">
                <a:srgbClr val="0BAEBA"/>
              </a:gs>
            </a:gsLst>
            <a:lin ang="2700000" scaled="1"/>
          </a:gradFill>
          <a:ln w="25400" cmpd="sng">
            <a:solidFill>
              <a:srgbClr val="000000">
                <a:alpha val="0"/>
              </a:srgbClr>
            </a:solidFill>
            <a:miter lim="800000"/>
          </a:ln>
        </p:spPr>
        <p:txBody>
          <a:bodyPr lIns="0" tIns="0" rIns="0" bIns="0" anchor="ctr"/>
          <a:lstStyle>
            <a:lvl1pPr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84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84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61"/>
          <p:cNvSpPr txBox="1">
            <a:spLocks noChangeArrowheads="1"/>
          </p:cNvSpPr>
          <p:nvPr/>
        </p:nvSpPr>
        <p:spPr bwMode="auto">
          <a:xfrm>
            <a:off x="450215" y="521335"/>
            <a:ext cx="733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LOGO</a:t>
            </a:r>
          </a:p>
        </p:txBody>
      </p:sp>
      <p:pic>
        <p:nvPicPr>
          <p:cNvPr id="3" name="图片 2" descr="3011725001518_.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240" y="1807845"/>
            <a:ext cx="8096885" cy="3242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2476;p39">
            <a:extLst>
              <a:ext uri="{FF2B5EF4-FFF2-40B4-BE49-F238E27FC236}">
                <a16:creationId xmlns:a16="http://schemas.microsoft.com/office/drawing/2014/main" id="{4627A70B-7DBB-C5E8-5315-52832C6ADF7E}"/>
              </a:ext>
            </a:extLst>
          </p:cNvPr>
          <p:cNvGrpSpPr/>
          <p:nvPr/>
        </p:nvGrpSpPr>
        <p:grpSpPr>
          <a:xfrm>
            <a:off x="4018991" y="2125980"/>
            <a:ext cx="3959149" cy="3635561"/>
            <a:chOff x="3881831" y="1575810"/>
            <a:chExt cx="4302819" cy="4197161"/>
          </a:xfrm>
        </p:grpSpPr>
        <p:grpSp>
          <p:nvGrpSpPr>
            <p:cNvPr id="7" name="Google Shape;2477;p39">
              <a:extLst>
                <a:ext uri="{FF2B5EF4-FFF2-40B4-BE49-F238E27FC236}">
                  <a16:creationId xmlns:a16="http://schemas.microsoft.com/office/drawing/2014/main" id="{D123CBCF-558F-F79D-6844-CE22D5EB1748}"/>
                </a:ext>
              </a:extLst>
            </p:cNvPr>
            <p:cNvGrpSpPr/>
            <p:nvPr/>
          </p:nvGrpSpPr>
          <p:grpSpPr>
            <a:xfrm>
              <a:off x="3881831" y="1575810"/>
              <a:ext cx="4302819" cy="4197161"/>
              <a:chOff x="2772" y="2242"/>
              <a:chExt cx="1095" cy="1068"/>
            </a:xfrm>
          </p:grpSpPr>
          <p:sp>
            <p:nvSpPr>
              <p:cNvPr id="124" name="Google Shape;2478;p39">
                <a:extLst>
                  <a:ext uri="{FF2B5EF4-FFF2-40B4-BE49-F238E27FC236}">
                    <a16:creationId xmlns:a16="http://schemas.microsoft.com/office/drawing/2014/main" id="{53F88541-EC05-77D7-C822-83E4EBD3120E}"/>
                  </a:ext>
                </a:extLst>
              </p:cNvPr>
              <p:cNvSpPr/>
              <p:nvPr/>
            </p:nvSpPr>
            <p:spPr>
              <a:xfrm>
                <a:off x="3319" y="2242"/>
                <a:ext cx="411" cy="525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1400" extrusionOk="0">
                    <a:moveTo>
                      <a:pt x="1095" y="528"/>
                    </a:moveTo>
                    <a:cubicBezTo>
                      <a:pt x="829" y="194"/>
                      <a:pt x="427" y="0"/>
                      <a:pt x="0" y="0"/>
                    </a:cubicBezTo>
                    <a:lnTo>
                      <a:pt x="0" y="1400"/>
                    </a:lnTo>
                    <a:lnTo>
                      <a:pt x="1095" y="52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2479;p39">
                <a:extLst>
                  <a:ext uri="{FF2B5EF4-FFF2-40B4-BE49-F238E27FC236}">
                    <a16:creationId xmlns:a16="http://schemas.microsoft.com/office/drawing/2014/main" id="{A64FEBF3-F75C-92A2-1C26-35B516BDAEE0}"/>
                  </a:ext>
                </a:extLst>
              </p:cNvPr>
              <p:cNvSpPr/>
              <p:nvPr/>
            </p:nvSpPr>
            <p:spPr>
              <a:xfrm>
                <a:off x="3319" y="2440"/>
                <a:ext cx="548" cy="444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1184" extrusionOk="0">
                    <a:moveTo>
                      <a:pt x="1365" y="1184"/>
                    </a:moveTo>
                    <a:cubicBezTo>
                      <a:pt x="1460" y="769"/>
                      <a:pt x="1361" y="333"/>
                      <a:pt x="1095" y="0"/>
                    </a:cubicBezTo>
                    <a:lnTo>
                      <a:pt x="0" y="872"/>
                    </a:lnTo>
                    <a:lnTo>
                      <a:pt x="1365" y="118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2480;p39">
                <a:extLst>
                  <a:ext uri="{FF2B5EF4-FFF2-40B4-BE49-F238E27FC236}">
                    <a16:creationId xmlns:a16="http://schemas.microsoft.com/office/drawing/2014/main" id="{70FFE3DB-7F27-27EF-9F92-7213688BBF3B}"/>
                  </a:ext>
                </a:extLst>
              </p:cNvPr>
              <p:cNvSpPr/>
              <p:nvPr/>
            </p:nvSpPr>
            <p:spPr>
              <a:xfrm>
                <a:off x="3319" y="2767"/>
                <a:ext cx="512" cy="473"/>
              </a:xfrm>
              <a:custGeom>
                <a:avLst/>
                <a:gdLst/>
                <a:ahLst/>
                <a:cxnLst/>
                <a:rect l="l" t="t" r="r" b="b"/>
                <a:pathLst>
                  <a:path w="1365" h="1262" extrusionOk="0">
                    <a:moveTo>
                      <a:pt x="608" y="1262"/>
                    </a:moveTo>
                    <a:cubicBezTo>
                      <a:pt x="992" y="1077"/>
                      <a:pt x="1271" y="727"/>
                      <a:pt x="1365" y="312"/>
                    </a:cubicBezTo>
                    <a:lnTo>
                      <a:pt x="0" y="0"/>
                    </a:lnTo>
                    <a:lnTo>
                      <a:pt x="608" y="1262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2481;p39">
                <a:extLst>
                  <a:ext uri="{FF2B5EF4-FFF2-40B4-BE49-F238E27FC236}">
                    <a16:creationId xmlns:a16="http://schemas.microsoft.com/office/drawing/2014/main" id="{D686FA3A-44AA-0F6F-2E64-E7E0CDF900A0}"/>
                  </a:ext>
                </a:extLst>
              </p:cNvPr>
              <p:cNvSpPr/>
              <p:nvPr/>
            </p:nvSpPr>
            <p:spPr>
              <a:xfrm>
                <a:off x="3091" y="2767"/>
                <a:ext cx="456" cy="543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1447" extrusionOk="0">
                    <a:moveTo>
                      <a:pt x="0" y="1262"/>
                    </a:moveTo>
                    <a:cubicBezTo>
                      <a:pt x="384" y="1447"/>
                      <a:pt x="831" y="1447"/>
                      <a:pt x="1215" y="1262"/>
                    </a:cubicBezTo>
                    <a:lnTo>
                      <a:pt x="607" y="0"/>
                    </a:lnTo>
                    <a:lnTo>
                      <a:pt x="0" y="126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2482;p39">
                <a:extLst>
                  <a:ext uri="{FF2B5EF4-FFF2-40B4-BE49-F238E27FC236}">
                    <a16:creationId xmlns:a16="http://schemas.microsoft.com/office/drawing/2014/main" id="{51ACEA04-3607-F1F9-F10C-233FA18CE887}"/>
                  </a:ext>
                </a:extLst>
              </p:cNvPr>
              <p:cNvSpPr/>
              <p:nvPr/>
            </p:nvSpPr>
            <p:spPr>
              <a:xfrm>
                <a:off x="2807" y="2767"/>
                <a:ext cx="512" cy="473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262" extrusionOk="0">
                    <a:moveTo>
                      <a:pt x="0" y="312"/>
                    </a:moveTo>
                    <a:cubicBezTo>
                      <a:pt x="94" y="727"/>
                      <a:pt x="373" y="1077"/>
                      <a:pt x="757" y="1262"/>
                    </a:cubicBezTo>
                    <a:lnTo>
                      <a:pt x="1364" y="0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2483;p39">
                <a:extLst>
                  <a:ext uri="{FF2B5EF4-FFF2-40B4-BE49-F238E27FC236}">
                    <a16:creationId xmlns:a16="http://schemas.microsoft.com/office/drawing/2014/main" id="{3EAEC93F-3658-F4F2-FFC6-6CE6026D7904}"/>
                  </a:ext>
                </a:extLst>
              </p:cNvPr>
              <p:cNvSpPr/>
              <p:nvPr/>
            </p:nvSpPr>
            <p:spPr>
              <a:xfrm>
                <a:off x="2772" y="2440"/>
                <a:ext cx="547" cy="444"/>
              </a:xfrm>
              <a:custGeom>
                <a:avLst/>
                <a:gdLst/>
                <a:ahLst/>
                <a:cxnLst/>
                <a:rect l="l" t="t" r="r" b="b"/>
                <a:pathLst>
                  <a:path w="1459" h="1184" extrusionOk="0">
                    <a:moveTo>
                      <a:pt x="365" y="0"/>
                    </a:moveTo>
                    <a:cubicBezTo>
                      <a:pt x="99" y="333"/>
                      <a:pt x="0" y="769"/>
                      <a:pt x="95" y="1184"/>
                    </a:cubicBezTo>
                    <a:lnTo>
                      <a:pt x="1459" y="872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" name="Google Shape;2484;p39">
                <a:extLst>
                  <a:ext uri="{FF2B5EF4-FFF2-40B4-BE49-F238E27FC236}">
                    <a16:creationId xmlns:a16="http://schemas.microsoft.com/office/drawing/2014/main" id="{83855084-245E-B47C-54AB-1A3A065E56A4}"/>
                  </a:ext>
                </a:extLst>
              </p:cNvPr>
              <p:cNvSpPr/>
              <p:nvPr/>
            </p:nvSpPr>
            <p:spPr>
              <a:xfrm>
                <a:off x="2909" y="2242"/>
                <a:ext cx="410" cy="525"/>
              </a:xfrm>
              <a:custGeom>
                <a:avLst/>
                <a:gdLst/>
                <a:ahLst/>
                <a:cxnLst/>
                <a:rect l="l" t="t" r="r" b="b"/>
                <a:pathLst>
                  <a:path w="1094" h="1400" extrusionOk="0">
                    <a:moveTo>
                      <a:pt x="1094" y="0"/>
                    </a:moveTo>
                    <a:cubicBezTo>
                      <a:pt x="668" y="0"/>
                      <a:pt x="266" y="194"/>
                      <a:pt x="0" y="528"/>
                    </a:cubicBezTo>
                    <a:lnTo>
                      <a:pt x="1094" y="1400"/>
                    </a:lnTo>
                    <a:lnTo>
                      <a:pt x="1094" y="0"/>
                    </a:ln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" name="Google Shape;2485;p39">
              <a:extLst>
                <a:ext uri="{FF2B5EF4-FFF2-40B4-BE49-F238E27FC236}">
                  <a16:creationId xmlns:a16="http://schemas.microsoft.com/office/drawing/2014/main" id="{052BF88E-14EC-8F18-6F5A-650810EDC8BA}"/>
                </a:ext>
              </a:extLst>
            </p:cNvPr>
            <p:cNvSpPr/>
            <p:nvPr/>
          </p:nvSpPr>
          <p:spPr>
            <a:xfrm>
              <a:off x="4214171" y="1825325"/>
              <a:ext cx="3636400" cy="3636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600" b="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sp>
          <p:nvSpPr>
            <p:cNvPr id="9" name="Google Shape;2486;p39">
              <a:extLst>
                <a:ext uri="{FF2B5EF4-FFF2-40B4-BE49-F238E27FC236}">
                  <a16:creationId xmlns:a16="http://schemas.microsoft.com/office/drawing/2014/main" id="{535709E6-F26E-52C6-571E-C9BE0857A04C}"/>
                </a:ext>
              </a:extLst>
            </p:cNvPr>
            <p:cNvSpPr/>
            <p:nvPr/>
          </p:nvSpPr>
          <p:spPr>
            <a:xfrm>
              <a:off x="4347051" y="1943301"/>
              <a:ext cx="3394400" cy="3394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600" b="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endParaRPr>
            </a:p>
          </p:txBody>
        </p:sp>
        <p:grpSp>
          <p:nvGrpSpPr>
            <p:cNvPr id="10" name="Google Shape;2487;p39">
              <a:extLst>
                <a:ext uri="{FF2B5EF4-FFF2-40B4-BE49-F238E27FC236}">
                  <a16:creationId xmlns:a16="http://schemas.microsoft.com/office/drawing/2014/main" id="{DFC6FB34-8FEA-5664-4447-1D70B767D962}"/>
                </a:ext>
              </a:extLst>
            </p:cNvPr>
            <p:cNvGrpSpPr/>
            <p:nvPr/>
          </p:nvGrpSpPr>
          <p:grpSpPr>
            <a:xfrm>
              <a:off x="4555028" y="3070204"/>
              <a:ext cx="2926025" cy="1442449"/>
              <a:chOff x="3175" y="1146175"/>
              <a:chExt cx="15586075" cy="7683500"/>
            </a:xfrm>
          </p:grpSpPr>
          <p:sp>
            <p:nvSpPr>
              <p:cNvPr id="11" name="Google Shape;2488;p39">
                <a:extLst>
                  <a:ext uri="{FF2B5EF4-FFF2-40B4-BE49-F238E27FC236}">
                    <a16:creationId xmlns:a16="http://schemas.microsoft.com/office/drawing/2014/main" id="{6595D338-ECE9-9F89-7FA5-0A813A2AB4ED}"/>
                  </a:ext>
                </a:extLst>
              </p:cNvPr>
              <p:cNvSpPr/>
              <p:nvPr/>
            </p:nvSpPr>
            <p:spPr>
              <a:xfrm>
                <a:off x="2765425" y="1825625"/>
                <a:ext cx="3111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08" extrusionOk="0">
                    <a:moveTo>
                      <a:pt x="158" y="14"/>
                    </a:moveTo>
                    <a:lnTo>
                      <a:pt x="158" y="14"/>
                    </a:lnTo>
                    <a:lnTo>
                      <a:pt x="158" y="16"/>
                    </a:lnTo>
                    <a:lnTo>
                      <a:pt x="154" y="18"/>
                    </a:lnTo>
                    <a:lnTo>
                      <a:pt x="142" y="16"/>
                    </a:lnTo>
                    <a:lnTo>
                      <a:pt x="108" y="2"/>
                    </a:lnTo>
                    <a:lnTo>
                      <a:pt x="108" y="2"/>
                    </a:lnTo>
                    <a:lnTo>
                      <a:pt x="102" y="0"/>
                    </a:lnTo>
                    <a:lnTo>
                      <a:pt x="98" y="2"/>
                    </a:lnTo>
                    <a:lnTo>
                      <a:pt x="96" y="4"/>
                    </a:lnTo>
                    <a:lnTo>
                      <a:pt x="98" y="10"/>
                    </a:lnTo>
                    <a:lnTo>
                      <a:pt x="104" y="22"/>
                    </a:lnTo>
                    <a:lnTo>
                      <a:pt x="116" y="34"/>
                    </a:lnTo>
                    <a:lnTo>
                      <a:pt x="116" y="34"/>
                    </a:lnTo>
                    <a:lnTo>
                      <a:pt x="120" y="38"/>
                    </a:lnTo>
                    <a:lnTo>
                      <a:pt x="122" y="40"/>
                    </a:lnTo>
                    <a:lnTo>
                      <a:pt x="120" y="42"/>
                    </a:lnTo>
                    <a:lnTo>
                      <a:pt x="116" y="40"/>
                    </a:lnTo>
                    <a:lnTo>
                      <a:pt x="102" y="36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78" y="22"/>
                    </a:lnTo>
                    <a:lnTo>
                      <a:pt x="72" y="20"/>
                    </a:lnTo>
                    <a:lnTo>
                      <a:pt x="70" y="22"/>
                    </a:lnTo>
                    <a:lnTo>
                      <a:pt x="68" y="26"/>
                    </a:lnTo>
                    <a:lnTo>
                      <a:pt x="68" y="30"/>
                    </a:lnTo>
                    <a:lnTo>
                      <a:pt x="70" y="36"/>
                    </a:lnTo>
                    <a:lnTo>
                      <a:pt x="72" y="40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8" y="48"/>
                    </a:lnTo>
                    <a:lnTo>
                      <a:pt x="80" y="52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4" y="56"/>
                    </a:lnTo>
                    <a:lnTo>
                      <a:pt x="68" y="54"/>
                    </a:lnTo>
                    <a:lnTo>
                      <a:pt x="64" y="52"/>
                    </a:lnTo>
                    <a:lnTo>
                      <a:pt x="58" y="46"/>
                    </a:lnTo>
                    <a:lnTo>
                      <a:pt x="58" y="46"/>
                    </a:lnTo>
                    <a:lnTo>
                      <a:pt x="48" y="32"/>
                    </a:lnTo>
                    <a:lnTo>
                      <a:pt x="40" y="18"/>
                    </a:lnTo>
                    <a:lnTo>
                      <a:pt x="34" y="14"/>
                    </a:lnTo>
                    <a:lnTo>
                      <a:pt x="28" y="8"/>
                    </a:lnTo>
                    <a:lnTo>
                      <a:pt x="22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20" y="48"/>
                    </a:lnTo>
                    <a:lnTo>
                      <a:pt x="30" y="56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62" y="72"/>
                    </a:lnTo>
                    <a:lnTo>
                      <a:pt x="70" y="72"/>
                    </a:lnTo>
                    <a:lnTo>
                      <a:pt x="88" y="70"/>
                    </a:lnTo>
                    <a:lnTo>
                      <a:pt x="106" y="68"/>
                    </a:lnTo>
                    <a:lnTo>
                      <a:pt x="112" y="68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22" y="70"/>
                    </a:lnTo>
                    <a:lnTo>
                      <a:pt x="122" y="72"/>
                    </a:lnTo>
                    <a:lnTo>
                      <a:pt x="118" y="82"/>
                    </a:lnTo>
                    <a:lnTo>
                      <a:pt x="112" y="92"/>
                    </a:lnTo>
                    <a:lnTo>
                      <a:pt x="110" y="96"/>
                    </a:lnTo>
                    <a:lnTo>
                      <a:pt x="112" y="102"/>
                    </a:lnTo>
                    <a:lnTo>
                      <a:pt x="112" y="102"/>
                    </a:lnTo>
                    <a:lnTo>
                      <a:pt x="118" y="106"/>
                    </a:lnTo>
                    <a:lnTo>
                      <a:pt x="122" y="108"/>
                    </a:lnTo>
                    <a:lnTo>
                      <a:pt x="138" y="108"/>
                    </a:lnTo>
                    <a:lnTo>
                      <a:pt x="170" y="104"/>
                    </a:lnTo>
                    <a:lnTo>
                      <a:pt x="170" y="104"/>
                    </a:lnTo>
                    <a:lnTo>
                      <a:pt x="176" y="102"/>
                    </a:lnTo>
                    <a:lnTo>
                      <a:pt x="180" y="102"/>
                    </a:lnTo>
                    <a:lnTo>
                      <a:pt x="182" y="98"/>
                    </a:lnTo>
                    <a:lnTo>
                      <a:pt x="184" y="96"/>
                    </a:lnTo>
                    <a:lnTo>
                      <a:pt x="186" y="88"/>
                    </a:lnTo>
                    <a:lnTo>
                      <a:pt x="190" y="86"/>
                    </a:lnTo>
                    <a:lnTo>
                      <a:pt x="192" y="82"/>
                    </a:lnTo>
                    <a:lnTo>
                      <a:pt x="192" y="82"/>
                    </a:lnTo>
                    <a:lnTo>
                      <a:pt x="196" y="80"/>
                    </a:lnTo>
                    <a:lnTo>
                      <a:pt x="196" y="78"/>
                    </a:lnTo>
                    <a:lnTo>
                      <a:pt x="192" y="72"/>
                    </a:lnTo>
                    <a:lnTo>
                      <a:pt x="190" y="70"/>
                    </a:lnTo>
                    <a:lnTo>
                      <a:pt x="188" y="66"/>
                    </a:lnTo>
                    <a:lnTo>
                      <a:pt x="188" y="60"/>
                    </a:lnTo>
                    <a:lnTo>
                      <a:pt x="190" y="54"/>
                    </a:lnTo>
                    <a:lnTo>
                      <a:pt x="190" y="54"/>
                    </a:lnTo>
                    <a:lnTo>
                      <a:pt x="192" y="46"/>
                    </a:lnTo>
                    <a:lnTo>
                      <a:pt x="190" y="38"/>
                    </a:lnTo>
                    <a:lnTo>
                      <a:pt x="184" y="30"/>
                    </a:lnTo>
                    <a:lnTo>
                      <a:pt x="178" y="22"/>
                    </a:lnTo>
                    <a:lnTo>
                      <a:pt x="172" y="16"/>
                    </a:lnTo>
                    <a:lnTo>
                      <a:pt x="166" y="12"/>
                    </a:lnTo>
                    <a:lnTo>
                      <a:pt x="160" y="10"/>
                    </a:lnTo>
                    <a:lnTo>
                      <a:pt x="160" y="12"/>
                    </a:lnTo>
                    <a:lnTo>
                      <a:pt x="158" y="14"/>
                    </a:lnTo>
                    <a:lnTo>
                      <a:pt x="158" y="1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2489;p39">
                <a:extLst>
                  <a:ext uri="{FF2B5EF4-FFF2-40B4-BE49-F238E27FC236}">
                    <a16:creationId xmlns:a16="http://schemas.microsoft.com/office/drawing/2014/main" id="{7F6EA7EB-0B8E-BD27-9E94-C1F73539C1CE}"/>
                  </a:ext>
                </a:extLst>
              </p:cNvPr>
              <p:cNvSpPr/>
              <p:nvPr/>
            </p:nvSpPr>
            <p:spPr>
              <a:xfrm>
                <a:off x="2955925" y="1514475"/>
                <a:ext cx="635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40" h="24" extrusionOk="0">
                    <a:moveTo>
                      <a:pt x="38" y="20"/>
                    </a:moveTo>
                    <a:lnTo>
                      <a:pt x="38" y="20"/>
                    </a:lnTo>
                    <a:lnTo>
                      <a:pt x="40" y="16"/>
                    </a:lnTo>
                    <a:lnTo>
                      <a:pt x="40" y="14"/>
                    </a:lnTo>
                    <a:lnTo>
                      <a:pt x="34" y="10"/>
                    </a:lnTo>
                    <a:lnTo>
                      <a:pt x="28" y="6"/>
                    </a:lnTo>
                    <a:lnTo>
                      <a:pt x="18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0" y="14"/>
                    </a:lnTo>
                    <a:lnTo>
                      <a:pt x="20" y="20"/>
                    </a:lnTo>
                    <a:lnTo>
                      <a:pt x="26" y="24"/>
                    </a:lnTo>
                    <a:lnTo>
                      <a:pt x="30" y="24"/>
                    </a:lnTo>
                    <a:lnTo>
                      <a:pt x="36" y="24"/>
                    </a:lnTo>
                    <a:lnTo>
                      <a:pt x="38" y="20"/>
                    </a:lnTo>
                    <a:lnTo>
                      <a:pt x="38" y="2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2490;p39">
                <a:extLst>
                  <a:ext uri="{FF2B5EF4-FFF2-40B4-BE49-F238E27FC236}">
                    <a16:creationId xmlns:a16="http://schemas.microsoft.com/office/drawing/2014/main" id="{4D8376A2-42C9-3F8E-C1BA-03F9C9631625}"/>
                  </a:ext>
                </a:extLst>
              </p:cNvPr>
              <p:cNvSpPr/>
              <p:nvPr/>
            </p:nvSpPr>
            <p:spPr>
              <a:xfrm>
                <a:off x="2390775" y="1714500"/>
                <a:ext cx="149225" cy="73025"/>
              </a:xfrm>
              <a:custGeom>
                <a:avLst/>
                <a:gdLst/>
                <a:ahLst/>
                <a:cxnLst/>
                <a:rect l="l" t="t" r="r" b="b"/>
                <a:pathLst>
                  <a:path w="94" h="46" extrusionOk="0">
                    <a:moveTo>
                      <a:pt x="86" y="10"/>
                    </a:moveTo>
                    <a:lnTo>
                      <a:pt x="86" y="10"/>
                    </a:lnTo>
                    <a:lnTo>
                      <a:pt x="92" y="10"/>
                    </a:lnTo>
                    <a:lnTo>
                      <a:pt x="94" y="8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6" y="0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48" y="2"/>
                    </a:lnTo>
                    <a:lnTo>
                      <a:pt x="26" y="6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4" y="34"/>
                    </a:lnTo>
                    <a:lnTo>
                      <a:pt x="8" y="38"/>
                    </a:lnTo>
                    <a:lnTo>
                      <a:pt x="20" y="42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8" y="46"/>
                    </a:lnTo>
                    <a:lnTo>
                      <a:pt x="56" y="42"/>
                    </a:lnTo>
                    <a:lnTo>
                      <a:pt x="64" y="40"/>
                    </a:lnTo>
                    <a:lnTo>
                      <a:pt x="72" y="34"/>
                    </a:lnTo>
                    <a:lnTo>
                      <a:pt x="76" y="30"/>
                    </a:lnTo>
                    <a:lnTo>
                      <a:pt x="80" y="26"/>
                    </a:lnTo>
                    <a:lnTo>
                      <a:pt x="78" y="22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70" y="20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6" y="10"/>
                    </a:lnTo>
                    <a:lnTo>
                      <a:pt x="86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2491;p39">
                <a:extLst>
                  <a:ext uri="{FF2B5EF4-FFF2-40B4-BE49-F238E27FC236}">
                    <a16:creationId xmlns:a16="http://schemas.microsoft.com/office/drawing/2014/main" id="{E93D4B3B-B025-C90C-CA9A-5CD9344808C8}"/>
                  </a:ext>
                </a:extLst>
              </p:cNvPr>
              <p:cNvSpPr/>
              <p:nvPr/>
            </p:nvSpPr>
            <p:spPr>
              <a:xfrm>
                <a:off x="2717800" y="1584325"/>
                <a:ext cx="282575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78" h="94" extrusionOk="0">
                    <a:moveTo>
                      <a:pt x="24" y="32"/>
                    </a:moveTo>
                    <a:lnTo>
                      <a:pt x="24" y="32"/>
                    </a:lnTo>
                    <a:lnTo>
                      <a:pt x="30" y="30"/>
                    </a:lnTo>
                    <a:lnTo>
                      <a:pt x="36" y="30"/>
                    </a:lnTo>
                    <a:lnTo>
                      <a:pt x="42" y="30"/>
                    </a:lnTo>
                    <a:lnTo>
                      <a:pt x="48" y="32"/>
                    </a:lnTo>
                    <a:lnTo>
                      <a:pt x="54" y="36"/>
                    </a:lnTo>
                    <a:lnTo>
                      <a:pt x="58" y="40"/>
                    </a:lnTo>
                    <a:lnTo>
                      <a:pt x="60" y="44"/>
                    </a:lnTo>
                    <a:lnTo>
                      <a:pt x="60" y="50"/>
                    </a:lnTo>
                    <a:lnTo>
                      <a:pt x="60" y="50"/>
                    </a:lnTo>
                    <a:lnTo>
                      <a:pt x="56" y="52"/>
                    </a:lnTo>
                    <a:lnTo>
                      <a:pt x="50" y="54"/>
                    </a:lnTo>
                    <a:lnTo>
                      <a:pt x="34" y="54"/>
                    </a:lnTo>
                    <a:lnTo>
                      <a:pt x="20" y="52"/>
                    </a:lnTo>
                    <a:lnTo>
                      <a:pt x="16" y="54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8" y="60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34" y="68"/>
                    </a:lnTo>
                    <a:lnTo>
                      <a:pt x="42" y="68"/>
                    </a:lnTo>
                    <a:lnTo>
                      <a:pt x="52" y="66"/>
                    </a:lnTo>
                    <a:lnTo>
                      <a:pt x="52" y="66"/>
                    </a:lnTo>
                    <a:lnTo>
                      <a:pt x="62" y="64"/>
                    </a:lnTo>
                    <a:lnTo>
                      <a:pt x="72" y="62"/>
                    </a:lnTo>
                    <a:lnTo>
                      <a:pt x="82" y="62"/>
                    </a:lnTo>
                    <a:lnTo>
                      <a:pt x="90" y="64"/>
                    </a:lnTo>
                    <a:lnTo>
                      <a:pt x="108" y="70"/>
                    </a:lnTo>
                    <a:lnTo>
                      <a:pt x="124" y="80"/>
                    </a:lnTo>
                    <a:lnTo>
                      <a:pt x="124" y="80"/>
                    </a:lnTo>
                    <a:lnTo>
                      <a:pt x="138" y="90"/>
                    </a:lnTo>
                    <a:lnTo>
                      <a:pt x="144" y="92"/>
                    </a:lnTo>
                    <a:lnTo>
                      <a:pt x="152" y="94"/>
                    </a:lnTo>
                    <a:lnTo>
                      <a:pt x="158" y="94"/>
                    </a:lnTo>
                    <a:lnTo>
                      <a:pt x="164" y="94"/>
                    </a:lnTo>
                    <a:lnTo>
                      <a:pt x="170" y="90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78" y="80"/>
                    </a:lnTo>
                    <a:lnTo>
                      <a:pt x="178" y="76"/>
                    </a:lnTo>
                    <a:lnTo>
                      <a:pt x="176" y="72"/>
                    </a:lnTo>
                    <a:lnTo>
                      <a:pt x="172" y="68"/>
                    </a:lnTo>
                    <a:lnTo>
                      <a:pt x="164" y="62"/>
                    </a:lnTo>
                    <a:lnTo>
                      <a:pt x="162" y="60"/>
                    </a:lnTo>
                    <a:lnTo>
                      <a:pt x="164" y="56"/>
                    </a:lnTo>
                    <a:lnTo>
                      <a:pt x="164" y="56"/>
                    </a:lnTo>
                    <a:lnTo>
                      <a:pt x="164" y="50"/>
                    </a:lnTo>
                    <a:lnTo>
                      <a:pt x="162" y="48"/>
                    </a:lnTo>
                    <a:lnTo>
                      <a:pt x="160" y="44"/>
                    </a:lnTo>
                    <a:lnTo>
                      <a:pt x="154" y="40"/>
                    </a:lnTo>
                    <a:lnTo>
                      <a:pt x="142" y="38"/>
                    </a:lnTo>
                    <a:lnTo>
                      <a:pt x="130" y="36"/>
                    </a:lnTo>
                    <a:lnTo>
                      <a:pt x="130" y="36"/>
                    </a:lnTo>
                    <a:lnTo>
                      <a:pt x="126" y="34"/>
                    </a:lnTo>
                    <a:lnTo>
                      <a:pt x="122" y="32"/>
                    </a:lnTo>
                    <a:lnTo>
                      <a:pt x="116" y="24"/>
                    </a:lnTo>
                    <a:lnTo>
                      <a:pt x="110" y="18"/>
                    </a:lnTo>
                    <a:lnTo>
                      <a:pt x="106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88" y="22"/>
                    </a:lnTo>
                    <a:lnTo>
                      <a:pt x="86" y="22"/>
                    </a:lnTo>
                    <a:lnTo>
                      <a:pt x="84" y="22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2" y="12"/>
                    </a:lnTo>
                    <a:lnTo>
                      <a:pt x="80" y="8"/>
                    </a:lnTo>
                    <a:lnTo>
                      <a:pt x="74" y="4"/>
                    </a:lnTo>
                    <a:lnTo>
                      <a:pt x="62" y="2"/>
                    </a:lnTo>
                    <a:lnTo>
                      <a:pt x="50" y="0"/>
                    </a:lnTo>
                    <a:lnTo>
                      <a:pt x="24" y="0"/>
                    </a:lnTo>
                    <a:lnTo>
                      <a:pt x="12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8"/>
                    </a:lnTo>
                    <a:lnTo>
                      <a:pt x="12" y="32"/>
                    </a:lnTo>
                    <a:lnTo>
                      <a:pt x="18" y="34"/>
                    </a:lnTo>
                    <a:lnTo>
                      <a:pt x="24" y="32"/>
                    </a:lnTo>
                    <a:lnTo>
                      <a:pt x="24" y="3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2492;p39">
                <a:extLst>
                  <a:ext uri="{FF2B5EF4-FFF2-40B4-BE49-F238E27FC236}">
                    <a16:creationId xmlns:a16="http://schemas.microsoft.com/office/drawing/2014/main" id="{F9B557F6-7798-B9F6-934B-A68FD85704F0}"/>
                  </a:ext>
                </a:extLst>
              </p:cNvPr>
              <p:cNvSpPr/>
              <p:nvPr/>
            </p:nvSpPr>
            <p:spPr>
              <a:xfrm>
                <a:off x="2847975" y="2060575"/>
                <a:ext cx="273050" cy="238125"/>
              </a:xfrm>
              <a:custGeom>
                <a:avLst/>
                <a:gdLst/>
                <a:ahLst/>
                <a:cxnLst/>
                <a:rect l="l" t="t" r="r" b="b"/>
                <a:pathLst>
                  <a:path w="172" h="150" extrusionOk="0">
                    <a:moveTo>
                      <a:pt x="88" y="146"/>
                    </a:moveTo>
                    <a:lnTo>
                      <a:pt x="88" y="146"/>
                    </a:lnTo>
                    <a:lnTo>
                      <a:pt x="96" y="150"/>
                    </a:lnTo>
                    <a:lnTo>
                      <a:pt x="102" y="150"/>
                    </a:lnTo>
                    <a:lnTo>
                      <a:pt x="106" y="150"/>
                    </a:lnTo>
                    <a:lnTo>
                      <a:pt x="110" y="146"/>
                    </a:lnTo>
                    <a:lnTo>
                      <a:pt x="114" y="140"/>
                    </a:lnTo>
                    <a:lnTo>
                      <a:pt x="120" y="136"/>
                    </a:lnTo>
                    <a:lnTo>
                      <a:pt x="126" y="134"/>
                    </a:lnTo>
                    <a:lnTo>
                      <a:pt x="136" y="132"/>
                    </a:lnTo>
                    <a:lnTo>
                      <a:pt x="136" y="132"/>
                    </a:lnTo>
                    <a:lnTo>
                      <a:pt x="142" y="132"/>
                    </a:lnTo>
                    <a:lnTo>
                      <a:pt x="146" y="130"/>
                    </a:lnTo>
                    <a:lnTo>
                      <a:pt x="154" y="124"/>
                    </a:lnTo>
                    <a:lnTo>
                      <a:pt x="160" y="116"/>
                    </a:lnTo>
                    <a:lnTo>
                      <a:pt x="164" y="106"/>
                    </a:lnTo>
                    <a:lnTo>
                      <a:pt x="168" y="84"/>
                    </a:lnTo>
                    <a:lnTo>
                      <a:pt x="172" y="66"/>
                    </a:lnTo>
                    <a:lnTo>
                      <a:pt x="172" y="66"/>
                    </a:lnTo>
                    <a:lnTo>
                      <a:pt x="172" y="60"/>
                    </a:lnTo>
                    <a:lnTo>
                      <a:pt x="170" y="56"/>
                    </a:lnTo>
                    <a:lnTo>
                      <a:pt x="166" y="54"/>
                    </a:lnTo>
                    <a:lnTo>
                      <a:pt x="162" y="52"/>
                    </a:lnTo>
                    <a:lnTo>
                      <a:pt x="158" y="52"/>
                    </a:lnTo>
                    <a:lnTo>
                      <a:pt x="156" y="54"/>
                    </a:lnTo>
                    <a:lnTo>
                      <a:pt x="154" y="58"/>
                    </a:lnTo>
                    <a:lnTo>
                      <a:pt x="156" y="62"/>
                    </a:lnTo>
                    <a:lnTo>
                      <a:pt x="156" y="62"/>
                    </a:lnTo>
                    <a:lnTo>
                      <a:pt x="158" y="72"/>
                    </a:lnTo>
                    <a:lnTo>
                      <a:pt x="156" y="78"/>
                    </a:lnTo>
                    <a:lnTo>
                      <a:pt x="156" y="80"/>
                    </a:lnTo>
                    <a:lnTo>
                      <a:pt x="154" y="80"/>
                    </a:lnTo>
                    <a:lnTo>
                      <a:pt x="152" y="78"/>
                    </a:lnTo>
                    <a:lnTo>
                      <a:pt x="152" y="74"/>
                    </a:lnTo>
                    <a:lnTo>
                      <a:pt x="152" y="74"/>
                    </a:lnTo>
                    <a:lnTo>
                      <a:pt x="150" y="68"/>
                    </a:lnTo>
                    <a:lnTo>
                      <a:pt x="146" y="66"/>
                    </a:lnTo>
                    <a:lnTo>
                      <a:pt x="136" y="66"/>
                    </a:lnTo>
                    <a:lnTo>
                      <a:pt x="126" y="64"/>
                    </a:lnTo>
                    <a:lnTo>
                      <a:pt x="122" y="64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6" y="56"/>
                    </a:lnTo>
                    <a:lnTo>
                      <a:pt x="118" y="52"/>
                    </a:lnTo>
                    <a:lnTo>
                      <a:pt x="128" y="46"/>
                    </a:lnTo>
                    <a:lnTo>
                      <a:pt x="142" y="40"/>
                    </a:lnTo>
                    <a:lnTo>
                      <a:pt x="148" y="36"/>
                    </a:lnTo>
                    <a:lnTo>
                      <a:pt x="152" y="30"/>
                    </a:lnTo>
                    <a:lnTo>
                      <a:pt x="152" y="30"/>
                    </a:lnTo>
                    <a:lnTo>
                      <a:pt x="154" y="26"/>
                    </a:lnTo>
                    <a:lnTo>
                      <a:pt x="152" y="22"/>
                    </a:lnTo>
                    <a:lnTo>
                      <a:pt x="148" y="20"/>
                    </a:lnTo>
                    <a:lnTo>
                      <a:pt x="144" y="16"/>
                    </a:lnTo>
                    <a:lnTo>
                      <a:pt x="134" y="12"/>
                    </a:lnTo>
                    <a:lnTo>
                      <a:pt x="132" y="10"/>
                    </a:lnTo>
                    <a:lnTo>
                      <a:pt x="134" y="6"/>
                    </a:lnTo>
                    <a:lnTo>
                      <a:pt x="134" y="6"/>
                    </a:lnTo>
                    <a:lnTo>
                      <a:pt x="134" y="4"/>
                    </a:lnTo>
                    <a:lnTo>
                      <a:pt x="134" y="2"/>
                    </a:lnTo>
                    <a:lnTo>
                      <a:pt x="128" y="0"/>
                    </a:lnTo>
                    <a:lnTo>
                      <a:pt x="112" y="2"/>
                    </a:lnTo>
                    <a:lnTo>
                      <a:pt x="104" y="4"/>
                    </a:lnTo>
                    <a:lnTo>
                      <a:pt x="98" y="8"/>
                    </a:lnTo>
                    <a:lnTo>
                      <a:pt x="96" y="10"/>
                    </a:lnTo>
                    <a:lnTo>
                      <a:pt x="96" y="12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104" y="16"/>
                    </a:lnTo>
                    <a:lnTo>
                      <a:pt x="106" y="20"/>
                    </a:lnTo>
                    <a:lnTo>
                      <a:pt x="106" y="22"/>
                    </a:lnTo>
                    <a:lnTo>
                      <a:pt x="104" y="24"/>
                    </a:lnTo>
                    <a:lnTo>
                      <a:pt x="100" y="24"/>
                    </a:lnTo>
                    <a:lnTo>
                      <a:pt x="94" y="24"/>
                    </a:lnTo>
                    <a:lnTo>
                      <a:pt x="88" y="22"/>
                    </a:lnTo>
                    <a:lnTo>
                      <a:pt x="82" y="18"/>
                    </a:lnTo>
                    <a:lnTo>
                      <a:pt x="82" y="18"/>
                    </a:lnTo>
                    <a:lnTo>
                      <a:pt x="76" y="16"/>
                    </a:lnTo>
                    <a:lnTo>
                      <a:pt x="66" y="16"/>
                    </a:lnTo>
                    <a:lnTo>
                      <a:pt x="56" y="16"/>
                    </a:lnTo>
                    <a:lnTo>
                      <a:pt x="46" y="20"/>
                    </a:lnTo>
                    <a:lnTo>
                      <a:pt x="38" y="24"/>
                    </a:lnTo>
                    <a:lnTo>
                      <a:pt x="34" y="30"/>
                    </a:lnTo>
                    <a:lnTo>
                      <a:pt x="32" y="36"/>
                    </a:lnTo>
                    <a:lnTo>
                      <a:pt x="34" y="38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42" y="44"/>
                    </a:lnTo>
                    <a:lnTo>
                      <a:pt x="50" y="44"/>
                    </a:lnTo>
                    <a:lnTo>
                      <a:pt x="64" y="44"/>
                    </a:lnTo>
                    <a:lnTo>
                      <a:pt x="70" y="46"/>
                    </a:lnTo>
                    <a:lnTo>
                      <a:pt x="72" y="50"/>
                    </a:lnTo>
                    <a:lnTo>
                      <a:pt x="72" y="54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58" y="74"/>
                    </a:lnTo>
                    <a:lnTo>
                      <a:pt x="50" y="76"/>
                    </a:lnTo>
                    <a:lnTo>
                      <a:pt x="44" y="76"/>
                    </a:lnTo>
                    <a:lnTo>
                      <a:pt x="38" y="72"/>
                    </a:lnTo>
                    <a:lnTo>
                      <a:pt x="26" y="64"/>
                    </a:lnTo>
                    <a:lnTo>
                      <a:pt x="18" y="60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4" y="62"/>
                    </a:lnTo>
                    <a:lnTo>
                      <a:pt x="0" y="66"/>
                    </a:lnTo>
                    <a:lnTo>
                      <a:pt x="0" y="72"/>
                    </a:lnTo>
                    <a:lnTo>
                      <a:pt x="2" y="78"/>
                    </a:lnTo>
                    <a:lnTo>
                      <a:pt x="6" y="84"/>
                    </a:lnTo>
                    <a:lnTo>
                      <a:pt x="12" y="90"/>
                    </a:lnTo>
                    <a:lnTo>
                      <a:pt x="20" y="96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42" y="104"/>
                    </a:lnTo>
                    <a:lnTo>
                      <a:pt x="50" y="108"/>
                    </a:lnTo>
                    <a:lnTo>
                      <a:pt x="56" y="114"/>
                    </a:lnTo>
                    <a:lnTo>
                      <a:pt x="62" y="120"/>
                    </a:lnTo>
                    <a:lnTo>
                      <a:pt x="72" y="132"/>
                    </a:lnTo>
                    <a:lnTo>
                      <a:pt x="78" y="138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2493;p39">
                <a:extLst>
                  <a:ext uri="{FF2B5EF4-FFF2-40B4-BE49-F238E27FC236}">
                    <a16:creationId xmlns:a16="http://schemas.microsoft.com/office/drawing/2014/main" id="{C73D448F-6FE4-A6BE-86D1-7BD9EEC14373}"/>
                  </a:ext>
                </a:extLst>
              </p:cNvPr>
              <p:cNvSpPr/>
              <p:nvPr/>
            </p:nvSpPr>
            <p:spPr>
              <a:xfrm>
                <a:off x="2378075" y="1651000"/>
                <a:ext cx="18097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14" h="30" extrusionOk="0">
                    <a:moveTo>
                      <a:pt x="36" y="28"/>
                    </a:moveTo>
                    <a:lnTo>
                      <a:pt x="36" y="28"/>
                    </a:lnTo>
                    <a:lnTo>
                      <a:pt x="40" y="28"/>
                    </a:lnTo>
                    <a:lnTo>
                      <a:pt x="44" y="28"/>
                    </a:lnTo>
                    <a:lnTo>
                      <a:pt x="54" y="24"/>
                    </a:lnTo>
                    <a:lnTo>
                      <a:pt x="62" y="22"/>
                    </a:lnTo>
                    <a:lnTo>
                      <a:pt x="64" y="22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8" y="28"/>
                    </a:lnTo>
                    <a:lnTo>
                      <a:pt x="94" y="30"/>
                    </a:lnTo>
                    <a:lnTo>
                      <a:pt x="102" y="30"/>
                    </a:lnTo>
                    <a:lnTo>
                      <a:pt x="108" y="28"/>
                    </a:lnTo>
                    <a:lnTo>
                      <a:pt x="112" y="24"/>
                    </a:lnTo>
                    <a:lnTo>
                      <a:pt x="114" y="18"/>
                    </a:lnTo>
                    <a:lnTo>
                      <a:pt x="114" y="18"/>
                    </a:lnTo>
                    <a:lnTo>
                      <a:pt x="112" y="12"/>
                    </a:lnTo>
                    <a:lnTo>
                      <a:pt x="106" y="6"/>
                    </a:lnTo>
                    <a:lnTo>
                      <a:pt x="98" y="2"/>
                    </a:lnTo>
                    <a:lnTo>
                      <a:pt x="88" y="0"/>
                    </a:lnTo>
                    <a:lnTo>
                      <a:pt x="70" y="0"/>
                    </a:lnTo>
                    <a:lnTo>
                      <a:pt x="60" y="2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48" y="6"/>
                    </a:lnTo>
                    <a:lnTo>
                      <a:pt x="40" y="8"/>
                    </a:lnTo>
                    <a:lnTo>
                      <a:pt x="18" y="12"/>
                    </a:lnTo>
                    <a:lnTo>
                      <a:pt x="10" y="14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6" y="28"/>
                    </a:lnTo>
                    <a:lnTo>
                      <a:pt x="10" y="28"/>
                    </a:lnTo>
                    <a:lnTo>
                      <a:pt x="18" y="28"/>
                    </a:lnTo>
                    <a:lnTo>
                      <a:pt x="26" y="26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2494;p39">
                <a:extLst>
                  <a:ext uri="{FF2B5EF4-FFF2-40B4-BE49-F238E27FC236}">
                    <a16:creationId xmlns:a16="http://schemas.microsoft.com/office/drawing/2014/main" id="{C65EAE89-D898-6261-7F59-4632E9341CBD}"/>
                  </a:ext>
                </a:extLst>
              </p:cNvPr>
              <p:cNvSpPr/>
              <p:nvPr/>
            </p:nvSpPr>
            <p:spPr>
              <a:xfrm>
                <a:off x="2701925" y="1736725"/>
                <a:ext cx="66675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42" h="40" extrusionOk="0">
                    <a:moveTo>
                      <a:pt x="42" y="38"/>
                    </a:moveTo>
                    <a:lnTo>
                      <a:pt x="42" y="38"/>
                    </a:lnTo>
                    <a:lnTo>
                      <a:pt x="42" y="36"/>
                    </a:lnTo>
                    <a:lnTo>
                      <a:pt x="42" y="32"/>
                    </a:lnTo>
                    <a:lnTo>
                      <a:pt x="40" y="24"/>
                    </a:lnTo>
                    <a:lnTo>
                      <a:pt x="34" y="18"/>
                    </a:lnTo>
                    <a:lnTo>
                      <a:pt x="26" y="10"/>
                    </a:lnTo>
                    <a:lnTo>
                      <a:pt x="18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4" y="20"/>
                    </a:lnTo>
                    <a:lnTo>
                      <a:pt x="10" y="26"/>
                    </a:lnTo>
                    <a:lnTo>
                      <a:pt x="16" y="34"/>
                    </a:lnTo>
                    <a:lnTo>
                      <a:pt x="24" y="38"/>
                    </a:lnTo>
                    <a:lnTo>
                      <a:pt x="30" y="40"/>
                    </a:lnTo>
                    <a:lnTo>
                      <a:pt x="36" y="40"/>
                    </a:lnTo>
                    <a:lnTo>
                      <a:pt x="42" y="38"/>
                    </a:lnTo>
                    <a:lnTo>
                      <a:pt x="42" y="3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2495;p39">
                <a:extLst>
                  <a:ext uri="{FF2B5EF4-FFF2-40B4-BE49-F238E27FC236}">
                    <a16:creationId xmlns:a16="http://schemas.microsoft.com/office/drawing/2014/main" id="{C1ABFCBA-4CDF-378B-22B8-BABCC4A20D4A}"/>
                  </a:ext>
                </a:extLst>
              </p:cNvPr>
              <p:cNvSpPr/>
              <p:nvPr/>
            </p:nvSpPr>
            <p:spPr>
              <a:xfrm>
                <a:off x="3041650" y="1638300"/>
                <a:ext cx="142875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90" h="60" extrusionOk="0">
                    <a:moveTo>
                      <a:pt x="36" y="60"/>
                    </a:moveTo>
                    <a:lnTo>
                      <a:pt x="36" y="60"/>
                    </a:lnTo>
                    <a:lnTo>
                      <a:pt x="60" y="58"/>
                    </a:lnTo>
                    <a:lnTo>
                      <a:pt x="72" y="56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8" y="50"/>
                    </a:lnTo>
                    <a:lnTo>
                      <a:pt x="90" y="48"/>
                    </a:lnTo>
                    <a:lnTo>
                      <a:pt x="86" y="44"/>
                    </a:lnTo>
                    <a:lnTo>
                      <a:pt x="84" y="40"/>
                    </a:lnTo>
                    <a:lnTo>
                      <a:pt x="84" y="36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2"/>
                    </a:lnTo>
                    <a:lnTo>
                      <a:pt x="82" y="20"/>
                    </a:lnTo>
                    <a:lnTo>
                      <a:pt x="76" y="18"/>
                    </a:lnTo>
                    <a:lnTo>
                      <a:pt x="64" y="18"/>
                    </a:lnTo>
                    <a:lnTo>
                      <a:pt x="60" y="18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4" y="20"/>
                    </a:lnTo>
                    <a:lnTo>
                      <a:pt x="48" y="18"/>
                    </a:lnTo>
                    <a:lnTo>
                      <a:pt x="30" y="8"/>
                    </a:lnTo>
                    <a:lnTo>
                      <a:pt x="12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4" y="24"/>
                    </a:lnTo>
                    <a:lnTo>
                      <a:pt x="8" y="34"/>
                    </a:lnTo>
                    <a:lnTo>
                      <a:pt x="14" y="44"/>
                    </a:lnTo>
                    <a:lnTo>
                      <a:pt x="22" y="52"/>
                    </a:lnTo>
                    <a:lnTo>
                      <a:pt x="28" y="58"/>
                    </a:lnTo>
                    <a:lnTo>
                      <a:pt x="36" y="60"/>
                    </a:lnTo>
                    <a:lnTo>
                      <a:pt x="36" y="6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2496;p39">
                <a:extLst>
                  <a:ext uri="{FF2B5EF4-FFF2-40B4-BE49-F238E27FC236}">
                    <a16:creationId xmlns:a16="http://schemas.microsoft.com/office/drawing/2014/main" id="{4222549A-56D2-CAEA-2239-2D4E11C970AB}"/>
                  </a:ext>
                </a:extLst>
              </p:cNvPr>
              <p:cNvSpPr/>
              <p:nvPr/>
            </p:nvSpPr>
            <p:spPr>
              <a:xfrm>
                <a:off x="3124200" y="1739900"/>
                <a:ext cx="130175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82" h="22" extrusionOk="0">
                    <a:moveTo>
                      <a:pt x="82" y="2"/>
                    </a:moveTo>
                    <a:lnTo>
                      <a:pt x="82" y="2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36" y="2"/>
                    </a:lnTo>
                    <a:lnTo>
                      <a:pt x="20" y="6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2" y="22"/>
                    </a:lnTo>
                    <a:lnTo>
                      <a:pt x="24" y="22"/>
                    </a:lnTo>
                    <a:lnTo>
                      <a:pt x="38" y="22"/>
                    </a:lnTo>
                    <a:lnTo>
                      <a:pt x="52" y="18"/>
                    </a:lnTo>
                    <a:lnTo>
                      <a:pt x="64" y="14"/>
                    </a:lnTo>
                    <a:lnTo>
                      <a:pt x="74" y="10"/>
                    </a:lnTo>
                    <a:lnTo>
                      <a:pt x="80" y="6"/>
                    </a:lnTo>
                    <a:lnTo>
                      <a:pt x="82" y="2"/>
                    </a:lnTo>
                    <a:lnTo>
                      <a:pt x="82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2497;p39">
                <a:extLst>
                  <a:ext uri="{FF2B5EF4-FFF2-40B4-BE49-F238E27FC236}">
                    <a16:creationId xmlns:a16="http://schemas.microsoft.com/office/drawing/2014/main" id="{0F2F2815-02CF-A9EA-1E30-2E520154BD10}"/>
                  </a:ext>
                </a:extLst>
              </p:cNvPr>
              <p:cNvSpPr/>
              <p:nvPr/>
            </p:nvSpPr>
            <p:spPr>
              <a:xfrm>
                <a:off x="3098800" y="1943100"/>
                <a:ext cx="152400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96" h="50" extrusionOk="0">
                    <a:moveTo>
                      <a:pt x="84" y="50"/>
                    </a:moveTo>
                    <a:lnTo>
                      <a:pt x="84" y="50"/>
                    </a:lnTo>
                    <a:lnTo>
                      <a:pt x="90" y="48"/>
                    </a:lnTo>
                    <a:lnTo>
                      <a:pt x="94" y="46"/>
                    </a:lnTo>
                    <a:lnTo>
                      <a:pt x="96" y="40"/>
                    </a:lnTo>
                    <a:lnTo>
                      <a:pt x="94" y="34"/>
                    </a:lnTo>
                    <a:lnTo>
                      <a:pt x="92" y="26"/>
                    </a:lnTo>
                    <a:lnTo>
                      <a:pt x="86" y="20"/>
                    </a:lnTo>
                    <a:lnTo>
                      <a:pt x="80" y="1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48" y="0"/>
                    </a:lnTo>
                    <a:lnTo>
                      <a:pt x="36" y="2"/>
                    </a:lnTo>
                    <a:lnTo>
                      <a:pt x="24" y="8"/>
                    </a:lnTo>
                    <a:lnTo>
                      <a:pt x="14" y="14"/>
                    </a:lnTo>
                    <a:lnTo>
                      <a:pt x="6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16" y="38"/>
                    </a:lnTo>
                    <a:lnTo>
                      <a:pt x="40" y="44"/>
                    </a:lnTo>
                    <a:lnTo>
                      <a:pt x="64" y="50"/>
                    </a:lnTo>
                    <a:lnTo>
                      <a:pt x="84" y="5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2498;p39">
                <a:extLst>
                  <a:ext uri="{FF2B5EF4-FFF2-40B4-BE49-F238E27FC236}">
                    <a16:creationId xmlns:a16="http://schemas.microsoft.com/office/drawing/2014/main" id="{7FF51557-1ECD-C73A-E6E8-2764237FBC7B}"/>
                  </a:ext>
                </a:extLst>
              </p:cNvPr>
              <p:cNvSpPr/>
              <p:nvPr/>
            </p:nvSpPr>
            <p:spPr>
              <a:xfrm>
                <a:off x="3343275" y="1752600"/>
                <a:ext cx="6667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42" h="26" extrusionOk="0">
                    <a:moveTo>
                      <a:pt x="34" y="4"/>
                    </a:moveTo>
                    <a:lnTo>
                      <a:pt x="34" y="4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6" y="26"/>
                    </a:lnTo>
                    <a:lnTo>
                      <a:pt x="22" y="26"/>
                    </a:lnTo>
                    <a:lnTo>
                      <a:pt x="30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0" y="8"/>
                    </a:lnTo>
                    <a:lnTo>
                      <a:pt x="34" y="4"/>
                    </a:lnTo>
                    <a:lnTo>
                      <a:pt x="34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" name="Google Shape;2499;p39">
                <a:extLst>
                  <a:ext uri="{FF2B5EF4-FFF2-40B4-BE49-F238E27FC236}">
                    <a16:creationId xmlns:a16="http://schemas.microsoft.com/office/drawing/2014/main" id="{F24A06F3-87D8-42DA-CD13-14F899528F22}"/>
                  </a:ext>
                </a:extLst>
              </p:cNvPr>
              <p:cNvSpPr/>
              <p:nvPr/>
            </p:nvSpPr>
            <p:spPr>
              <a:xfrm>
                <a:off x="3787775" y="2092325"/>
                <a:ext cx="196850" cy="92075"/>
              </a:xfrm>
              <a:custGeom>
                <a:avLst/>
                <a:gdLst/>
                <a:ahLst/>
                <a:cxnLst/>
                <a:rect l="l" t="t" r="r" b="b"/>
                <a:pathLst>
                  <a:path w="124" h="58" extrusionOk="0">
                    <a:moveTo>
                      <a:pt x="0" y="6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6" y="22"/>
                    </a:lnTo>
                    <a:lnTo>
                      <a:pt x="14" y="30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0" y="46"/>
                    </a:lnTo>
                    <a:lnTo>
                      <a:pt x="22" y="52"/>
                    </a:lnTo>
                    <a:lnTo>
                      <a:pt x="26" y="54"/>
                    </a:lnTo>
                    <a:lnTo>
                      <a:pt x="32" y="58"/>
                    </a:lnTo>
                    <a:lnTo>
                      <a:pt x="38" y="58"/>
                    </a:lnTo>
                    <a:lnTo>
                      <a:pt x="46" y="58"/>
                    </a:lnTo>
                    <a:lnTo>
                      <a:pt x="52" y="56"/>
                    </a:lnTo>
                    <a:lnTo>
                      <a:pt x="58" y="54"/>
                    </a:lnTo>
                    <a:lnTo>
                      <a:pt x="58" y="54"/>
                    </a:lnTo>
                    <a:lnTo>
                      <a:pt x="66" y="50"/>
                    </a:lnTo>
                    <a:lnTo>
                      <a:pt x="76" y="48"/>
                    </a:lnTo>
                    <a:lnTo>
                      <a:pt x="98" y="48"/>
                    </a:lnTo>
                    <a:lnTo>
                      <a:pt x="116" y="48"/>
                    </a:lnTo>
                    <a:lnTo>
                      <a:pt x="122" y="46"/>
                    </a:lnTo>
                    <a:lnTo>
                      <a:pt x="124" y="44"/>
                    </a:lnTo>
                    <a:lnTo>
                      <a:pt x="124" y="42"/>
                    </a:lnTo>
                    <a:lnTo>
                      <a:pt x="124" y="42"/>
                    </a:lnTo>
                    <a:lnTo>
                      <a:pt x="122" y="36"/>
                    </a:lnTo>
                    <a:lnTo>
                      <a:pt x="116" y="30"/>
                    </a:lnTo>
                    <a:lnTo>
                      <a:pt x="108" y="24"/>
                    </a:lnTo>
                    <a:lnTo>
                      <a:pt x="96" y="18"/>
                    </a:lnTo>
                    <a:lnTo>
                      <a:pt x="74" y="10"/>
                    </a:lnTo>
                    <a:lnTo>
                      <a:pt x="64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48" y="8"/>
                    </a:lnTo>
                    <a:lnTo>
                      <a:pt x="40" y="8"/>
                    </a:lnTo>
                    <a:lnTo>
                      <a:pt x="24" y="2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2500;p39">
                <a:extLst>
                  <a:ext uri="{FF2B5EF4-FFF2-40B4-BE49-F238E27FC236}">
                    <a16:creationId xmlns:a16="http://schemas.microsoft.com/office/drawing/2014/main" id="{D96F6ECD-098D-3B6A-FFC0-D05611401F0F}"/>
                  </a:ext>
                </a:extLst>
              </p:cNvPr>
              <p:cNvSpPr/>
              <p:nvPr/>
            </p:nvSpPr>
            <p:spPr>
              <a:xfrm>
                <a:off x="2311400" y="1724025"/>
                <a:ext cx="57150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36" h="18" extrusionOk="0">
                    <a:moveTo>
                      <a:pt x="36" y="10"/>
                    </a:moveTo>
                    <a:lnTo>
                      <a:pt x="36" y="10"/>
                    </a:lnTo>
                    <a:lnTo>
                      <a:pt x="36" y="6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8" y="12"/>
                    </a:lnTo>
                    <a:lnTo>
                      <a:pt x="20" y="16"/>
                    </a:lnTo>
                    <a:lnTo>
                      <a:pt x="24" y="18"/>
                    </a:lnTo>
                    <a:lnTo>
                      <a:pt x="30" y="18"/>
                    </a:lnTo>
                    <a:lnTo>
                      <a:pt x="34" y="14"/>
                    </a:lnTo>
                    <a:lnTo>
                      <a:pt x="36" y="10"/>
                    </a:lnTo>
                    <a:lnTo>
                      <a:pt x="36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2501;p39">
                <a:extLst>
                  <a:ext uri="{FF2B5EF4-FFF2-40B4-BE49-F238E27FC236}">
                    <a16:creationId xmlns:a16="http://schemas.microsoft.com/office/drawing/2014/main" id="{E7930559-C580-DB63-C022-FCC76897BF81}"/>
                  </a:ext>
                </a:extLst>
              </p:cNvPr>
              <p:cNvSpPr/>
              <p:nvPr/>
            </p:nvSpPr>
            <p:spPr>
              <a:xfrm>
                <a:off x="3101975" y="1377950"/>
                <a:ext cx="498475" cy="330200"/>
              </a:xfrm>
              <a:custGeom>
                <a:avLst/>
                <a:gdLst/>
                <a:ahLst/>
                <a:cxnLst/>
                <a:rect l="l" t="t" r="r" b="b"/>
                <a:pathLst>
                  <a:path w="314" h="208" extrusionOk="0">
                    <a:moveTo>
                      <a:pt x="12" y="104"/>
                    </a:moveTo>
                    <a:lnTo>
                      <a:pt x="12" y="104"/>
                    </a:lnTo>
                    <a:lnTo>
                      <a:pt x="18" y="108"/>
                    </a:lnTo>
                    <a:lnTo>
                      <a:pt x="22" y="112"/>
                    </a:lnTo>
                    <a:lnTo>
                      <a:pt x="24" y="118"/>
                    </a:lnTo>
                    <a:lnTo>
                      <a:pt x="28" y="126"/>
                    </a:lnTo>
                    <a:lnTo>
                      <a:pt x="32" y="130"/>
                    </a:lnTo>
                    <a:lnTo>
                      <a:pt x="38" y="134"/>
                    </a:lnTo>
                    <a:lnTo>
                      <a:pt x="38" y="134"/>
                    </a:lnTo>
                    <a:lnTo>
                      <a:pt x="48" y="136"/>
                    </a:lnTo>
                    <a:lnTo>
                      <a:pt x="58" y="136"/>
                    </a:lnTo>
                    <a:lnTo>
                      <a:pt x="84" y="132"/>
                    </a:lnTo>
                    <a:lnTo>
                      <a:pt x="106" y="130"/>
                    </a:lnTo>
                    <a:lnTo>
                      <a:pt x="114" y="132"/>
                    </a:lnTo>
                    <a:lnTo>
                      <a:pt x="116" y="134"/>
                    </a:lnTo>
                    <a:lnTo>
                      <a:pt x="118" y="136"/>
                    </a:lnTo>
                    <a:lnTo>
                      <a:pt x="118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2" y="144"/>
                    </a:lnTo>
                    <a:lnTo>
                      <a:pt x="92" y="148"/>
                    </a:lnTo>
                    <a:lnTo>
                      <a:pt x="74" y="154"/>
                    </a:lnTo>
                    <a:lnTo>
                      <a:pt x="70" y="156"/>
                    </a:lnTo>
                    <a:lnTo>
                      <a:pt x="70" y="158"/>
                    </a:lnTo>
                    <a:lnTo>
                      <a:pt x="70" y="158"/>
                    </a:lnTo>
                    <a:lnTo>
                      <a:pt x="70" y="158"/>
                    </a:lnTo>
                    <a:lnTo>
                      <a:pt x="80" y="166"/>
                    </a:lnTo>
                    <a:lnTo>
                      <a:pt x="94" y="174"/>
                    </a:lnTo>
                    <a:lnTo>
                      <a:pt x="106" y="182"/>
                    </a:lnTo>
                    <a:lnTo>
                      <a:pt x="108" y="184"/>
                    </a:lnTo>
                    <a:lnTo>
                      <a:pt x="108" y="188"/>
                    </a:lnTo>
                    <a:lnTo>
                      <a:pt x="108" y="188"/>
                    </a:lnTo>
                    <a:lnTo>
                      <a:pt x="108" y="190"/>
                    </a:lnTo>
                    <a:lnTo>
                      <a:pt x="110" y="190"/>
                    </a:lnTo>
                    <a:lnTo>
                      <a:pt x="116" y="194"/>
                    </a:lnTo>
                    <a:lnTo>
                      <a:pt x="136" y="202"/>
                    </a:lnTo>
                    <a:lnTo>
                      <a:pt x="160" y="208"/>
                    </a:lnTo>
                    <a:lnTo>
                      <a:pt x="168" y="208"/>
                    </a:lnTo>
                    <a:lnTo>
                      <a:pt x="172" y="206"/>
                    </a:lnTo>
                    <a:lnTo>
                      <a:pt x="172" y="206"/>
                    </a:lnTo>
                    <a:lnTo>
                      <a:pt x="176" y="202"/>
                    </a:lnTo>
                    <a:lnTo>
                      <a:pt x="180" y="200"/>
                    </a:lnTo>
                    <a:lnTo>
                      <a:pt x="188" y="200"/>
                    </a:lnTo>
                    <a:lnTo>
                      <a:pt x="200" y="200"/>
                    </a:lnTo>
                    <a:lnTo>
                      <a:pt x="212" y="204"/>
                    </a:lnTo>
                    <a:lnTo>
                      <a:pt x="212" y="204"/>
                    </a:lnTo>
                    <a:lnTo>
                      <a:pt x="216" y="204"/>
                    </a:lnTo>
                    <a:lnTo>
                      <a:pt x="220" y="202"/>
                    </a:lnTo>
                    <a:lnTo>
                      <a:pt x="224" y="196"/>
                    </a:lnTo>
                    <a:lnTo>
                      <a:pt x="228" y="188"/>
                    </a:lnTo>
                    <a:lnTo>
                      <a:pt x="232" y="176"/>
                    </a:lnTo>
                    <a:lnTo>
                      <a:pt x="236" y="174"/>
                    </a:lnTo>
                    <a:lnTo>
                      <a:pt x="240" y="174"/>
                    </a:lnTo>
                    <a:lnTo>
                      <a:pt x="240" y="174"/>
                    </a:lnTo>
                    <a:lnTo>
                      <a:pt x="242" y="176"/>
                    </a:lnTo>
                    <a:lnTo>
                      <a:pt x="246" y="174"/>
                    </a:lnTo>
                    <a:lnTo>
                      <a:pt x="250" y="168"/>
                    </a:lnTo>
                    <a:lnTo>
                      <a:pt x="256" y="158"/>
                    </a:lnTo>
                    <a:lnTo>
                      <a:pt x="262" y="154"/>
                    </a:lnTo>
                    <a:lnTo>
                      <a:pt x="268" y="152"/>
                    </a:lnTo>
                    <a:lnTo>
                      <a:pt x="268" y="152"/>
                    </a:lnTo>
                    <a:lnTo>
                      <a:pt x="282" y="146"/>
                    </a:lnTo>
                    <a:lnTo>
                      <a:pt x="296" y="144"/>
                    </a:lnTo>
                    <a:lnTo>
                      <a:pt x="308" y="140"/>
                    </a:lnTo>
                    <a:lnTo>
                      <a:pt x="312" y="138"/>
                    </a:lnTo>
                    <a:lnTo>
                      <a:pt x="314" y="136"/>
                    </a:lnTo>
                    <a:lnTo>
                      <a:pt x="314" y="136"/>
                    </a:lnTo>
                    <a:lnTo>
                      <a:pt x="312" y="130"/>
                    </a:lnTo>
                    <a:lnTo>
                      <a:pt x="308" y="126"/>
                    </a:lnTo>
                    <a:lnTo>
                      <a:pt x="300" y="124"/>
                    </a:lnTo>
                    <a:lnTo>
                      <a:pt x="286" y="124"/>
                    </a:lnTo>
                    <a:lnTo>
                      <a:pt x="286" y="124"/>
                    </a:lnTo>
                    <a:lnTo>
                      <a:pt x="272" y="124"/>
                    </a:lnTo>
                    <a:lnTo>
                      <a:pt x="262" y="120"/>
                    </a:lnTo>
                    <a:lnTo>
                      <a:pt x="258" y="118"/>
                    </a:lnTo>
                    <a:lnTo>
                      <a:pt x="256" y="114"/>
                    </a:lnTo>
                    <a:lnTo>
                      <a:pt x="258" y="110"/>
                    </a:lnTo>
                    <a:lnTo>
                      <a:pt x="260" y="106"/>
                    </a:lnTo>
                    <a:lnTo>
                      <a:pt x="260" y="106"/>
                    </a:lnTo>
                    <a:lnTo>
                      <a:pt x="262" y="102"/>
                    </a:lnTo>
                    <a:lnTo>
                      <a:pt x="260" y="98"/>
                    </a:lnTo>
                    <a:lnTo>
                      <a:pt x="252" y="92"/>
                    </a:lnTo>
                    <a:lnTo>
                      <a:pt x="246" y="86"/>
                    </a:lnTo>
                    <a:lnTo>
                      <a:pt x="246" y="84"/>
                    </a:lnTo>
                    <a:lnTo>
                      <a:pt x="248" y="80"/>
                    </a:lnTo>
                    <a:lnTo>
                      <a:pt x="248" y="80"/>
                    </a:lnTo>
                    <a:lnTo>
                      <a:pt x="250" y="76"/>
                    </a:lnTo>
                    <a:lnTo>
                      <a:pt x="250" y="74"/>
                    </a:lnTo>
                    <a:lnTo>
                      <a:pt x="246" y="70"/>
                    </a:lnTo>
                    <a:lnTo>
                      <a:pt x="242" y="68"/>
                    </a:lnTo>
                    <a:lnTo>
                      <a:pt x="236" y="68"/>
                    </a:lnTo>
                    <a:lnTo>
                      <a:pt x="232" y="68"/>
                    </a:lnTo>
                    <a:lnTo>
                      <a:pt x="228" y="70"/>
                    </a:lnTo>
                    <a:lnTo>
                      <a:pt x="228" y="76"/>
                    </a:lnTo>
                    <a:lnTo>
                      <a:pt x="228" y="76"/>
                    </a:lnTo>
                    <a:lnTo>
                      <a:pt x="228" y="80"/>
                    </a:lnTo>
                    <a:lnTo>
                      <a:pt x="226" y="82"/>
                    </a:lnTo>
                    <a:lnTo>
                      <a:pt x="222" y="82"/>
                    </a:lnTo>
                    <a:lnTo>
                      <a:pt x="218" y="80"/>
                    </a:lnTo>
                    <a:lnTo>
                      <a:pt x="210" y="72"/>
                    </a:lnTo>
                    <a:lnTo>
                      <a:pt x="206" y="68"/>
                    </a:lnTo>
                    <a:lnTo>
                      <a:pt x="204" y="64"/>
                    </a:lnTo>
                    <a:lnTo>
                      <a:pt x="204" y="64"/>
                    </a:lnTo>
                    <a:lnTo>
                      <a:pt x="200" y="58"/>
                    </a:lnTo>
                    <a:lnTo>
                      <a:pt x="192" y="54"/>
                    </a:lnTo>
                    <a:lnTo>
                      <a:pt x="172" y="46"/>
                    </a:lnTo>
                    <a:lnTo>
                      <a:pt x="144" y="34"/>
                    </a:lnTo>
                    <a:lnTo>
                      <a:pt x="130" y="26"/>
                    </a:lnTo>
                    <a:lnTo>
                      <a:pt x="118" y="16"/>
                    </a:lnTo>
                    <a:lnTo>
                      <a:pt x="118" y="16"/>
                    </a:lnTo>
                    <a:lnTo>
                      <a:pt x="106" y="8"/>
                    </a:lnTo>
                    <a:lnTo>
                      <a:pt x="94" y="2"/>
                    </a:lnTo>
                    <a:lnTo>
                      <a:pt x="82" y="0"/>
                    </a:lnTo>
                    <a:lnTo>
                      <a:pt x="74" y="0"/>
                    </a:lnTo>
                    <a:lnTo>
                      <a:pt x="68" y="2"/>
                    </a:lnTo>
                    <a:lnTo>
                      <a:pt x="64" y="6"/>
                    </a:lnTo>
                    <a:lnTo>
                      <a:pt x="66" y="8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80" y="14"/>
                    </a:lnTo>
                    <a:lnTo>
                      <a:pt x="84" y="16"/>
                    </a:lnTo>
                    <a:lnTo>
                      <a:pt x="84" y="18"/>
                    </a:lnTo>
                    <a:lnTo>
                      <a:pt x="84" y="20"/>
                    </a:lnTo>
                    <a:lnTo>
                      <a:pt x="82" y="22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60" y="22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44" y="26"/>
                    </a:lnTo>
                    <a:lnTo>
                      <a:pt x="48" y="30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62" y="36"/>
                    </a:lnTo>
                    <a:lnTo>
                      <a:pt x="64" y="38"/>
                    </a:lnTo>
                    <a:lnTo>
                      <a:pt x="64" y="42"/>
                    </a:lnTo>
                    <a:lnTo>
                      <a:pt x="60" y="44"/>
                    </a:lnTo>
                    <a:lnTo>
                      <a:pt x="48" y="46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24" y="48"/>
                    </a:lnTo>
                    <a:lnTo>
                      <a:pt x="20" y="50"/>
                    </a:lnTo>
                    <a:lnTo>
                      <a:pt x="16" y="54"/>
                    </a:lnTo>
                    <a:lnTo>
                      <a:pt x="16" y="60"/>
                    </a:lnTo>
                    <a:lnTo>
                      <a:pt x="18" y="66"/>
                    </a:lnTo>
                    <a:lnTo>
                      <a:pt x="22" y="70"/>
                    </a:lnTo>
                    <a:lnTo>
                      <a:pt x="28" y="74"/>
                    </a:lnTo>
                    <a:lnTo>
                      <a:pt x="36" y="76"/>
                    </a:lnTo>
                    <a:lnTo>
                      <a:pt x="36" y="76"/>
                    </a:lnTo>
                    <a:lnTo>
                      <a:pt x="44" y="78"/>
                    </a:lnTo>
                    <a:lnTo>
                      <a:pt x="48" y="80"/>
                    </a:lnTo>
                    <a:lnTo>
                      <a:pt x="50" y="84"/>
                    </a:lnTo>
                    <a:lnTo>
                      <a:pt x="48" y="86"/>
                    </a:lnTo>
                    <a:lnTo>
                      <a:pt x="42" y="90"/>
                    </a:lnTo>
                    <a:lnTo>
                      <a:pt x="36" y="90"/>
                    </a:lnTo>
                    <a:lnTo>
                      <a:pt x="30" y="90"/>
                    </a:lnTo>
                    <a:lnTo>
                      <a:pt x="22" y="90"/>
                    </a:lnTo>
                    <a:lnTo>
                      <a:pt x="22" y="90"/>
                    </a:lnTo>
                    <a:lnTo>
                      <a:pt x="14" y="88"/>
                    </a:lnTo>
                    <a:lnTo>
                      <a:pt x="8" y="88"/>
                    </a:lnTo>
                    <a:lnTo>
                      <a:pt x="4" y="90"/>
                    </a:lnTo>
                    <a:lnTo>
                      <a:pt x="2" y="92"/>
                    </a:lnTo>
                    <a:lnTo>
                      <a:pt x="0" y="94"/>
                    </a:lnTo>
                    <a:lnTo>
                      <a:pt x="2" y="96"/>
                    </a:lnTo>
                    <a:lnTo>
                      <a:pt x="6" y="100"/>
                    </a:lnTo>
                    <a:lnTo>
                      <a:pt x="12" y="104"/>
                    </a:lnTo>
                    <a:lnTo>
                      <a:pt x="12" y="10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2502;p39">
                <a:extLst>
                  <a:ext uri="{FF2B5EF4-FFF2-40B4-BE49-F238E27FC236}">
                    <a16:creationId xmlns:a16="http://schemas.microsoft.com/office/drawing/2014/main" id="{2473440C-450B-182E-0ADA-23A1436F3CD1}"/>
                  </a:ext>
                </a:extLst>
              </p:cNvPr>
              <p:cNvSpPr/>
              <p:nvPr/>
            </p:nvSpPr>
            <p:spPr>
              <a:xfrm>
                <a:off x="1517650" y="3489325"/>
                <a:ext cx="76200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48" h="66" extrusionOk="0">
                    <a:moveTo>
                      <a:pt x="6" y="4"/>
                    </a:moveTo>
                    <a:lnTo>
                      <a:pt x="6" y="4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30"/>
                    </a:lnTo>
                    <a:lnTo>
                      <a:pt x="14" y="42"/>
                    </a:lnTo>
                    <a:lnTo>
                      <a:pt x="24" y="52"/>
                    </a:lnTo>
                    <a:lnTo>
                      <a:pt x="34" y="60"/>
                    </a:lnTo>
                    <a:lnTo>
                      <a:pt x="42" y="64"/>
                    </a:lnTo>
                    <a:lnTo>
                      <a:pt x="44" y="66"/>
                    </a:lnTo>
                    <a:lnTo>
                      <a:pt x="48" y="64"/>
                    </a:lnTo>
                    <a:lnTo>
                      <a:pt x="48" y="64"/>
                    </a:lnTo>
                    <a:lnTo>
                      <a:pt x="48" y="62"/>
                    </a:lnTo>
                    <a:lnTo>
                      <a:pt x="48" y="58"/>
                    </a:lnTo>
                    <a:lnTo>
                      <a:pt x="44" y="46"/>
                    </a:lnTo>
                    <a:lnTo>
                      <a:pt x="38" y="34"/>
                    </a:lnTo>
                    <a:lnTo>
                      <a:pt x="36" y="28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2" y="12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2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2503;p39">
                <a:extLst>
                  <a:ext uri="{FF2B5EF4-FFF2-40B4-BE49-F238E27FC236}">
                    <a16:creationId xmlns:a16="http://schemas.microsoft.com/office/drawing/2014/main" id="{19F61CF0-AA24-ACA5-7C88-041B7C1A289A}"/>
                  </a:ext>
                </a:extLst>
              </p:cNvPr>
              <p:cNvSpPr/>
              <p:nvPr/>
            </p:nvSpPr>
            <p:spPr>
              <a:xfrm>
                <a:off x="2206625" y="1831975"/>
                <a:ext cx="511175" cy="21590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136" extrusionOk="0">
                    <a:moveTo>
                      <a:pt x="40" y="30"/>
                    </a:moveTo>
                    <a:lnTo>
                      <a:pt x="40" y="30"/>
                    </a:lnTo>
                    <a:lnTo>
                      <a:pt x="34" y="30"/>
                    </a:lnTo>
                    <a:lnTo>
                      <a:pt x="30" y="34"/>
                    </a:lnTo>
                    <a:lnTo>
                      <a:pt x="28" y="36"/>
                    </a:lnTo>
                    <a:lnTo>
                      <a:pt x="28" y="40"/>
                    </a:lnTo>
                    <a:lnTo>
                      <a:pt x="28" y="42"/>
                    </a:lnTo>
                    <a:lnTo>
                      <a:pt x="32" y="46"/>
                    </a:lnTo>
                    <a:lnTo>
                      <a:pt x="36" y="48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54" y="48"/>
                    </a:lnTo>
                    <a:lnTo>
                      <a:pt x="60" y="50"/>
                    </a:lnTo>
                    <a:lnTo>
                      <a:pt x="58" y="52"/>
                    </a:lnTo>
                    <a:lnTo>
                      <a:pt x="56" y="52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30" y="54"/>
                    </a:lnTo>
                    <a:lnTo>
                      <a:pt x="22" y="56"/>
                    </a:lnTo>
                    <a:lnTo>
                      <a:pt x="16" y="60"/>
                    </a:lnTo>
                    <a:lnTo>
                      <a:pt x="12" y="64"/>
                    </a:lnTo>
                    <a:lnTo>
                      <a:pt x="10" y="66"/>
                    </a:lnTo>
                    <a:lnTo>
                      <a:pt x="12" y="70"/>
                    </a:lnTo>
                    <a:lnTo>
                      <a:pt x="14" y="72"/>
                    </a:lnTo>
                    <a:lnTo>
                      <a:pt x="20" y="70"/>
                    </a:lnTo>
                    <a:lnTo>
                      <a:pt x="20" y="70"/>
                    </a:lnTo>
                    <a:lnTo>
                      <a:pt x="34" y="68"/>
                    </a:lnTo>
                    <a:lnTo>
                      <a:pt x="46" y="68"/>
                    </a:lnTo>
                    <a:lnTo>
                      <a:pt x="52" y="68"/>
                    </a:lnTo>
                    <a:lnTo>
                      <a:pt x="52" y="7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34" y="74"/>
                    </a:lnTo>
                    <a:lnTo>
                      <a:pt x="16" y="78"/>
                    </a:lnTo>
                    <a:lnTo>
                      <a:pt x="2" y="82"/>
                    </a:lnTo>
                    <a:lnTo>
                      <a:pt x="0" y="84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4" y="90"/>
                    </a:lnTo>
                    <a:lnTo>
                      <a:pt x="12" y="90"/>
                    </a:lnTo>
                    <a:lnTo>
                      <a:pt x="22" y="92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46" y="100"/>
                    </a:lnTo>
                    <a:lnTo>
                      <a:pt x="54" y="102"/>
                    </a:lnTo>
                    <a:lnTo>
                      <a:pt x="64" y="100"/>
                    </a:lnTo>
                    <a:lnTo>
                      <a:pt x="72" y="92"/>
                    </a:lnTo>
                    <a:lnTo>
                      <a:pt x="72" y="92"/>
                    </a:lnTo>
                    <a:lnTo>
                      <a:pt x="82" y="84"/>
                    </a:lnTo>
                    <a:lnTo>
                      <a:pt x="90" y="76"/>
                    </a:lnTo>
                    <a:lnTo>
                      <a:pt x="92" y="76"/>
                    </a:lnTo>
                    <a:lnTo>
                      <a:pt x="94" y="76"/>
                    </a:lnTo>
                    <a:lnTo>
                      <a:pt x="96" y="78"/>
                    </a:lnTo>
                    <a:lnTo>
                      <a:pt x="94" y="84"/>
                    </a:lnTo>
                    <a:lnTo>
                      <a:pt x="94" y="84"/>
                    </a:lnTo>
                    <a:lnTo>
                      <a:pt x="92" y="90"/>
                    </a:lnTo>
                    <a:lnTo>
                      <a:pt x="94" y="92"/>
                    </a:lnTo>
                    <a:lnTo>
                      <a:pt x="98" y="94"/>
                    </a:lnTo>
                    <a:lnTo>
                      <a:pt x="106" y="94"/>
                    </a:lnTo>
                    <a:lnTo>
                      <a:pt x="124" y="90"/>
                    </a:lnTo>
                    <a:lnTo>
                      <a:pt x="146" y="88"/>
                    </a:lnTo>
                    <a:lnTo>
                      <a:pt x="146" y="88"/>
                    </a:lnTo>
                    <a:lnTo>
                      <a:pt x="154" y="88"/>
                    </a:lnTo>
                    <a:lnTo>
                      <a:pt x="158" y="90"/>
                    </a:lnTo>
                    <a:lnTo>
                      <a:pt x="156" y="94"/>
                    </a:lnTo>
                    <a:lnTo>
                      <a:pt x="150" y="98"/>
                    </a:lnTo>
                    <a:lnTo>
                      <a:pt x="130" y="104"/>
                    </a:lnTo>
                    <a:lnTo>
                      <a:pt x="118" y="108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96" y="112"/>
                    </a:lnTo>
                    <a:lnTo>
                      <a:pt x="88" y="114"/>
                    </a:lnTo>
                    <a:lnTo>
                      <a:pt x="84" y="116"/>
                    </a:lnTo>
                    <a:lnTo>
                      <a:pt x="82" y="120"/>
                    </a:lnTo>
                    <a:lnTo>
                      <a:pt x="84" y="124"/>
                    </a:lnTo>
                    <a:lnTo>
                      <a:pt x="88" y="128"/>
                    </a:lnTo>
                    <a:lnTo>
                      <a:pt x="96" y="132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16" y="136"/>
                    </a:lnTo>
                    <a:lnTo>
                      <a:pt x="130" y="134"/>
                    </a:lnTo>
                    <a:lnTo>
                      <a:pt x="144" y="132"/>
                    </a:lnTo>
                    <a:lnTo>
                      <a:pt x="158" y="128"/>
                    </a:lnTo>
                    <a:lnTo>
                      <a:pt x="184" y="116"/>
                    </a:lnTo>
                    <a:lnTo>
                      <a:pt x="194" y="110"/>
                    </a:lnTo>
                    <a:lnTo>
                      <a:pt x="202" y="104"/>
                    </a:lnTo>
                    <a:lnTo>
                      <a:pt x="202" y="104"/>
                    </a:lnTo>
                    <a:lnTo>
                      <a:pt x="206" y="102"/>
                    </a:lnTo>
                    <a:lnTo>
                      <a:pt x="212" y="100"/>
                    </a:lnTo>
                    <a:lnTo>
                      <a:pt x="220" y="102"/>
                    </a:lnTo>
                    <a:lnTo>
                      <a:pt x="230" y="104"/>
                    </a:lnTo>
                    <a:lnTo>
                      <a:pt x="236" y="104"/>
                    </a:lnTo>
                    <a:lnTo>
                      <a:pt x="240" y="102"/>
                    </a:lnTo>
                    <a:lnTo>
                      <a:pt x="240" y="102"/>
                    </a:lnTo>
                    <a:lnTo>
                      <a:pt x="246" y="100"/>
                    </a:lnTo>
                    <a:lnTo>
                      <a:pt x="252" y="98"/>
                    </a:lnTo>
                    <a:lnTo>
                      <a:pt x="268" y="98"/>
                    </a:lnTo>
                    <a:lnTo>
                      <a:pt x="284" y="100"/>
                    </a:lnTo>
                    <a:lnTo>
                      <a:pt x="302" y="98"/>
                    </a:lnTo>
                    <a:lnTo>
                      <a:pt x="302" y="98"/>
                    </a:lnTo>
                    <a:lnTo>
                      <a:pt x="310" y="96"/>
                    </a:lnTo>
                    <a:lnTo>
                      <a:pt x="316" y="88"/>
                    </a:lnTo>
                    <a:lnTo>
                      <a:pt x="320" y="80"/>
                    </a:lnTo>
                    <a:lnTo>
                      <a:pt x="322" y="72"/>
                    </a:lnTo>
                    <a:lnTo>
                      <a:pt x="322" y="62"/>
                    </a:lnTo>
                    <a:lnTo>
                      <a:pt x="320" y="54"/>
                    </a:lnTo>
                    <a:lnTo>
                      <a:pt x="316" y="48"/>
                    </a:lnTo>
                    <a:lnTo>
                      <a:pt x="312" y="42"/>
                    </a:lnTo>
                    <a:lnTo>
                      <a:pt x="312" y="42"/>
                    </a:lnTo>
                    <a:lnTo>
                      <a:pt x="306" y="42"/>
                    </a:lnTo>
                    <a:lnTo>
                      <a:pt x="302" y="42"/>
                    </a:lnTo>
                    <a:lnTo>
                      <a:pt x="298" y="42"/>
                    </a:lnTo>
                    <a:lnTo>
                      <a:pt x="294" y="44"/>
                    </a:lnTo>
                    <a:lnTo>
                      <a:pt x="290" y="50"/>
                    </a:lnTo>
                    <a:lnTo>
                      <a:pt x="286" y="52"/>
                    </a:lnTo>
                    <a:lnTo>
                      <a:pt x="282" y="54"/>
                    </a:lnTo>
                    <a:lnTo>
                      <a:pt x="282" y="54"/>
                    </a:lnTo>
                    <a:lnTo>
                      <a:pt x="276" y="54"/>
                    </a:lnTo>
                    <a:lnTo>
                      <a:pt x="272" y="52"/>
                    </a:lnTo>
                    <a:lnTo>
                      <a:pt x="264" y="46"/>
                    </a:lnTo>
                    <a:lnTo>
                      <a:pt x="250" y="28"/>
                    </a:lnTo>
                    <a:lnTo>
                      <a:pt x="250" y="28"/>
                    </a:lnTo>
                    <a:lnTo>
                      <a:pt x="246" y="24"/>
                    </a:lnTo>
                    <a:lnTo>
                      <a:pt x="244" y="20"/>
                    </a:lnTo>
                    <a:lnTo>
                      <a:pt x="242" y="8"/>
                    </a:lnTo>
                    <a:lnTo>
                      <a:pt x="240" y="4"/>
                    </a:lnTo>
                    <a:lnTo>
                      <a:pt x="238" y="2"/>
                    </a:lnTo>
                    <a:lnTo>
                      <a:pt x="236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24" y="2"/>
                    </a:lnTo>
                    <a:lnTo>
                      <a:pt x="216" y="4"/>
                    </a:lnTo>
                    <a:lnTo>
                      <a:pt x="202" y="14"/>
                    </a:lnTo>
                    <a:lnTo>
                      <a:pt x="198" y="20"/>
                    </a:lnTo>
                    <a:lnTo>
                      <a:pt x="196" y="24"/>
                    </a:lnTo>
                    <a:lnTo>
                      <a:pt x="196" y="28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8" y="30"/>
                    </a:lnTo>
                    <a:lnTo>
                      <a:pt x="212" y="32"/>
                    </a:lnTo>
                    <a:lnTo>
                      <a:pt x="214" y="36"/>
                    </a:lnTo>
                    <a:lnTo>
                      <a:pt x="214" y="38"/>
                    </a:lnTo>
                    <a:lnTo>
                      <a:pt x="210" y="44"/>
                    </a:lnTo>
                    <a:lnTo>
                      <a:pt x="204" y="48"/>
                    </a:lnTo>
                    <a:lnTo>
                      <a:pt x="204" y="48"/>
                    </a:lnTo>
                    <a:lnTo>
                      <a:pt x="202" y="50"/>
                    </a:lnTo>
                    <a:lnTo>
                      <a:pt x="204" y="52"/>
                    </a:lnTo>
                    <a:lnTo>
                      <a:pt x="212" y="58"/>
                    </a:lnTo>
                    <a:lnTo>
                      <a:pt x="222" y="62"/>
                    </a:lnTo>
                    <a:lnTo>
                      <a:pt x="224" y="66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20" y="70"/>
                    </a:lnTo>
                    <a:lnTo>
                      <a:pt x="212" y="72"/>
                    </a:lnTo>
                    <a:lnTo>
                      <a:pt x="192" y="70"/>
                    </a:lnTo>
                    <a:lnTo>
                      <a:pt x="172" y="66"/>
                    </a:lnTo>
                    <a:lnTo>
                      <a:pt x="164" y="62"/>
                    </a:lnTo>
                    <a:lnTo>
                      <a:pt x="162" y="58"/>
                    </a:lnTo>
                    <a:lnTo>
                      <a:pt x="162" y="58"/>
                    </a:lnTo>
                    <a:lnTo>
                      <a:pt x="158" y="52"/>
                    </a:lnTo>
                    <a:lnTo>
                      <a:pt x="152" y="48"/>
                    </a:lnTo>
                    <a:lnTo>
                      <a:pt x="136" y="36"/>
                    </a:lnTo>
                    <a:lnTo>
                      <a:pt x="114" y="30"/>
                    </a:lnTo>
                    <a:lnTo>
                      <a:pt x="106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2" y="30"/>
                    </a:lnTo>
                    <a:lnTo>
                      <a:pt x="88" y="28"/>
                    </a:lnTo>
                    <a:lnTo>
                      <a:pt x="86" y="26"/>
                    </a:lnTo>
                    <a:lnTo>
                      <a:pt x="82" y="22"/>
                    </a:lnTo>
                    <a:lnTo>
                      <a:pt x="78" y="16"/>
                    </a:lnTo>
                    <a:lnTo>
                      <a:pt x="74" y="14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2" y="14"/>
                    </a:lnTo>
                    <a:lnTo>
                      <a:pt x="58" y="14"/>
                    </a:lnTo>
                    <a:lnTo>
                      <a:pt x="54" y="20"/>
                    </a:lnTo>
                    <a:lnTo>
                      <a:pt x="48" y="26"/>
                    </a:lnTo>
                    <a:lnTo>
                      <a:pt x="44" y="28"/>
                    </a:lnTo>
                    <a:lnTo>
                      <a:pt x="40" y="30"/>
                    </a:lnTo>
                    <a:lnTo>
                      <a:pt x="40" y="3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2504;p39">
                <a:extLst>
                  <a:ext uri="{FF2B5EF4-FFF2-40B4-BE49-F238E27FC236}">
                    <a16:creationId xmlns:a16="http://schemas.microsoft.com/office/drawing/2014/main" id="{8386E051-D2C4-6401-28AD-852D4DF29B31}"/>
                  </a:ext>
                </a:extLst>
              </p:cNvPr>
              <p:cNvSpPr/>
              <p:nvPr/>
            </p:nvSpPr>
            <p:spPr>
              <a:xfrm>
                <a:off x="574675" y="3213100"/>
                <a:ext cx="117475" cy="111125"/>
              </a:xfrm>
              <a:custGeom>
                <a:avLst/>
                <a:gdLst/>
                <a:ahLst/>
                <a:cxnLst/>
                <a:rect l="l" t="t" r="r" b="b"/>
                <a:pathLst>
                  <a:path w="74" h="70" extrusionOk="0">
                    <a:moveTo>
                      <a:pt x="66" y="4"/>
                    </a:moveTo>
                    <a:lnTo>
                      <a:pt x="66" y="4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28" y="28"/>
                    </a:lnTo>
                    <a:lnTo>
                      <a:pt x="24" y="34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2" y="42"/>
                    </a:lnTo>
                    <a:lnTo>
                      <a:pt x="6" y="44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54"/>
                    </a:lnTo>
                    <a:lnTo>
                      <a:pt x="2" y="62"/>
                    </a:lnTo>
                    <a:lnTo>
                      <a:pt x="6" y="68"/>
                    </a:lnTo>
                    <a:lnTo>
                      <a:pt x="8" y="70"/>
                    </a:lnTo>
                    <a:lnTo>
                      <a:pt x="12" y="68"/>
                    </a:lnTo>
                    <a:lnTo>
                      <a:pt x="12" y="68"/>
                    </a:lnTo>
                    <a:lnTo>
                      <a:pt x="18" y="66"/>
                    </a:lnTo>
                    <a:lnTo>
                      <a:pt x="20" y="6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34" y="66"/>
                    </a:lnTo>
                    <a:lnTo>
                      <a:pt x="44" y="58"/>
                    </a:lnTo>
                    <a:lnTo>
                      <a:pt x="56" y="50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4" y="40"/>
                    </a:lnTo>
                    <a:lnTo>
                      <a:pt x="64" y="38"/>
                    </a:lnTo>
                    <a:lnTo>
                      <a:pt x="60" y="34"/>
                    </a:lnTo>
                    <a:lnTo>
                      <a:pt x="54" y="30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8" y="22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2" y="16"/>
                    </a:lnTo>
                    <a:lnTo>
                      <a:pt x="74" y="14"/>
                    </a:lnTo>
                    <a:lnTo>
                      <a:pt x="70" y="12"/>
                    </a:lnTo>
                    <a:lnTo>
                      <a:pt x="68" y="8"/>
                    </a:lnTo>
                    <a:lnTo>
                      <a:pt x="66" y="4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2505;p39">
                <a:extLst>
                  <a:ext uri="{FF2B5EF4-FFF2-40B4-BE49-F238E27FC236}">
                    <a16:creationId xmlns:a16="http://schemas.microsoft.com/office/drawing/2014/main" id="{07CDB341-CC5A-8CD3-E92A-CA806BD032F6}"/>
                  </a:ext>
                </a:extLst>
              </p:cNvPr>
              <p:cNvSpPr/>
              <p:nvPr/>
            </p:nvSpPr>
            <p:spPr>
              <a:xfrm>
                <a:off x="130175" y="3444875"/>
                <a:ext cx="69850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44" h="18" extrusionOk="0">
                    <a:moveTo>
                      <a:pt x="40" y="0"/>
                    </a:moveTo>
                    <a:lnTo>
                      <a:pt x="40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2" y="6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4" y="16"/>
                    </a:lnTo>
                    <a:lnTo>
                      <a:pt x="18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4" y="10"/>
                    </a:lnTo>
                    <a:lnTo>
                      <a:pt x="40" y="8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2506;p39">
                <a:extLst>
                  <a:ext uri="{FF2B5EF4-FFF2-40B4-BE49-F238E27FC236}">
                    <a16:creationId xmlns:a16="http://schemas.microsoft.com/office/drawing/2014/main" id="{452F41B3-50E6-9B37-B3CB-773415A7BA10}"/>
                  </a:ext>
                </a:extLst>
              </p:cNvPr>
              <p:cNvSpPr/>
              <p:nvPr/>
            </p:nvSpPr>
            <p:spPr>
              <a:xfrm>
                <a:off x="1968500" y="1758950"/>
                <a:ext cx="320675" cy="1619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102" extrusionOk="0">
                    <a:moveTo>
                      <a:pt x="0" y="82"/>
                    </a:moveTo>
                    <a:lnTo>
                      <a:pt x="0" y="82"/>
                    </a:lnTo>
                    <a:lnTo>
                      <a:pt x="4" y="84"/>
                    </a:lnTo>
                    <a:lnTo>
                      <a:pt x="4" y="86"/>
                    </a:lnTo>
                    <a:lnTo>
                      <a:pt x="6" y="92"/>
                    </a:lnTo>
                    <a:lnTo>
                      <a:pt x="6" y="98"/>
                    </a:lnTo>
                    <a:lnTo>
                      <a:pt x="8" y="98"/>
                    </a:lnTo>
                    <a:lnTo>
                      <a:pt x="10" y="98"/>
                    </a:lnTo>
                    <a:lnTo>
                      <a:pt x="10" y="98"/>
                    </a:lnTo>
                    <a:lnTo>
                      <a:pt x="22" y="92"/>
                    </a:lnTo>
                    <a:lnTo>
                      <a:pt x="26" y="92"/>
                    </a:lnTo>
                    <a:lnTo>
                      <a:pt x="30" y="94"/>
                    </a:lnTo>
                    <a:lnTo>
                      <a:pt x="30" y="94"/>
                    </a:lnTo>
                    <a:lnTo>
                      <a:pt x="34" y="94"/>
                    </a:lnTo>
                    <a:lnTo>
                      <a:pt x="38" y="94"/>
                    </a:lnTo>
                    <a:lnTo>
                      <a:pt x="44" y="92"/>
                    </a:lnTo>
                    <a:lnTo>
                      <a:pt x="52" y="80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8" y="90"/>
                    </a:lnTo>
                    <a:lnTo>
                      <a:pt x="62" y="98"/>
                    </a:lnTo>
                    <a:lnTo>
                      <a:pt x="66" y="102"/>
                    </a:lnTo>
                    <a:lnTo>
                      <a:pt x="70" y="102"/>
                    </a:lnTo>
                    <a:lnTo>
                      <a:pt x="70" y="102"/>
                    </a:lnTo>
                    <a:lnTo>
                      <a:pt x="76" y="102"/>
                    </a:lnTo>
                    <a:lnTo>
                      <a:pt x="78" y="98"/>
                    </a:lnTo>
                    <a:lnTo>
                      <a:pt x="82" y="88"/>
                    </a:lnTo>
                    <a:lnTo>
                      <a:pt x="88" y="82"/>
                    </a:lnTo>
                    <a:lnTo>
                      <a:pt x="90" y="80"/>
                    </a:lnTo>
                    <a:lnTo>
                      <a:pt x="94" y="82"/>
                    </a:lnTo>
                    <a:lnTo>
                      <a:pt x="94" y="82"/>
                    </a:lnTo>
                    <a:lnTo>
                      <a:pt x="98" y="84"/>
                    </a:lnTo>
                    <a:lnTo>
                      <a:pt x="102" y="84"/>
                    </a:lnTo>
                    <a:lnTo>
                      <a:pt x="104" y="84"/>
                    </a:lnTo>
                    <a:lnTo>
                      <a:pt x="106" y="82"/>
                    </a:lnTo>
                    <a:lnTo>
                      <a:pt x="110" y="76"/>
                    </a:lnTo>
                    <a:lnTo>
                      <a:pt x="112" y="70"/>
                    </a:lnTo>
                    <a:lnTo>
                      <a:pt x="112" y="70"/>
                    </a:lnTo>
                    <a:lnTo>
                      <a:pt x="116" y="54"/>
                    </a:lnTo>
                    <a:lnTo>
                      <a:pt x="120" y="48"/>
                    </a:lnTo>
                    <a:lnTo>
                      <a:pt x="124" y="46"/>
                    </a:lnTo>
                    <a:lnTo>
                      <a:pt x="128" y="44"/>
                    </a:lnTo>
                    <a:lnTo>
                      <a:pt x="128" y="44"/>
                    </a:lnTo>
                    <a:lnTo>
                      <a:pt x="132" y="44"/>
                    </a:lnTo>
                    <a:lnTo>
                      <a:pt x="134" y="46"/>
                    </a:lnTo>
                    <a:lnTo>
                      <a:pt x="134" y="52"/>
                    </a:lnTo>
                    <a:lnTo>
                      <a:pt x="134" y="60"/>
                    </a:lnTo>
                    <a:lnTo>
                      <a:pt x="134" y="64"/>
                    </a:lnTo>
                    <a:lnTo>
                      <a:pt x="136" y="68"/>
                    </a:lnTo>
                    <a:lnTo>
                      <a:pt x="136" y="68"/>
                    </a:lnTo>
                    <a:lnTo>
                      <a:pt x="140" y="74"/>
                    </a:lnTo>
                    <a:lnTo>
                      <a:pt x="144" y="76"/>
                    </a:lnTo>
                    <a:lnTo>
                      <a:pt x="148" y="76"/>
                    </a:lnTo>
                    <a:lnTo>
                      <a:pt x="152" y="74"/>
                    </a:lnTo>
                    <a:lnTo>
                      <a:pt x="158" y="68"/>
                    </a:lnTo>
                    <a:lnTo>
                      <a:pt x="162" y="62"/>
                    </a:lnTo>
                    <a:lnTo>
                      <a:pt x="162" y="62"/>
                    </a:lnTo>
                    <a:lnTo>
                      <a:pt x="162" y="60"/>
                    </a:lnTo>
                    <a:lnTo>
                      <a:pt x="166" y="58"/>
                    </a:lnTo>
                    <a:lnTo>
                      <a:pt x="174" y="58"/>
                    </a:lnTo>
                    <a:lnTo>
                      <a:pt x="180" y="56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4" y="52"/>
                    </a:lnTo>
                    <a:lnTo>
                      <a:pt x="184" y="46"/>
                    </a:lnTo>
                    <a:lnTo>
                      <a:pt x="186" y="42"/>
                    </a:lnTo>
                    <a:lnTo>
                      <a:pt x="186" y="38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2" y="28"/>
                    </a:lnTo>
                    <a:lnTo>
                      <a:pt x="182" y="26"/>
                    </a:lnTo>
                    <a:lnTo>
                      <a:pt x="186" y="22"/>
                    </a:lnTo>
                    <a:lnTo>
                      <a:pt x="194" y="20"/>
                    </a:lnTo>
                    <a:lnTo>
                      <a:pt x="200" y="16"/>
                    </a:lnTo>
                    <a:lnTo>
                      <a:pt x="200" y="16"/>
                    </a:lnTo>
                    <a:lnTo>
                      <a:pt x="202" y="14"/>
                    </a:lnTo>
                    <a:lnTo>
                      <a:pt x="202" y="14"/>
                    </a:lnTo>
                    <a:lnTo>
                      <a:pt x="196" y="12"/>
                    </a:lnTo>
                    <a:lnTo>
                      <a:pt x="188" y="10"/>
                    </a:lnTo>
                    <a:lnTo>
                      <a:pt x="184" y="8"/>
                    </a:lnTo>
                    <a:lnTo>
                      <a:pt x="178" y="4"/>
                    </a:lnTo>
                    <a:lnTo>
                      <a:pt x="178" y="4"/>
                    </a:lnTo>
                    <a:lnTo>
                      <a:pt x="174" y="2"/>
                    </a:lnTo>
                    <a:lnTo>
                      <a:pt x="170" y="0"/>
                    </a:lnTo>
                    <a:lnTo>
                      <a:pt x="168" y="2"/>
                    </a:lnTo>
                    <a:lnTo>
                      <a:pt x="166" y="4"/>
                    </a:lnTo>
                    <a:lnTo>
                      <a:pt x="162" y="8"/>
                    </a:lnTo>
                    <a:lnTo>
                      <a:pt x="162" y="16"/>
                    </a:lnTo>
                    <a:lnTo>
                      <a:pt x="162" y="16"/>
                    </a:lnTo>
                    <a:lnTo>
                      <a:pt x="160" y="18"/>
                    </a:lnTo>
                    <a:lnTo>
                      <a:pt x="158" y="18"/>
                    </a:lnTo>
                    <a:lnTo>
                      <a:pt x="148" y="1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0" y="10"/>
                    </a:lnTo>
                    <a:lnTo>
                      <a:pt x="114" y="12"/>
                    </a:lnTo>
                    <a:lnTo>
                      <a:pt x="102" y="18"/>
                    </a:lnTo>
                    <a:lnTo>
                      <a:pt x="90" y="28"/>
                    </a:lnTo>
                    <a:lnTo>
                      <a:pt x="76" y="38"/>
                    </a:lnTo>
                    <a:lnTo>
                      <a:pt x="76" y="38"/>
                    </a:lnTo>
                    <a:lnTo>
                      <a:pt x="70" y="40"/>
                    </a:lnTo>
                    <a:lnTo>
                      <a:pt x="64" y="46"/>
                    </a:lnTo>
                    <a:lnTo>
                      <a:pt x="56" y="54"/>
                    </a:lnTo>
                    <a:lnTo>
                      <a:pt x="48" y="60"/>
                    </a:lnTo>
                    <a:lnTo>
                      <a:pt x="44" y="62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0" y="62"/>
                    </a:lnTo>
                    <a:lnTo>
                      <a:pt x="22" y="64"/>
                    </a:lnTo>
                    <a:lnTo>
                      <a:pt x="8" y="70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2507;p39">
                <a:extLst>
                  <a:ext uri="{FF2B5EF4-FFF2-40B4-BE49-F238E27FC236}">
                    <a16:creationId xmlns:a16="http://schemas.microsoft.com/office/drawing/2014/main" id="{C8DDD5FA-2E33-5259-4345-9405F79D0610}"/>
                  </a:ext>
                </a:extLst>
              </p:cNvPr>
              <p:cNvSpPr/>
              <p:nvPr/>
            </p:nvSpPr>
            <p:spPr>
              <a:xfrm>
                <a:off x="1838325" y="2025650"/>
                <a:ext cx="450850" cy="301625"/>
              </a:xfrm>
              <a:custGeom>
                <a:avLst/>
                <a:gdLst/>
                <a:ahLst/>
                <a:cxnLst/>
                <a:rect l="l" t="t" r="r" b="b"/>
                <a:pathLst>
                  <a:path w="284" h="190" extrusionOk="0">
                    <a:moveTo>
                      <a:pt x="38" y="146"/>
                    </a:moveTo>
                    <a:lnTo>
                      <a:pt x="38" y="146"/>
                    </a:lnTo>
                    <a:lnTo>
                      <a:pt x="46" y="150"/>
                    </a:lnTo>
                    <a:lnTo>
                      <a:pt x="52" y="154"/>
                    </a:lnTo>
                    <a:lnTo>
                      <a:pt x="60" y="170"/>
                    </a:lnTo>
                    <a:lnTo>
                      <a:pt x="68" y="184"/>
                    </a:lnTo>
                    <a:lnTo>
                      <a:pt x="72" y="188"/>
                    </a:lnTo>
                    <a:lnTo>
                      <a:pt x="76" y="190"/>
                    </a:lnTo>
                    <a:lnTo>
                      <a:pt x="76" y="190"/>
                    </a:lnTo>
                    <a:lnTo>
                      <a:pt x="80" y="188"/>
                    </a:lnTo>
                    <a:lnTo>
                      <a:pt x="82" y="188"/>
                    </a:lnTo>
                    <a:lnTo>
                      <a:pt x="84" y="184"/>
                    </a:lnTo>
                    <a:lnTo>
                      <a:pt x="86" y="180"/>
                    </a:lnTo>
                    <a:lnTo>
                      <a:pt x="90" y="178"/>
                    </a:lnTo>
                    <a:lnTo>
                      <a:pt x="94" y="178"/>
                    </a:lnTo>
                    <a:lnTo>
                      <a:pt x="94" y="178"/>
                    </a:lnTo>
                    <a:lnTo>
                      <a:pt x="104" y="176"/>
                    </a:lnTo>
                    <a:lnTo>
                      <a:pt x="108" y="174"/>
                    </a:lnTo>
                    <a:lnTo>
                      <a:pt x="114" y="170"/>
                    </a:lnTo>
                    <a:lnTo>
                      <a:pt x="122" y="170"/>
                    </a:lnTo>
                    <a:lnTo>
                      <a:pt x="122" y="170"/>
                    </a:lnTo>
                    <a:lnTo>
                      <a:pt x="132" y="170"/>
                    </a:lnTo>
                    <a:lnTo>
                      <a:pt x="140" y="166"/>
                    </a:lnTo>
                    <a:lnTo>
                      <a:pt x="144" y="164"/>
                    </a:lnTo>
                    <a:lnTo>
                      <a:pt x="146" y="160"/>
                    </a:lnTo>
                    <a:lnTo>
                      <a:pt x="148" y="156"/>
                    </a:lnTo>
                    <a:lnTo>
                      <a:pt x="148" y="150"/>
                    </a:lnTo>
                    <a:lnTo>
                      <a:pt x="148" y="150"/>
                    </a:lnTo>
                    <a:lnTo>
                      <a:pt x="150" y="138"/>
                    </a:lnTo>
                    <a:lnTo>
                      <a:pt x="156" y="132"/>
                    </a:lnTo>
                    <a:lnTo>
                      <a:pt x="164" y="126"/>
                    </a:lnTo>
                    <a:lnTo>
                      <a:pt x="174" y="122"/>
                    </a:lnTo>
                    <a:lnTo>
                      <a:pt x="174" y="122"/>
                    </a:lnTo>
                    <a:lnTo>
                      <a:pt x="178" y="120"/>
                    </a:lnTo>
                    <a:lnTo>
                      <a:pt x="180" y="118"/>
                    </a:lnTo>
                    <a:lnTo>
                      <a:pt x="182" y="110"/>
                    </a:lnTo>
                    <a:lnTo>
                      <a:pt x="184" y="106"/>
                    </a:lnTo>
                    <a:lnTo>
                      <a:pt x="186" y="102"/>
                    </a:lnTo>
                    <a:lnTo>
                      <a:pt x="188" y="98"/>
                    </a:lnTo>
                    <a:lnTo>
                      <a:pt x="196" y="96"/>
                    </a:lnTo>
                    <a:lnTo>
                      <a:pt x="196" y="96"/>
                    </a:lnTo>
                    <a:lnTo>
                      <a:pt x="216" y="90"/>
                    </a:lnTo>
                    <a:lnTo>
                      <a:pt x="242" y="80"/>
                    </a:lnTo>
                    <a:lnTo>
                      <a:pt x="268" y="68"/>
                    </a:lnTo>
                    <a:lnTo>
                      <a:pt x="282" y="60"/>
                    </a:lnTo>
                    <a:lnTo>
                      <a:pt x="282" y="60"/>
                    </a:lnTo>
                    <a:lnTo>
                      <a:pt x="284" y="58"/>
                    </a:lnTo>
                    <a:lnTo>
                      <a:pt x="284" y="54"/>
                    </a:lnTo>
                    <a:lnTo>
                      <a:pt x="278" y="48"/>
                    </a:lnTo>
                    <a:lnTo>
                      <a:pt x="248" y="30"/>
                    </a:lnTo>
                    <a:lnTo>
                      <a:pt x="248" y="30"/>
                    </a:lnTo>
                    <a:lnTo>
                      <a:pt x="232" y="22"/>
                    </a:lnTo>
                    <a:lnTo>
                      <a:pt x="218" y="18"/>
                    </a:lnTo>
                    <a:lnTo>
                      <a:pt x="212" y="18"/>
                    </a:lnTo>
                    <a:lnTo>
                      <a:pt x="206" y="18"/>
                    </a:lnTo>
                    <a:lnTo>
                      <a:pt x="200" y="20"/>
                    </a:lnTo>
                    <a:lnTo>
                      <a:pt x="192" y="24"/>
                    </a:lnTo>
                    <a:lnTo>
                      <a:pt x="192" y="24"/>
                    </a:lnTo>
                    <a:lnTo>
                      <a:pt x="188" y="26"/>
                    </a:lnTo>
                    <a:lnTo>
                      <a:pt x="184" y="26"/>
                    </a:lnTo>
                    <a:lnTo>
                      <a:pt x="184" y="26"/>
                    </a:lnTo>
                    <a:lnTo>
                      <a:pt x="182" y="22"/>
                    </a:lnTo>
                    <a:lnTo>
                      <a:pt x="182" y="18"/>
                    </a:lnTo>
                    <a:lnTo>
                      <a:pt x="180" y="16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0" y="20"/>
                    </a:lnTo>
                    <a:lnTo>
                      <a:pt x="162" y="18"/>
                    </a:lnTo>
                    <a:lnTo>
                      <a:pt x="146" y="14"/>
                    </a:lnTo>
                    <a:lnTo>
                      <a:pt x="130" y="8"/>
                    </a:lnTo>
                    <a:lnTo>
                      <a:pt x="122" y="2"/>
                    </a:lnTo>
                    <a:lnTo>
                      <a:pt x="122" y="2"/>
                    </a:lnTo>
                    <a:lnTo>
                      <a:pt x="118" y="0"/>
                    </a:lnTo>
                    <a:lnTo>
                      <a:pt x="108" y="2"/>
                    </a:lnTo>
                    <a:lnTo>
                      <a:pt x="82" y="6"/>
                    </a:lnTo>
                    <a:lnTo>
                      <a:pt x="56" y="12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2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32" y="24"/>
                    </a:lnTo>
                    <a:lnTo>
                      <a:pt x="40" y="34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44"/>
                    </a:lnTo>
                    <a:lnTo>
                      <a:pt x="48" y="50"/>
                    </a:lnTo>
                    <a:lnTo>
                      <a:pt x="40" y="62"/>
                    </a:lnTo>
                    <a:lnTo>
                      <a:pt x="30" y="74"/>
                    </a:lnTo>
                    <a:lnTo>
                      <a:pt x="28" y="78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30" y="84"/>
                    </a:lnTo>
                    <a:lnTo>
                      <a:pt x="30" y="88"/>
                    </a:lnTo>
                    <a:lnTo>
                      <a:pt x="26" y="98"/>
                    </a:lnTo>
                    <a:lnTo>
                      <a:pt x="16" y="110"/>
                    </a:lnTo>
                    <a:lnTo>
                      <a:pt x="4" y="122"/>
                    </a:lnTo>
                    <a:lnTo>
                      <a:pt x="4" y="122"/>
                    </a:lnTo>
                    <a:lnTo>
                      <a:pt x="0" y="130"/>
                    </a:lnTo>
                    <a:lnTo>
                      <a:pt x="0" y="134"/>
                    </a:lnTo>
                    <a:lnTo>
                      <a:pt x="2" y="138"/>
                    </a:lnTo>
                    <a:lnTo>
                      <a:pt x="6" y="140"/>
                    </a:lnTo>
                    <a:lnTo>
                      <a:pt x="22" y="142"/>
                    </a:lnTo>
                    <a:lnTo>
                      <a:pt x="38" y="146"/>
                    </a:lnTo>
                    <a:lnTo>
                      <a:pt x="38" y="14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" name="Google Shape;2508;p39">
                <a:extLst>
                  <a:ext uri="{FF2B5EF4-FFF2-40B4-BE49-F238E27FC236}">
                    <a16:creationId xmlns:a16="http://schemas.microsoft.com/office/drawing/2014/main" id="{B23FE27A-30A3-0E43-EAA2-743B5E4AC447}"/>
                  </a:ext>
                </a:extLst>
              </p:cNvPr>
              <p:cNvSpPr/>
              <p:nvPr/>
            </p:nvSpPr>
            <p:spPr>
              <a:xfrm>
                <a:off x="2127250" y="1895475"/>
                <a:ext cx="698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44" h="30" extrusionOk="0">
                    <a:moveTo>
                      <a:pt x="2" y="30"/>
                    </a:moveTo>
                    <a:lnTo>
                      <a:pt x="2" y="30"/>
                    </a:lnTo>
                    <a:lnTo>
                      <a:pt x="10" y="30"/>
                    </a:lnTo>
                    <a:lnTo>
                      <a:pt x="18" y="28"/>
                    </a:lnTo>
                    <a:lnTo>
                      <a:pt x="24" y="24"/>
                    </a:lnTo>
                    <a:lnTo>
                      <a:pt x="30" y="20"/>
                    </a:lnTo>
                    <a:lnTo>
                      <a:pt x="40" y="12"/>
                    </a:lnTo>
                    <a:lnTo>
                      <a:pt x="42" y="6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2"/>
                    </a:lnTo>
                    <a:lnTo>
                      <a:pt x="18" y="12"/>
                    </a:lnTo>
                    <a:lnTo>
                      <a:pt x="4" y="2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30"/>
                    </a:lnTo>
                    <a:lnTo>
                      <a:pt x="2" y="3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" name="Google Shape;2509;p39">
                <a:extLst>
                  <a:ext uri="{FF2B5EF4-FFF2-40B4-BE49-F238E27FC236}">
                    <a16:creationId xmlns:a16="http://schemas.microsoft.com/office/drawing/2014/main" id="{BCB81876-77A5-FA16-2350-1C8B619E5657}"/>
                  </a:ext>
                </a:extLst>
              </p:cNvPr>
              <p:cNvSpPr/>
              <p:nvPr/>
            </p:nvSpPr>
            <p:spPr>
              <a:xfrm>
                <a:off x="28575" y="3098800"/>
                <a:ext cx="76200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48" h="26" extrusionOk="0">
                    <a:moveTo>
                      <a:pt x="24" y="4"/>
                    </a:moveTo>
                    <a:lnTo>
                      <a:pt x="24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20"/>
                    </a:lnTo>
                    <a:lnTo>
                      <a:pt x="16" y="24"/>
                    </a:lnTo>
                    <a:lnTo>
                      <a:pt x="28" y="26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44" y="22"/>
                    </a:lnTo>
                    <a:lnTo>
                      <a:pt x="48" y="16"/>
                    </a:lnTo>
                    <a:lnTo>
                      <a:pt x="48" y="10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2510;p39">
                <a:extLst>
                  <a:ext uri="{FF2B5EF4-FFF2-40B4-BE49-F238E27FC236}">
                    <a16:creationId xmlns:a16="http://schemas.microsoft.com/office/drawing/2014/main" id="{A94A8179-95B2-EEFE-2A25-AB4DA586A785}"/>
                  </a:ext>
                </a:extLst>
              </p:cNvPr>
              <p:cNvSpPr/>
              <p:nvPr/>
            </p:nvSpPr>
            <p:spPr>
              <a:xfrm>
                <a:off x="11572875" y="1581150"/>
                <a:ext cx="266700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92" extrusionOk="0">
                    <a:moveTo>
                      <a:pt x="2" y="90"/>
                    </a:moveTo>
                    <a:lnTo>
                      <a:pt x="2" y="90"/>
                    </a:lnTo>
                    <a:lnTo>
                      <a:pt x="8" y="92"/>
                    </a:lnTo>
                    <a:lnTo>
                      <a:pt x="16" y="92"/>
                    </a:lnTo>
                    <a:lnTo>
                      <a:pt x="34" y="88"/>
                    </a:lnTo>
                    <a:lnTo>
                      <a:pt x="54" y="84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86" y="82"/>
                    </a:lnTo>
                    <a:lnTo>
                      <a:pt x="100" y="80"/>
                    </a:lnTo>
                    <a:lnTo>
                      <a:pt x="130" y="72"/>
                    </a:lnTo>
                    <a:lnTo>
                      <a:pt x="156" y="62"/>
                    </a:lnTo>
                    <a:lnTo>
                      <a:pt x="166" y="56"/>
                    </a:lnTo>
                    <a:lnTo>
                      <a:pt x="168" y="52"/>
                    </a:lnTo>
                    <a:lnTo>
                      <a:pt x="168" y="52"/>
                    </a:lnTo>
                    <a:lnTo>
                      <a:pt x="168" y="48"/>
                    </a:lnTo>
                    <a:lnTo>
                      <a:pt x="166" y="44"/>
                    </a:lnTo>
                    <a:lnTo>
                      <a:pt x="156" y="40"/>
                    </a:lnTo>
                    <a:lnTo>
                      <a:pt x="144" y="34"/>
                    </a:lnTo>
                    <a:lnTo>
                      <a:pt x="138" y="32"/>
                    </a:lnTo>
                    <a:lnTo>
                      <a:pt x="134" y="28"/>
                    </a:lnTo>
                    <a:lnTo>
                      <a:pt x="134" y="28"/>
                    </a:lnTo>
                    <a:lnTo>
                      <a:pt x="130" y="24"/>
                    </a:lnTo>
                    <a:lnTo>
                      <a:pt x="124" y="24"/>
                    </a:lnTo>
                    <a:lnTo>
                      <a:pt x="118" y="24"/>
                    </a:lnTo>
                    <a:lnTo>
                      <a:pt x="112" y="24"/>
                    </a:lnTo>
                    <a:lnTo>
                      <a:pt x="102" y="30"/>
                    </a:lnTo>
                    <a:lnTo>
                      <a:pt x="94" y="36"/>
                    </a:lnTo>
                    <a:lnTo>
                      <a:pt x="94" y="36"/>
                    </a:lnTo>
                    <a:lnTo>
                      <a:pt x="90" y="40"/>
                    </a:lnTo>
                    <a:lnTo>
                      <a:pt x="88" y="40"/>
                    </a:lnTo>
                    <a:lnTo>
                      <a:pt x="88" y="38"/>
                    </a:lnTo>
                    <a:lnTo>
                      <a:pt x="90" y="3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100" y="16"/>
                    </a:lnTo>
                    <a:lnTo>
                      <a:pt x="102" y="12"/>
                    </a:lnTo>
                    <a:lnTo>
                      <a:pt x="100" y="6"/>
                    </a:lnTo>
                    <a:lnTo>
                      <a:pt x="96" y="4"/>
                    </a:lnTo>
                    <a:lnTo>
                      <a:pt x="90" y="2"/>
                    </a:lnTo>
                    <a:lnTo>
                      <a:pt x="86" y="0"/>
                    </a:lnTo>
                    <a:lnTo>
                      <a:pt x="82" y="2"/>
                    </a:lnTo>
                    <a:lnTo>
                      <a:pt x="82" y="4"/>
                    </a:lnTo>
                    <a:lnTo>
                      <a:pt x="82" y="4"/>
                    </a:lnTo>
                    <a:lnTo>
                      <a:pt x="80" y="6"/>
                    </a:lnTo>
                    <a:lnTo>
                      <a:pt x="76" y="8"/>
                    </a:lnTo>
                    <a:lnTo>
                      <a:pt x="66" y="10"/>
                    </a:lnTo>
                    <a:lnTo>
                      <a:pt x="56" y="10"/>
                    </a:lnTo>
                    <a:lnTo>
                      <a:pt x="54" y="12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20"/>
                    </a:lnTo>
                    <a:lnTo>
                      <a:pt x="46" y="26"/>
                    </a:lnTo>
                    <a:lnTo>
                      <a:pt x="44" y="30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2" y="38"/>
                    </a:lnTo>
                    <a:lnTo>
                      <a:pt x="40" y="40"/>
                    </a:lnTo>
                    <a:lnTo>
                      <a:pt x="32" y="40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24" y="4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0" y="58"/>
                    </a:lnTo>
                    <a:lnTo>
                      <a:pt x="18" y="66"/>
                    </a:lnTo>
                    <a:lnTo>
                      <a:pt x="8" y="76"/>
                    </a:lnTo>
                    <a:lnTo>
                      <a:pt x="0" y="84"/>
                    </a:lnTo>
                    <a:lnTo>
                      <a:pt x="0" y="88"/>
                    </a:lnTo>
                    <a:lnTo>
                      <a:pt x="2" y="90"/>
                    </a:lnTo>
                    <a:lnTo>
                      <a:pt x="2" y="9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2511;p39">
                <a:extLst>
                  <a:ext uri="{FF2B5EF4-FFF2-40B4-BE49-F238E27FC236}">
                    <a16:creationId xmlns:a16="http://schemas.microsoft.com/office/drawing/2014/main" id="{B4649DEA-A5C6-4B85-E793-E5759AF1753C}"/>
                  </a:ext>
                </a:extLst>
              </p:cNvPr>
              <p:cNvSpPr/>
              <p:nvPr/>
            </p:nvSpPr>
            <p:spPr>
              <a:xfrm>
                <a:off x="10045700" y="1412875"/>
                <a:ext cx="11112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70" h="26" extrusionOk="0">
                    <a:moveTo>
                      <a:pt x="46" y="24"/>
                    </a:moveTo>
                    <a:lnTo>
                      <a:pt x="46" y="24"/>
                    </a:lnTo>
                    <a:lnTo>
                      <a:pt x="56" y="22"/>
                    </a:lnTo>
                    <a:lnTo>
                      <a:pt x="64" y="20"/>
                    </a:lnTo>
                    <a:lnTo>
                      <a:pt x="68" y="16"/>
                    </a:lnTo>
                    <a:lnTo>
                      <a:pt x="70" y="12"/>
                    </a:lnTo>
                    <a:lnTo>
                      <a:pt x="70" y="8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4" y="0"/>
                    </a:lnTo>
                    <a:lnTo>
                      <a:pt x="50" y="0"/>
                    </a:lnTo>
                    <a:lnTo>
                      <a:pt x="44" y="4"/>
                    </a:lnTo>
                    <a:lnTo>
                      <a:pt x="38" y="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4" y="10"/>
                    </a:lnTo>
                    <a:lnTo>
                      <a:pt x="12" y="12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10" y="26"/>
                    </a:lnTo>
                    <a:lnTo>
                      <a:pt x="20" y="26"/>
                    </a:lnTo>
                    <a:lnTo>
                      <a:pt x="46" y="24"/>
                    </a:lnTo>
                    <a:lnTo>
                      <a:pt x="46" y="2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2512;p39">
                <a:extLst>
                  <a:ext uri="{FF2B5EF4-FFF2-40B4-BE49-F238E27FC236}">
                    <a16:creationId xmlns:a16="http://schemas.microsoft.com/office/drawing/2014/main" id="{47521116-FFDD-6946-3C22-FEB203632F20}"/>
                  </a:ext>
                </a:extLst>
              </p:cNvPr>
              <p:cNvSpPr/>
              <p:nvPr/>
            </p:nvSpPr>
            <p:spPr>
              <a:xfrm>
                <a:off x="9899650" y="1425575"/>
                <a:ext cx="12700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80" h="36" extrusionOk="0">
                    <a:moveTo>
                      <a:pt x="80" y="20"/>
                    </a:moveTo>
                    <a:lnTo>
                      <a:pt x="80" y="20"/>
                    </a:lnTo>
                    <a:lnTo>
                      <a:pt x="80" y="18"/>
                    </a:lnTo>
                    <a:lnTo>
                      <a:pt x="80" y="16"/>
                    </a:lnTo>
                    <a:lnTo>
                      <a:pt x="76" y="12"/>
                    </a:lnTo>
                    <a:lnTo>
                      <a:pt x="70" y="10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4" y="2"/>
                    </a:lnTo>
                    <a:lnTo>
                      <a:pt x="60" y="0"/>
                    </a:lnTo>
                    <a:lnTo>
                      <a:pt x="4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0" y="16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0" y="34"/>
                    </a:lnTo>
                    <a:lnTo>
                      <a:pt x="22" y="36"/>
                    </a:lnTo>
                    <a:lnTo>
                      <a:pt x="34" y="36"/>
                    </a:lnTo>
                    <a:lnTo>
                      <a:pt x="46" y="34"/>
                    </a:lnTo>
                    <a:lnTo>
                      <a:pt x="68" y="26"/>
                    </a:lnTo>
                    <a:lnTo>
                      <a:pt x="76" y="22"/>
                    </a:lnTo>
                    <a:lnTo>
                      <a:pt x="80" y="20"/>
                    </a:lnTo>
                    <a:lnTo>
                      <a:pt x="80" y="2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2513;p39">
                <a:extLst>
                  <a:ext uri="{FF2B5EF4-FFF2-40B4-BE49-F238E27FC236}">
                    <a16:creationId xmlns:a16="http://schemas.microsoft.com/office/drawing/2014/main" id="{69BC8489-DBAB-12FE-BCD9-0AAE58F615C4}"/>
                  </a:ext>
                </a:extLst>
              </p:cNvPr>
              <p:cNvSpPr/>
              <p:nvPr/>
            </p:nvSpPr>
            <p:spPr>
              <a:xfrm>
                <a:off x="9744075" y="1476375"/>
                <a:ext cx="1460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92" h="30" extrusionOk="0">
                    <a:moveTo>
                      <a:pt x="40" y="4"/>
                    </a:moveTo>
                    <a:lnTo>
                      <a:pt x="40" y="4"/>
                    </a:lnTo>
                    <a:lnTo>
                      <a:pt x="40" y="6"/>
                    </a:lnTo>
                    <a:lnTo>
                      <a:pt x="36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8" y="12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8" y="28"/>
                    </a:lnTo>
                    <a:lnTo>
                      <a:pt x="16" y="30"/>
                    </a:lnTo>
                    <a:lnTo>
                      <a:pt x="34" y="30"/>
                    </a:lnTo>
                    <a:lnTo>
                      <a:pt x="52" y="28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66" y="18"/>
                    </a:lnTo>
                    <a:lnTo>
                      <a:pt x="70" y="18"/>
                    </a:lnTo>
                    <a:lnTo>
                      <a:pt x="78" y="16"/>
                    </a:lnTo>
                    <a:lnTo>
                      <a:pt x="88" y="14"/>
                    </a:lnTo>
                    <a:lnTo>
                      <a:pt x="90" y="14"/>
                    </a:lnTo>
                    <a:lnTo>
                      <a:pt x="92" y="10"/>
                    </a:lnTo>
                    <a:lnTo>
                      <a:pt x="92" y="10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84" y="4"/>
                    </a:lnTo>
                    <a:lnTo>
                      <a:pt x="66" y="0"/>
                    </a:lnTo>
                    <a:lnTo>
                      <a:pt x="48" y="0"/>
                    </a:lnTo>
                    <a:lnTo>
                      <a:pt x="42" y="2"/>
                    </a:lnTo>
                    <a:lnTo>
                      <a:pt x="40" y="4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" name="Google Shape;2514;p39">
                <a:extLst>
                  <a:ext uri="{FF2B5EF4-FFF2-40B4-BE49-F238E27FC236}">
                    <a16:creationId xmlns:a16="http://schemas.microsoft.com/office/drawing/2014/main" id="{F4F46293-B322-6AB1-C4FD-2F147E4B2F35}"/>
                  </a:ext>
                </a:extLst>
              </p:cNvPr>
              <p:cNvSpPr/>
              <p:nvPr/>
            </p:nvSpPr>
            <p:spPr>
              <a:xfrm>
                <a:off x="10356850" y="2127250"/>
                <a:ext cx="7620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48" h="22" extrusionOk="0">
                    <a:moveTo>
                      <a:pt x="6" y="22"/>
                    </a:moveTo>
                    <a:lnTo>
                      <a:pt x="6" y="22"/>
                    </a:lnTo>
                    <a:lnTo>
                      <a:pt x="16" y="22"/>
                    </a:lnTo>
                    <a:lnTo>
                      <a:pt x="30" y="20"/>
                    </a:lnTo>
                    <a:lnTo>
                      <a:pt x="42" y="16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0" y="4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" name="Google Shape;2515;p39">
                <a:extLst>
                  <a:ext uri="{FF2B5EF4-FFF2-40B4-BE49-F238E27FC236}">
                    <a16:creationId xmlns:a16="http://schemas.microsoft.com/office/drawing/2014/main" id="{45385E7A-B731-34E2-4533-7B9E53F4CC1C}"/>
                  </a:ext>
                </a:extLst>
              </p:cNvPr>
              <p:cNvSpPr/>
              <p:nvPr/>
            </p:nvSpPr>
            <p:spPr>
              <a:xfrm>
                <a:off x="9534525" y="1822450"/>
                <a:ext cx="777875" cy="536575"/>
              </a:xfrm>
              <a:custGeom>
                <a:avLst/>
                <a:gdLst/>
                <a:ahLst/>
                <a:cxnLst/>
                <a:rect l="l" t="t" r="r" b="b"/>
                <a:pathLst>
                  <a:path w="490" h="338" extrusionOk="0">
                    <a:moveTo>
                      <a:pt x="62" y="204"/>
                    </a:moveTo>
                    <a:lnTo>
                      <a:pt x="62" y="204"/>
                    </a:lnTo>
                    <a:lnTo>
                      <a:pt x="60" y="210"/>
                    </a:lnTo>
                    <a:lnTo>
                      <a:pt x="58" y="214"/>
                    </a:lnTo>
                    <a:lnTo>
                      <a:pt x="52" y="216"/>
                    </a:lnTo>
                    <a:lnTo>
                      <a:pt x="42" y="218"/>
                    </a:lnTo>
                    <a:lnTo>
                      <a:pt x="42" y="218"/>
                    </a:lnTo>
                    <a:lnTo>
                      <a:pt x="38" y="218"/>
                    </a:lnTo>
                    <a:lnTo>
                      <a:pt x="36" y="220"/>
                    </a:lnTo>
                    <a:lnTo>
                      <a:pt x="40" y="224"/>
                    </a:lnTo>
                    <a:lnTo>
                      <a:pt x="46" y="230"/>
                    </a:lnTo>
                    <a:lnTo>
                      <a:pt x="50" y="234"/>
                    </a:lnTo>
                    <a:lnTo>
                      <a:pt x="50" y="236"/>
                    </a:lnTo>
                    <a:lnTo>
                      <a:pt x="50" y="236"/>
                    </a:lnTo>
                    <a:lnTo>
                      <a:pt x="50" y="240"/>
                    </a:lnTo>
                    <a:lnTo>
                      <a:pt x="48" y="240"/>
                    </a:lnTo>
                    <a:lnTo>
                      <a:pt x="44" y="242"/>
                    </a:lnTo>
                    <a:lnTo>
                      <a:pt x="38" y="246"/>
                    </a:lnTo>
                    <a:lnTo>
                      <a:pt x="36" y="248"/>
                    </a:lnTo>
                    <a:lnTo>
                      <a:pt x="34" y="252"/>
                    </a:lnTo>
                    <a:lnTo>
                      <a:pt x="34" y="252"/>
                    </a:lnTo>
                    <a:lnTo>
                      <a:pt x="34" y="256"/>
                    </a:lnTo>
                    <a:lnTo>
                      <a:pt x="30" y="258"/>
                    </a:lnTo>
                    <a:lnTo>
                      <a:pt x="18" y="260"/>
                    </a:lnTo>
                    <a:lnTo>
                      <a:pt x="14" y="260"/>
                    </a:lnTo>
                    <a:lnTo>
                      <a:pt x="8" y="262"/>
                    </a:lnTo>
                    <a:lnTo>
                      <a:pt x="4" y="264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6"/>
                    </a:lnTo>
                    <a:lnTo>
                      <a:pt x="2" y="280"/>
                    </a:lnTo>
                    <a:lnTo>
                      <a:pt x="4" y="282"/>
                    </a:lnTo>
                    <a:lnTo>
                      <a:pt x="8" y="284"/>
                    </a:lnTo>
                    <a:lnTo>
                      <a:pt x="18" y="286"/>
                    </a:lnTo>
                    <a:lnTo>
                      <a:pt x="28" y="286"/>
                    </a:lnTo>
                    <a:lnTo>
                      <a:pt x="28" y="286"/>
                    </a:lnTo>
                    <a:lnTo>
                      <a:pt x="32" y="288"/>
                    </a:lnTo>
                    <a:lnTo>
                      <a:pt x="32" y="288"/>
                    </a:lnTo>
                    <a:lnTo>
                      <a:pt x="32" y="294"/>
                    </a:lnTo>
                    <a:lnTo>
                      <a:pt x="30" y="300"/>
                    </a:lnTo>
                    <a:lnTo>
                      <a:pt x="30" y="304"/>
                    </a:lnTo>
                    <a:lnTo>
                      <a:pt x="32" y="306"/>
                    </a:lnTo>
                    <a:lnTo>
                      <a:pt x="32" y="306"/>
                    </a:lnTo>
                    <a:lnTo>
                      <a:pt x="40" y="310"/>
                    </a:lnTo>
                    <a:lnTo>
                      <a:pt x="44" y="310"/>
                    </a:lnTo>
                    <a:lnTo>
                      <a:pt x="46" y="308"/>
                    </a:lnTo>
                    <a:lnTo>
                      <a:pt x="46" y="306"/>
                    </a:lnTo>
                    <a:lnTo>
                      <a:pt x="44" y="298"/>
                    </a:lnTo>
                    <a:lnTo>
                      <a:pt x="44" y="298"/>
                    </a:lnTo>
                    <a:lnTo>
                      <a:pt x="44" y="294"/>
                    </a:lnTo>
                    <a:lnTo>
                      <a:pt x="46" y="292"/>
                    </a:lnTo>
                    <a:lnTo>
                      <a:pt x="50" y="294"/>
                    </a:lnTo>
                    <a:lnTo>
                      <a:pt x="56" y="296"/>
                    </a:lnTo>
                    <a:lnTo>
                      <a:pt x="62" y="300"/>
                    </a:lnTo>
                    <a:lnTo>
                      <a:pt x="66" y="304"/>
                    </a:lnTo>
                    <a:lnTo>
                      <a:pt x="68" y="308"/>
                    </a:lnTo>
                    <a:lnTo>
                      <a:pt x="66" y="312"/>
                    </a:lnTo>
                    <a:lnTo>
                      <a:pt x="66" y="312"/>
                    </a:lnTo>
                    <a:lnTo>
                      <a:pt x="62" y="316"/>
                    </a:lnTo>
                    <a:lnTo>
                      <a:pt x="64" y="320"/>
                    </a:lnTo>
                    <a:lnTo>
                      <a:pt x="66" y="324"/>
                    </a:lnTo>
                    <a:lnTo>
                      <a:pt x="72" y="326"/>
                    </a:lnTo>
                    <a:lnTo>
                      <a:pt x="86" y="330"/>
                    </a:lnTo>
                    <a:lnTo>
                      <a:pt x="100" y="332"/>
                    </a:lnTo>
                    <a:lnTo>
                      <a:pt x="100" y="332"/>
                    </a:lnTo>
                    <a:lnTo>
                      <a:pt x="140" y="338"/>
                    </a:lnTo>
                    <a:lnTo>
                      <a:pt x="162" y="338"/>
                    </a:lnTo>
                    <a:lnTo>
                      <a:pt x="168" y="336"/>
                    </a:lnTo>
                    <a:lnTo>
                      <a:pt x="170" y="334"/>
                    </a:lnTo>
                    <a:lnTo>
                      <a:pt x="170" y="332"/>
                    </a:lnTo>
                    <a:lnTo>
                      <a:pt x="170" y="332"/>
                    </a:lnTo>
                    <a:lnTo>
                      <a:pt x="170" y="330"/>
                    </a:lnTo>
                    <a:lnTo>
                      <a:pt x="168" y="326"/>
                    </a:lnTo>
                    <a:lnTo>
                      <a:pt x="158" y="320"/>
                    </a:lnTo>
                    <a:lnTo>
                      <a:pt x="146" y="310"/>
                    </a:lnTo>
                    <a:lnTo>
                      <a:pt x="134" y="300"/>
                    </a:lnTo>
                    <a:lnTo>
                      <a:pt x="134" y="300"/>
                    </a:lnTo>
                    <a:lnTo>
                      <a:pt x="122" y="284"/>
                    </a:lnTo>
                    <a:lnTo>
                      <a:pt x="118" y="276"/>
                    </a:lnTo>
                    <a:lnTo>
                      <a:pt x="116" y="268"/>
                    </a:lnTo>
                    <a:lnTo>
                      <a:pt x="114" y="260"/>
                    </a:lnTo>
                    <a:lnTo>
                      <a:pt x="116" y="252"/>
                    </a:lnTo>
                    <a:lnTo>
                      <a:pt x="118" y="246"/>
                    </a:lnTo>
                    <a:lnTo>
                      <a:pt x="124" y="240"/>
                    </a:lnTo>
                    <a:lnTo>
                      <a:pt x="124" y="240"/>
                    </a:lnTo>
                    <a:lnTo>
                      <a:pt x="130" y="236"/>
                    </a:lnTo>
                    <a:lnTo>
                      <a:pt x="132" y="232"/>
                    </a:lnTo>
                    <a:lnTo>
                      <a:pt x="134" y="226"/>
                    </a:lnTo>
                    <a:lnTo>
                      <a:pt x="136" y="218"/>
                    </a:lnTo>
                    <a:lnTo>
                      <a:pt x="140" y="214"/>
                    </a:lnTo>
                    <a:lnTo>
                      <a:pt x="146" y="208"/>
                    </a:lnTo>
                    <a:lnTo>
                      <a:pt x="146" y="208"/>
                    </a:lnTo>
                    <a:lnTo>
                      <a:pt x="152" y="204"/>
                    </a:lnTo>
                    <a:lnTo>
                      <a:pt x="156" y="200"/>
                    </a:lnTo>
                    <a:lnTo>
                      <a:pt x="160" y="190"/>
                    </a:lnTo>
                    <a:lnTo>
                      <a:pt x="162" y="184"/>
                    </a:lnTo>
                    <a:lnTo>
                      <a:pt x="166" y="182"/>
                    </a:lnTo>
                    <a:lnTo>
                      <a:pt x="170" y="180"/>
                    </a:lnTo>
                    <a:lnTo>
                      <a:pt x="170" y="180"/>
                    </a:lnTo>
                    <a:lnTo>
                      <a:pt x="174" y="180"/>
                    </a:lnTo>
                    <a:lnTo>
                      <a:pt x="176" y="178"/>
                    </a:lnTo>
                    <a:lnTo>
                      <a:pt x="178" y="172"/>
                    </a:lnTo>
                    <a:lnTo>
                      <a:pt x="178" y="166"/>
                    </a:lnTo>
                    <a:lnTo>
                      <a:pt x="180" y="164"/>
                    </a:lnTo>
                    <a:lnTo>
                      <a:pt x="184" y="162"/>
                    </a:lnTo>
                    <a:lnTo>
                      <a:pt x="184" y="162"/>
                    </a:lnTo>
                    <a:lnTo>
                      <a:pt x="190" y="160"/>
                    </a:lnTo>
                    <a:lnTo>
                      <a:pt x="194" y="158"/>
                    </a:lnTo>
                    <a:lnTo>
                      <a:pt x="200" y="150"/>
                    </a:lnTo>
                    <a:lnTo>
                      <a:pt x="202" y="142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4"/>
                    </a:lnTo>
                    <a:lnTo>
                      <a:pt x="204" y="132"/>
                    </a:lnTo>
                    <a:lnTo>
                      <a:pt x="210" y="132"/>
                    </a:lnTo>
                    <a:lnTo>
                      <a:pt x="220" y="132"/>
                    </a:lnTo>
                    <a:lnTo>
                      <a:pt x="224" y="130"/>
                    </a:lnTo>
                    <a:lnTo>
                      <a:pt x="228" y="126"/>
                    </a:lnTo>
                    <a:lnTo>
                      <a:pt x="228" y="126"/>
                    </a:lnTo>
                    <a:lnTo>
                      <a:pt x="232" y="124"/>
                    </a:lnTo>
                    <a:lnTo>
                      <a:pt x="236" y="122"/>
                    </a:lnTo>
                    <a:lnTo>
                      <a:pt x="246" y="120"/>
                    </a:lnTo>
                    <a:lnTo>
                      <a:pt x="256" y="116"/>
                    </a:lnTo>
                    <a:lnTo>
                      <a:pt x="260" y="114"/>
                    </a:lnTo>
                    <a:lnTo>
                      <a:pt x="264" y="110"/>
                    </a:lnTo>
                    <a:lnTo>
                      <a:pt x="264" y="110"/>
                    </a:lnTo>
                    <a:lnTo>
                      <a:pt x="270" y="104"/>
                    </a:lnTo>
                    <a:lnTo>
                      <a:pt x="282" y="96"/>
                    </a:lnTo>
                    <a:lnTo>
                      <a:pt x="322" y="80"/>
                    </a:lnTo>
                    <a:lnTo>
                      <a:pt x="370" y="64"/>
                    </a:lnTo>
                    <a:lnTo>
                      <a:pt x="414" y="52"/>
                    </a:lnTo>
                    <a:lnTo>
                      <a:pt x="414" y="52"/>
                    </a:lnTo>
                    <a:lnTo>
                      <a:pt x="434" y="48"/>
                    </a:lnTo>
                    <a:lnTo>
                      <a:pt x="450" y="42"/>
                    </a:lnTo>
                    <a:lnTo>
                      <a:pt x="466" y="36"/>
                    </a:lnTo>
                    <a:lnTo>
                      <a:pt x="476" y="30"/>
                    </a:lnTo>
                    <a:lnTo>
                      <a:pt x="484" y="22"/>
                    </a:lnTo>
                    <a:lnTo>
                      <a:pt x="490" y="16"/>
                    </a:lnTo>
                    <a:lnTo>
                      <a:pt x="490" y="10"/>
                    </a:lnTo>
                    <a:lnTo>
                      <a:pt x="486" y="4"/>
                    </a:lnTo>
                    <a:lnTo>
                      <a:pt x="486" y="4"/>
                    </a:lnTo>
                    <a:lnTo>
                      <a:pt x="476" y="0"/>
                    </a:lnTo>
                    <a:lnTo>
                      <a:pt x="466" y="0"/>
                    </a:lnTo>
                    <a:lnTo>
                      <a:pt x="454" y="0"/>
                    </a:lnTo>
                    <a:lnTo>
                      <a:pt x="442" y="2"/>
                    </a:lnTo>
                    <a:lnTo>
                      <a:pt x="418" y="12"/>
                    </a:lnTo>
                    <a:lnTo>
                      <a:pt x="402" y="20"/>
                    </a:lnTo>
                    <a:lnTo>
                      <a:pt x="402" y="20"/>
                    </a:lnTo>
                    <a:lnTo>
                      <a:pt x="396" y="24"/>
                    </a:lnTo>
                    <a:lnTo>
                      <a:pt x="390" y="26"/>
                    </a:lnTo>
                    <a:lnTo>
                      <a:pt x="380" y="26"/>
                    </a:lnTo>
                    <a:lnTo>
                      <a:pt x="368" y="28"/>
                    </a:lnTo>
                    <a:lnTo>
                      <a:pt x="356" y="30"/>
                    </a:lnTo>
                    <a:lnTo>
                      <a:pt x="356" y="30"/>
                    </a:lnTo>
                    <a:lnTo>
                      <a:pt x="346" y="36"/>
                    </a:lnTo>
                    <a:lnTo>
                      <a:pt x="330" y="40"/>
                    </a:lnTo>
                    <a:lnTo>
                      <a:pt x="316" y="40"/>
                    </a:lnTo>
                    <a:lnTo>
                      <a:pt x="308" y="38"/>
                    </a:lnTo>
                    <a:lnTo>
                      <a:pt x="302" y="36"/>
                    </a:lnTo>
                    <a:lnTo>
                      <a:pt x="302" y="36"/>
                    </a:lnTo>
                    <a:lnTo>
                      <a:pt x="298" y="34"/>
                    </a:lnTo>
                    <a:lnTo>
                      <a:pt x="292" y="34"/>
                    </a:lnTo>
                    <a:lnTo>
                      <a:pt x="282" y="38"/>
                    </a:lnTo>
                    <a:lnTo>
                      <a:pt x="272" y="42"/>
                    </a:lnTo>
                    <a:lnTo>
                      <a:pt x="266" y="44"/>
                    </a:lnTo>
                    <a:lnTo>
                      <a:pt x="262" y="46"/>
                    </a:lnTo>
                    <a:lnTo>
                      <a:pt x="262" y="46"/>
                    </a:lnTo>
                    <a:lnTo>
                      <a:pt x="254" y="46"/>
                    </a:lnTo>
                    <a:lnTo>
                      <a:pt x="246" y="50"/>
                    </a:lnTo>
                    <a:lnTo>
                      <a:pt x="238" y="54"/>
                    </a:lnTo>
                    <a:lnTo>
                      <a:pt x="228" y="56"/>
                    </a:lnTo>
                    <a:lnTo>
                      <a:pt x="228" y="56"/>
                    </a:lnTo>
                    <a:lnTo>
                      <a:pt x="218" y="56"/>
                    </a:lnTo>
                    <a:lnTo>
                      <a:pt x="208" y="60"/>
                    </a:lnTo>
                    <a:lnTo>
                      <a:pt x="198" y="66"/>
                    </a:lnTo>
                    <a:lnTo>
                      <a:pt x="194" y="70"/>
                    </a:lnTo>
                    <a:lnTo>
                      <a:pt x="194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2" y="76"/>
                    </a:lnTo>
                    <a:lnTo>
                      <a:pt x="176" y="78"/>
                    </a:lnTo>
                    <a:lnTo>
                      <a:pt x="174" y="80"/>
                    </a:lnTo>
                    <a:lnTo>
                      <a:pt x="172" y="84"/>
                    </a:lnTo>
                    <a:lnTo>
                      <a:pt x="172" y="84"/>
                    </a:lnTo>
                    <a:lnTo>
                      <a:pt x="172" y="86"/>
                    </a:lnTo>
                    <a:lnTo>
                      <a:pt x="170" y="88"/>
                    </a:lnTo>
                    <a:lnTo>
                      <a:pt x="164" y="94"/>
                    </a:lnTo>
                    <a:lnTo>
                      <a:pt x="156" y="94"/>
                    </a:lnTo>
                    <a:lnTo>
                      <a:pt x="152" y="94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6" y="90"/>
                    </a:lnTo>
                    <a:lnTo>
                      <a:pt x="144" y="90"/>
                    </a:lnTo>
                    <a:lnTo>
                      <a:pt x="140" y="92"/>
                    </a:lnTo>
                    <a:lnTo>
                      <a:pt x="138" y="94"/>
                    </a:lnTo>
                    <a:lnTo>
                      <a:pt x="138" y="98"/>
                    </a:lnTo>
                    <a:lnTo>
                      <a:pt x="138" y="102"/>
                    </a:lnTo>
                    <a:lnTo>
                      <a:pt x="140" y="106"/>
                    </a:lnTo>
                    <a:lnTo>
                      <a:pt x="142" y="110"/>
                    </a:lnTo>
                    <a:lnTo>
                      <a:pt x="142" y="110"/>
                    </a:lnTo>
                    <a:lnTo>
                      <a:pt x="144" y="114"/>
                    </a:lnTo>
                    <a:lnTo>
                      <a:pt x="144" y="116"/>
                    </a:lnTo>
                    <a:lnTo>
                      <a:pt x="138" y="120"/>
                    </a:lnTo>
                    <a:lnTo>
                      <a:pt x="128" y="124"/>
                    </a:lnTo>
                    <a:lnTo>
                      <a:pt x="126" y="126"/>
                    </a:lnTo>
                    <a:lnTo>
                      <a:pt x="128" y="128"/>
                    </a:lnTo>
                    <a:lnTo>
                      <a:pt x="128" y="128"/>
                    </a:lnTo>
                    <a:lnTo>
                      <a:pt x="128" y="130"/>
                    </a:lnTo>
                    <a:lnTo>
                      <a:pt x="128" y="132"/>
                    </a:lnTo>
                    <a:lnTo>
                      <a:pt x="124" y="136"/>
                    </a:lnTo>
                    <a:lnTo>
                      <a:pt x="120" y="140"/>
                    </a:lnTo>
                    <a:lnTo>
                      <a:pt x="118" y="142"/>
                    </a:lnTo>
                    <a:lnTo>
                      <a:pt x="120" y="146"/>
                    </a:lnTo>
                    <a:lnTo>
                      <a:pt x="120" y="146"/>
                    </a:lnTo>
                    <a:lnTo>
                      <a:pt x="120" y="148"/>
                    </a:lnTo>
                    <a:lnTo>
                      <a:pt x="118" y="150"/>
                    </a:lnTo>
                    <a:lnTo>
                      <a:pt x="114" y="154"/>
                    </a:lnTo>
                    <a:lnTo>
                      <a:pt x="96" y="158"/>
                    </a:lnTo>
                    <a:lnTo>
                      <a:pt x="96" y="158"/>
                    </a:lnTo>
                    <a:lnTo>
                      <a:pt x="92" y="158"/>
                    </a:lnTo>
                    <a:lnTo>
                      <a:pt x="88" y="162"/>
                    </a:lnTo>
                    <a:lnTo>
                      <a:pt x="84" y="168"/>
                    </a:lnTo>
                    <a:lnTo>
                      <a:pt x="84" y="170"/>
                    </a:lnTo>
                    <a:lnTo>
                      <a:pt x="84" y="174"/>
                    </a:lnTo>
                    <a:lnTo>
                      <a:pt x="88" y="176"/>
                    </a:lnTo>
                    <a:lnTo>
                      <a:pt x="92" y="176"/>
                    </a:lnTo>
                    <a:lnTo>
                      <a:pt x="92" y="176"/>
                    </a:lnTo>
                    <a:lnTo>
                      <a:pt x="98" y="178"/>
                    </a:lnTo>
                    <a:lnTo>
                      <a:pt x="94" y="180"/>
                    </a:lnTo>
                    <a:lnTo>
                      <a:pt x="88" y="184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2"/>
                    </a:lnTo>
                    <a:lnTo>
                      <a:pt x="84" y="196"/>
                    </a:lnTo>
                    <a:lnTo>
                      <a:pt x="82" y="198"/>
                    </a:lnTo>
                    <a:lnTo>
                      <a:pt x="74" y="200"/>
                    </a:lnTo>
                    <a:lnTo>
                      <a:pt x="64" y="200"/>
                    </a:lnTo>
                    <a:lnTo>
                      <a:pt x="62" y="202"/>
                    </a:lnTo>
                    <a:lnTo>
                      <a:pt x="62" y="204"/>
                    </a:lnTo>
                    <a:lnTo>
                      <a:pt x="62" y="20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2516;p39">
                <a:extLst>
                  <a:ext uri="{FF2B5EF4-FFF2-40B4-BE49-F238E27FC236}">
                    <a16:creationId xmlns:a16="http://schemas.microsoft.com/office/drawing/2014/main" id="{8BA9A34D-575A-0926-9987-01562C76DF02}"/>
                  </a:ext>
                </a:extLst>
              </p:cNvPr>
              <p:cNvSpPr/>
              <p:nvPr/>
            </p:nvSpPr>
            <p:spPr>
              <a:xfrm>
                <a:off x="9671050" y="1406525"/>
                <a:ext cx="15240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96" h="36" extrusionOk="0">
                    <a:moveTo>
                      <a:pt x="96" y="18"/>
                    </a:moveTo>
                    <a:lnTo>
                      <a:pt x="96" y="18"/>
                    </a:lnTo>
                    <a:lnTo>
                      <a:pt x="94" y="14"/>
                    </a:lnTo>
                    <a:lnTo>
                      <a:pt x="92" y="12"/>
                    </a:lnTo>
                    <a:lnTo>
                      <a:pt x="88" y="10"/>
                    </a:lnTo>
                    <a:lnTo>
                      <a:pt x="80" y="10"/>
                    </a:lnTo>
                    <a:lnTo>
                      <a:pt x="66" y="10"/>
                    </a:lnTo>
                    <a:lnTo>
                      <a:pt x="56" y="1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34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2"/>
                    </a:lnTo>
                    <a:lnTo>
                      <a:pt x="26" y="14"/>
                    </a:lnTo>
                    <a:lnTo>
                      <a:pt x="14" y="18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8" y="32"/>
                    </a:lnTo>
                    <a:lnTo>
                      <a:pt x="22" y="36"/>
                    </a:lnTo>
                    <a:lnTo>
                      <a:pt x="36" y="36"/>
                    </a:lnTo>
                    <a:lnTo>
                      <a:pt x="52" y="36"/>
                    </a:lnTo>
                    <a:lnTo>
                      <a:pt x="68" y="34"/>
                    </a:lnTo>
                    <a:lnTo>
                      <a:pt x="82" y="30"/>
                    </a:lnTo>
                    <a:lnTo>
                      <a:pt x="92" y="24"/>
                    </a:lnTo>
                    <a:lnTo>
                      <a:pt x="94" y="22"/>
                    </a:lnTo>
                    <a:lnTo>
                      <a:pt x="96" y="18"/>
                    </a:lnTo>
                    <a:lnTo>
                      <a:pt x="96" y="1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2517;p39">
                <a:extLst>
                  <a:ext uri="{FF2B5EF4-FFF2-40B4-BE49-F238E27FC236}">
                    <a16:creationId xmlns:a16="http://schemas.microsoft.com/office/drawing/2014/main" id="{F119AEFD-37B1-C3BA-7B95-65604DFA2C27}"/>
                  </a:ext>
                </a:extLst>
              </p:cNvPr>
              <p:cNvSpPr/>
              <p:nvPr/>
            </p:nvSpPr>
            <p:spPr>
              <a:xfrm>
                <a:off x="9585325" y="1489075"/>
                <a:ext cx="57150" cy="22225"/>
              </a:xfrm>
              <a:custGeom>
                <a:avLst/>
                <a:gdLst/>
                <a:ahLst/>
                <a:cxnLst/>
                <a:rect l="l" t="t" r="r" b="b"/>
                <a:pathLst>
                  <a:path w="36" h="14" extrusionOk="0">
                    <a:moveTo>
                      <a:pt x="36" y="6"/>
                    </a:moveTo>
                    <a:lnTo>
                      <a:pt x="36" y="6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0" y="1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34" y="10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2518;p39">
                <a:extLst>
                  <a:ext uri="{FF2B5EF4-FFF2-40B4-BE49-F238E27FC236}">
                    <a16:creationId xmlns:a16="http://schemas.microsoft.com/office/drawing/2014/main" id="{0A49A3BC-8FB9-7A7C-69C4-FAAD019FF879}"/>
                  </a:ext>
                </a:extLst>
              </p:cNvPr>
              <p:cNvSpPr/>
              <p:nvPr/>
            </p:nvSpPr>
            <p:spPr>
              <a:xfrm>
                <a:off x="9744075" y="1377950"/>
                <a:ext cx="136525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86" h="22" extrusionOk="0">
                    <a:moveTo>
                      <a:pt x="36" y="22"/>
                    </a:moveTo>
                    <a:lnTo>
                      <a:pt x="36" y="22"/>
                    </a:lnTo>
                    <a:lnTo>
                      <a:pt x="42" y="22"/>
                    </a:lnTo>
                    <a:lnTo>
                      <a:pt x="46" y="20"/>
                    </a:lnTo>
                    <a:lnTo>
                      <a:pt x="52" y="16"/>
                    </a:lnTo>
                    <a:lnTo>
                      <a:pt x="56" y="12"/>
                    </a:lnTo>
                    <a:lnTo>
                      <a:pt x="58" y="12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72" y="12"/>
                    </a:lnTo>
                    <a:lnTo>
                      <a:pt x="82" y="12"/>
                    </a:lnTo>
                    <a:lnTo>
                      <a:pt x="86" y="8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2" y="2"/>
                    </a:lnTo>
                    <a:lnTo>
                      <a:pt x="74" y="0"/>
                    </a:lnTo>
                    <a:lnTo>
                      <a:pt x="58" y="0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20" y="10"/>
                    </a:lnTo>
                    <a:lnTo>
                      <a:pt x="6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12" y="18"/>
                    </a:lnTo>
                    <a:lnTo>
                      <a:pt x="22" y="20"/>
                    </a:lnTo>
                    <a:lnTo>
                      <a:pt x="36" y="22"/>
                    </a:lnTo>
                    <a:lnTo>
                      <a:pt x="36" y="2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2519;p39">
                <a:extLst>
                  <a:ext uri="{FF2B5EF4-FFF2-40B4-BE49-F238E27FC236}">
                    <a16:creationId xmlns:a16="http://schemas.microsoft.com/office/drawing/2014/main" id="{BC10D477-6AB5-5468-A0B1-FFEF99570061}"/>
                  </a:ext>
                </a:extLst>
              </p:cNvPr>
              <p:cNvSpPr/>
              <p:nvPr/>
            </p:nvSpPr>
            <p:spPr>
              <a:xfrm>
                <a:off x="13366750" y="2098675"/>
                <a:ext cx="136525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86" h="34" extrusionOk="0">
                    <a:moveTo>
                      <a:pt x="80" y="34"/>
                    </a:moveTo>
                    <a:lnTo>
                      <a:pt x="80" y="34"/>
                    </a:lnTo>
                    <a:lnTo>
                      <a:pt x="84" y="32"/>
                    </a:lnTo>
                    <a:lnTo>
                      <a:pt x="86" y="28"/>
                    </a:lnTo>
                    <a:lnTo>
                      <a:pt x="82" y="22"/>
                    </a:lnTo>
                    <a:lnTo>
                      <a:pt x="78" y="16"/>
                    </a:lnTo>
                    <a:lnTo>
                      <a:pt x="72" y="12"/>
                    </a:lnTo>
                    <a:lnTo>
                      <a:pt x="64" y="6"/>
                    </a:lnTo>
                    <a:lnTo>
                      <a:pt x="54" y="2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0" y="4"/>
                    </a:lnTo>
                    <a:lnTo>
                      <a:pt x="12" y="6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4" y="28"/>
                    </a:lnTo>
                    <a:lnTo>
                      <a:pt x="38" y="32"/>
                    </a:lnTo>
                    <a:lnTo>
                      <a:pt x="64" y="34"/>
                    </a:lnTo>
                    <a:lnTo>
                      <a:pt x="80" y="34"/>
                    </a:lnTo>
                    <a:lnTo>
                      <a:pt x="80" y="3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2520;p39">
                <a:extLst>
                  <a:ext uri="{FF2B5EF4-FFF2-40B4-BE49-F238E27FC236}">
                    <a16:creationId xmlns:a16="http://schemas.microsoft.com/office/drawing/2014/main" id="{28B94478-8370-7F85-CB87-416DEB2DFB29}"/>
                  </a:ext>
                </a:extLst>
              </p:cNvPr>
              <p:cNvSpPr/>
              <p:nvPr/>
            </p:nvSpPr>
            <p:spPr>
              <a:xfrm>
                <a:off x="13217525" y="1885950"/>
                <a:ext cx="346075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218" h="84" extrusionOk="0">
                    <a:moveTo>
                      <a:pt x="6" y="64"/>
                    </a:moveTo>
                    <a:lnTo>
                      <a:pt x="6" y="64"/>
                    </a:lnTo>
                    <a:lnTo>
                      <a:pt x="14" y="68"/>
                    </a:lnTo>
                    <a:lnTo>
                      <a:pt x="20" y="72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32" y="84"/>
                    </a:lnTo>
                    <a:lnTo>
                      <a:pt x="36" y="84"/>
                    </a:lnTo>
                    <a:lnTo>
                      <a:pt x="48" y="82"/>
                    </a:lnTo>
                    <a:lnTo>
                      <a:pt x="68" y="76"/>
                    </a:lnTo>
                    <a:lnTo>
                      <a:pt x="68" y="76"/>
                    </a:lnTo>
                    <a:lnTo>
                      <a:pt x="72" y="76"/>
                    </a:lnTo>
                    <a:lnTo>
                      <a:pt x="74" y="76"/>
                    </a:lnTo>
                    <a:lnTo>
                      <a:pt x="80" y="80"/>
                    </a:lnTo>
                    <a:lnTo>
                      <a:pt x="82" y="82"/>
                    </a:lnTo>
                    <a:lnTo>
                      <a:pt x="86" y="84"/>
                    </a:lnTo>
                    <a:lnTo>
                      <a:pt x="90" y="82"/>
                    </a:lnTo>
                    <a:lnTo>
                      <a:pt x="94" y="80"/>
                    </a:lnTo>
                    <a:lnTo>
                      <a:pt x="94" y="80"/>
                    </a:lnTo>
                    <a:lnTo>
                      <a:pt x="106" y="76"/>
                    </a:lnTo>
                    <a:lnTo>
                      <a:pt x="118" y="74"/>
                    </a:lnTo>
                    <a:lnTo>
                      <a:pt x="142" y="76"/>
                    </a:lnTo>
                    <a:lnTo>
                      <a:pt x="142" y="76"/>
                    </a:lnTo>
                    <a:lnTo>
                      <a:pt x="148" y="74"/>
                    </a:lnTo>
                    <a:lnTo>
                      <a:pt x="150" y="72"/>
                    </a:lnTo>
                    <a:lnTo>
                      <a:pt x="150" y="68"/>
                    </a:lnTo>
                    <a:lnTo>
                      <a:pt x="148" y="64"/>
                    </a:lnTo>
                    <a:lnTo>
                      <a:pt x="142" y="54"/>
                    </a:lnTo>
                    <a:lnTo>
                      <a:pt x="140" y="4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2" y="42"/>
                    </a:lnTo>
                    <a:lnTo>
                      <a:pt x="144" y="40"/>
                    </a:lnTo>
                    <a:lnTo>
                      <a:pt x="150" y="40"/>
                    </a:lnTo>
                    <a:lnTo>
                      <a:pt x="156" y="44"/>
                    </a:lnTo>
                    <a:lnTo>
                      <a:pt x="156" y="46"/>
                    </a:lnTo>
                    <a:lnTo>
                      <a:pt x="154" y="48"/>
                    </a:lnTo>
                    <a:lnTo>
                      <a:pt x="154" y="48"/>
                    </a:lnTo>
                    <a:lnTo>
                      <a:pt x="154" y="52"/>
                    </a:lnTo>
                    <a:lnTo>
                      <a:pt x="154" y="56"/>
                    </a:lnTo>
                    <a:lnTo>
                      <a:pt x="156" y="60"/>
                    </a:lnTo>
                    <a:lnTo>
                      <a:pt x="160" y="66"/>
                    </a:lnTo>
                    <a:lnTo>
                      <a:pt x="166" y="68"/>
                    </a:lnTo>
                    <a:lnTo>
                      <a:pt x="172" y="72"/>
                    </a:lnTo>
                    <a:lnTo>
                      <a:pt x="182" y="74"/>
                    </a:lnTo>
                    <a:lnTo>
                      <a:pt x="190" y="74"/>
                    </a:lnTo>
                    <a:lnTo>
                      <a:pt x="190" y="74"/>
                    </a:lnTo>
                    <a:lnTo>
                      <a:pt x="198" y="72"/>
                    </a:lnTo>
                    <a:lnTo>
                      <a:pt x="202" y="70"/>
                    </a:lnTo>
                    <a:lnTo>
                      <a:pt x="204" y="68"/>
                    </a:lnTo>
                    <a:lnTo>
                      <a:pt x="204" y="64"/>
                    </a:lnTo>
                    <a:lnTo>
                      <a:pt x="204" y="56"/>
                    </a:lnTo>
                    <a:lnTo>
                      <a:pt x="206" y="54"/>
                    </a:lnTo>
                    <a:lnTo>
                      <a:pt x="210" y="50"/>
                    </a:lnTo>
                    <a:lnTo>
                      <a:pt x="210" y="50"/>
                    </a:lnTo>
                    <a:lnTo>
                      <a:pt x="216" y="46"/>
                    </a:lnTo>
                    <a:lnTo>
                      <a:pt x="218" y="44"/>
                    </a:lnTo>
                    <a:lnTo>
                      <a:pt x="218" y="40"/>
                    </a:lnTo>
                    <a:lnTo>
                      <a:pt x="214" y="34"/>
                    </a:lnTo>
                    <a:lnTo>
                      <a:pt x="202" y="28"/>
                    </a:lnTo>
                    <a:lnTo>
                      <a:pt x="202" y="28"/>
                    </a:lnTo>
                    <a:lnTo>
                      <a:pt x="196" y="24"/>
                    </a:lnTo>
                    <a:lnTo>
                      <a:pt x="188" y="22"/>
                    </a:lnTo>
                    <a:lnTo>
                      <a:pt x="172" y="20"/>
                    </a:lnTo>
                    <a:lnTo>
                      <a:pt x="156" y="20"/>
                    </a:lnTo>
                    <a:lnTo>
                      <a:pt x="150" y="18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30" y="12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8" y="16"/>
                    </a:lnTo>
                    <a:lnTo>
                      <a:pt x="106" y="20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4" y="30"/>
                    </a:lnTo>
                    <a:lnTo>
                      <a:pt x="98" y="30"/>
                    </a:lnTo>
                    <a:lnTo>
                      <a:pt x="92" y="26"/>
                    </a:lnTo>
                    <a:lnTo>
                      <a:pt x="86" y="22"/>
                    </a:lnTo>
                    <a:lnTo>
                      <a:pt x="68" y="10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34" y="6"/>
                    </a:lnTo>
                    <a:lnTo>
                      <a:pt x="24" y="14"/>
                    </a:lnTo>
                    <a:lnTo>
                      <a:pt x="12" y="26"/>
                    </a:lnTo>
                    <a:lnTo>
                      <a:pt x="4" y="36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2" y="62"/>
                    </a:lnTo>
                    <a:lnTo>
                      <a:pt x="6" y="64"/>
                    </a:lnTo>
                    <a:lnTo>
                      <a:pt x="6" y="6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2521;p39">
                <a:extLst>
                  <a:ext uri="{FF2B5EF4-FFF2-40B4-BE49-F238E27FC236}">
                    <a16:creationId xmlns:a16="http://schemas.microsoft.com/office/drawing/2014/main" id="{8BFB8FD0-4996-ACC4-0B47-0D16E1DD39E6}"/>
                  </a:ext>
                </a:extLst>
              </p:cNvPr>
              <p:cNvSpPr/>
              <p:nvPr/>
            </p:nvSpPr>
            <p:spPr>
              <a:xfrm>
                <a:off x="13611225" y="1952625"/>
                <a:ext cx="212725" cy="69850"/>
              </a:xfrm>
              <a:custGeom>
                <a:avLst/>
                <a:gdLst/>
                <a:ahLst/>
                <a:cxnLst/>
                <a:rect l="l" t="t" r="r" b="b"/>
                <a:pathLst>
                  <a:path w="134" h="44" extrusionOk="0">
                    <a:moveTo>
                      <a:pt x="2" y="22"/>
                    </a:moveTo>
                    <a:lnTo>
                      <a:pt x="2" y="22"/>
                    </a:lnTo>
                    <a:lnTo>
                      <a:pt x="10" y="22"/>
                    </a:lnTo>
                    <a:lnTo>
                      <a:pt x="16" y="26"/>
                    </a:lnTo>
                    <a:lnTo>
                      <a:pt x="30" y="32"/>
                    </a:lnTo>
                    <a:lnTo>
                      <a:pt x="46" y="40"/>
                    </a:lnTo>
                    <a:lnTo>
                      <a:pt x="56" y="42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94" y="44"/>
                    </a:lnTo>
                    <a:lnTo>
                      <a:pt x="116" y="42"/>
                    </a:lnTo>
                    <a:lnTo>
                      <a:pt x="128" y="36"/>
                    </a:lnTo>
                    <a:lnTo>
                      <a:pt x="132" y="34"/>
                    </a:lnTo>
                    <a:lnTo>
                      <a:pt x="134" y="32"/>
                    </a:lnTo>
                    <a:lnTo>
                      <a:pt x="134" y="32"/>
                    </a:lnTo>
                    <a:lnTo>
                      <a:pt x="132" y="28"/>
                    </a:lnTo>
                    <a:lnTo>
                      <a:pt x="128" y="24"/>
                    </a:lnTo>
                    <a:lnTo>
                      <a:pt x="116" y="18"/>
                    </a:lnTo>
                    <a:lnTo>
                      <a:pt x="102" y="16"/>
                    </a:lnTo>
                    <a:lnTo>
                      <a:pt x="94" y="16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86" y="18"/>
                    </a:lnTo>
                    <a:lnTo>
                      <a:pt x="82" y="18"/>
                    </a:lnTo>
                    <a:lnTo>
                      <a:pt x="74" y="16"/>
                    </a:lnTo>
                    <a:lnTo>
                      <a:pt x="68" y="12"/>
                    </a:lnTo>
                    <a:lnTo>
                      <a:pt x="62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48" y="12"/>
                    </a:lnTo>
                    <a:lnTo>
                      <a:pt x="38" y="12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2522;p39">
                <a:extLst>
                  <a:ext uri="{FF2B5EF4-FFF2-40B4-BE49-F238E27FC236}">
                    <a16:creationId xmlns:a16="http://schemas.microsoft.com/office/drawing/2014/main" id="{10D44814-0353-2D78-E96E-51E6B06AA2A7}"/>
                  </a:ext>
                </a:extLst>
              </p:cNvPr>
              <p:cNvSpPr/>
              <p:nvPr/>
            </p:nvSpPr>
            <p:spPr>
              <a:xfrm>
                <a:off x="15036800" y="2295525"/>
                <a:ext cx="168275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34" extrusionOk="0">
                    <a:moveTo>
                      <a:pt x="4" y="32"/>
                    </a:moveTo>
                    <a:lnTo>
                      <a:pt x="4" y="32"/>
                    </a:lnTo>
                    <a:lnTo>
                      <a:pt x="10" y="32"/>
                    </a:lnTo>
                    <a:lnTo>
                      <a:pt x="16" y="34"/>
                    </a:lnTo>
                    <a:lnTo>
                      <a:pt x="24" y="30"/>
                    </a:lnTo>
                    <a:lnTo>
                      <a:pt x="34" y="28"/>
                    </a:lnTo>
                    <a:lnTo>
                      <a:pt x="38" y="28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32"/>
                    </a:lnTo>
                    <a:lnTo>
                      <a:pt x="56" y="34"/>
                    </a:lnTo>
                    <a:lnTo>
                      <a:pt x="72" y="32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4" y="22"/>
                    </a:lnTo>
                    <a:lnTo>
                      <a:pt x="106" y="20"/>
                    </a:lnTo>
                    <a:lnTo>
                      <a:pt x="106" y="16"/>
                    </a:lnTo>
                    <a:lnTo>
                      <a:pt x="104" y="14"/>
                    </a:lnTo>
                    <a:lnTo>
                      <a:pt x="98" y="10"/>
                    </a:lnTo>
                    <a:lnTo>
                      <a:pt x="92" y="6"/>
                    </a:lnTo>
                    <a:lnTo>
                      <a:pt x="82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2"/>
                    </a:lnTo>
                    <a:lnTo>
                      <a:pt x="28" y="6"/>
                    </a:lnTo>
                    <a:lnTo>
                      <a:pt x="18" y="10"/>
                    </a:lnTo>
                    <a:lnTo>
                      <a:pt x="8" y="16"/>
                    </a:lnTo>
                    <a:lnTo>
                      <a:pt x="2" y="22"/>
                    </a:lnTo>
                    <a:lnTo>
                      <a:pt x="0" y="28"/>
                    </a:lnTo>
                    <a:lnTo>
                      <a:pt x="2" y="30"/>
                    </a:lnTo>
                    <a:lnTo>
                      <a:pt x="4" y="32"/>
                    </a:lnTo>
                    <a:lnTo>
                      <a:pt x="4" y="3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2523;p39">
                <a:extLst>
                  <a:ext uri="{FF2B5EF4-FFF2-40B4-BE49-F238E27FC236}">
                    <a16:creationId xmlns:a16="http://schemas.microsoft.com/office/drawing/2014/main" id="{627F41C6-AD4D-B637-FC59-13060FA99BC6}"/>
                  </a:ext>
                </a:extLst>
              </p:cNvPr>
              <p:cNvSpPr/>
              <p:nvPr/>
            </p:nvSpPr>
            <p:spPr>
              <a:xfrm>
                <a:off x="11264900" y="1397000"/>
                <a:ext cx="24130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152" h="106" extrusionOk="0">
                    <a:moveTo>
                      <a:pt x="30" y="70"/>
                    </a:moveTo>
                    <a:lnTo>
                      <a:pt x="30" y="70"/>
                    </a:lnTo>
                    <a:lnTo>
                      <a:pt x="38" y="74"/>
                    </a:lnTo>
                    <a:lnTo>
                      <a:pt x="38" y="76"/>
                    </a:lnTo>
                    <a:lnTo>
                      <a:pt x="38" y="78"/>
                    </a:lnTo>
                    <a:lnTo>
                      <a:pt x="32" y="80"/>
                    </a:lnTo>
                    <a:lnTo>
                      <a:pt x="22" y="80"/>
                    </a:lnTo>
                    <a:lnTo>
                      <a:pt x="22" y="80"/>
                    </a:lnTo>
                    <a:lnTo>
                      <a:pt x="12" y="82"/>
                    </a:lnTo>
                    <a:lnTo>
                      <a:pt x="4" y="84"/>
                    </a:lnTo>
                    <a:lnTo>
                      <a:pt x="0" y="86"/>
                    </a:lnTo>
                    <a:lnTo>
                      <a:pt x="0" y="88"/>
                    </a:lnTo>
                    <a:lnTo>
                      <a:pt x="4" y="90"/>
                    </a:lnTo>
                    <a:lnTo>
                      <a:pt x="4" y="90"/>
                    </a:lnTo>
                    <a:lnTo>
                      <a:pt x="8" y="94"/>
                    </a:lnTo>
                    <a:lnTo>
                      <a:pt x="12" y="98"/>
                    </a:lnTo>
                    <a:lnTo>
                      <a:pt x="18" y="102"/>
                    </a:lnTo>
                    <a:lnTo>
                      <a:pt x="28" y="106"/>
                    </a:lnTo>
                    <a:lnTo>
                      <a:pt x="28" y="106"/>
                    </a:lnTo>
                    <a:lnTo>
                      <a:pt x="34" y="106"/>
                    </a:lnTo>
                    <a:lnTo>
                      <a:pt x="40" y="106"/>
                    </a:lnTo>
                    <a:lnTo>
                      <a:pt x="50" y="102"/>
                    </a:lnTo>
                    <a:lnTo>
                      <a:pt x="58" y="94"/>
                    </a:lnTo>
                    <a:lnTo>
                      <a:pt x="60" y="90"/>
                    </a:lnTo>
                    <a:lnTo>
                      <a:pt x="60" y="86"/>
                    </a:lnTo>
                    <a:lnTo>
                      <a:pt x="60" y="86"/>
                    </a:lnTo>
                    <a:lnTo>
                      <a:pt x="62" y="84"/>
                    </a:lnTo>
                    <a:lnTo>
                      <a:pt x="68" y="80"/>
                    </a:lnTo>
                    <a:lnTo>
                      <a:pt x="90" y="74"/>
                    </a:lnTo>
                    <a:lnTo>
                      <a:pt x="134" y="64"/>
                    </a:lnTo>
                    <a:lnTo>
                      <a:pt x="134" y="64"/>
                    </a:lnTo>
                    <a:lnTo>
                      <a:pt x="140" y="62"/>
                    </a:lnTo>
                    <a:lnTo>
                      <a:pt x="140" y="60"/>
                    </a:lnTo>
                    <a:lnTo>
                      <a:pt x="138" y="52"/>
                    </a:lnTo>
                    <a:lnTo>
                      <a:pt x="136" y="48"/>
                    </a:lnTo>
                    <a:lnTo>
                      <a:pt x="136" y="46"/>
                    </a:lnTo>
                    <a:lnTo>
                      <a:pt x="138" y="44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50" y="40"/>
                    </a:lnTo>
                    <a:lnTo>
                      <a:pt x="152" y="38"/>
                    </a:lnTo>
                    <a:lnTo>
                      <a:pt x="152" y="36"/>
                    </a:lnTo>
                    <a:lnTo>
                      <a:pt x="144" y="32"/>
                    </a:lnTo>
                    <a:lnTo>
                      <a:pt x="130" y="28"/>
                    </a:lnTo>
                    <a:lnTo>
                      <a:pt x="130" y="28"/>
                    </a:lnTo>
                    <a:lnTo>
                      <a:pt x="124" y="28"/>
                    </a:lnTo>
                    <a:lnTo>
                      <a:pt x="120" y="24"/>
                    </a:lnTo>
                    <a:lnTo>
                      <a:pt x="116" y="20"/>
                    </a:lnTo>
                    <a:lnTo>
                      <a:pt x="116" y="16"/>
                    </a:lnTo>
                    <a:lnTo>
                      <a:pt x="114" y="8"/>
                    </a:lnTo>
                    <a:lnTo>
                      <a:pt x="112" y="4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106" y="0"/>
                    </a:lnTo>
                    <a:lnTo>
                      <a:pt x="98" y="4"/>
                    </a:lnTo>
                    <a:lnTo>
                      <a:pt x="88" y="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52" y="18"/>
                    </a:lnTo>
                    <a:lnTo>
                      <a:pt x="42" y="24"/>
                    </a:lnTo>
                    <a:lnTo>
                      <a:pt x="38" y="26"/>
                    </a:lnTo>
                    <a:lnTo>
                      <a:pt x="36" y="28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4" y="36"/>
                    </a:lnTo>
                    <a:lnTo>
                      <a:pt x="46" y="38"/>
                    </a:lnTo>
                    <a:lnTo>
                      <a:pt x="44" y="42"/>
                    </a:lnTo>
                    <a:lnTo>
                      <a:pt x="44" y="44"/>
                    </a:lnTo>
                    <a:lnTo>
                      <a:pt x="38" y="50"/>
                    </a:lnTo>
                    <a:lnTo>
                      <a:pt x="32" y="52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24" y="52"/>
                    </a:lnTo>
                    <a:lnTo>
                      <a:pt x="22" y="54"/>
                    </a:lnTo>
                    <a:lnTo>
                      <a:pt x="20" y="56"/>
                    </a:lnTo>
                    <a:lnTo>
                      <a:pt x="18" y="58"/>
                    </a:lnTo>
                    <a:lnTo>
                      <a:pt x="20" y="62"/>
                    </a:lnTo>
                    <a:lnTo>
                      <a:pt x="22" y="64"/>
                    </a:lnTo>
                    <a:lnTo>
                      <a:pt x="24" y="68"/>
                    </a:lnTo>
                    <a:lnTo>
                      <a:pt x="30" y="70"/>
                    </a:lnTo>
                    <a:lnTo>
                      <a:pt x="30" y="7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2524;p39">
                <a:extLst>
                  <a:ext uri="{FF2B5EF4-FFF2-40B4-BE49-F238E27FC236}">
                    <a16:creationId xmlns:a16="http://schemas.microsoft.com/office/drawing/2014/main" id="{F1541BF7-9D77-FA18-5370-FB836D249AEE}"/>
                  </a:ext>
                </a:extLst>
              </p:cNvPr>
              <p:cNvSpPr/>
              <p:nvPr/>
            </p:nvSpPr>
            <p:spPr>
              <a:xfrm>
                <a:off x="13344525" y="2060575"/>
                <a:ext cx="47625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30" h="16" extrusionOk="0">
                    <a:moveTo>
                      <a:pt x="30" y="4"/>
                    </a:moveTo>
                    <a:lnTo>
                      <a:pt x="30" y="4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6"/>
                    </a:lnTo>
                    <a:lnTo>
                      <a:pt x="22" y="16"/>
                    </a:lnTo>
                    <a:lnTo>
                      <a:pt x="28" y="12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30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2525;p39">
                <a:extLst>
                  <a:ext uri="{FF2B5EF4-FFF2-40B4-BE49-F238E27FC236}">
                    <a16:creationId xmlns:a16="http://schemas.microsoft.com/office/drawing/2014/main" id="{CD6D625A-3D3C-8FB7-B448-4725E0FA559C}"/>
                  </a:ext>
                </a:extLst>
              </p:cNvPr>
              <p:cNvSpPr/>
              <p:nvPr/>
            </p:nvSpPr>
            <p:spPr>
              <a:xfrm>
                <a:off x="11217275" y="1406525"/>
                <a:ext cx="60325" cy="25400"/>
              </a:xfrm>
              <a:custGeom>
                <a:avLst/>
                <a:gdLst/>
                <a:ahLst/>
                <a:cxnLst/>
                <a:rect l="l" t="t" r="r" b="b"/>
                <a:pathLst>
                  <a:path w="38" h="16" extrusionOk="0">
                    <a:moveTo>
                      <a:pt x="38" y="6"/>
                    </a:moveTo>
                    <a:lnTo>
                      <a:pt x="38" y="6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10" y="14"/>
                    </a:lnTo>
                    <a:lnTo>
                      <a:pt x="20" y="16"/>
                    </a:lnTo>
                    <a:lnTo>
                      <a:pt x="32" y="14"/>
                    </a:lnTo>
                    <a:lnTo>
                      <a:pt x="36" y="10"/>
                    </a:lnTo>
                    <a:lnTo>
                      <a:pt x="38" y="6"/>
                    </a:lnTo>
                    <a:lnTo>
                      <a:pt x="38" y="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2526;p39">
                <a:extLst>
                  <a:ext uri="{FF2B5EF4-FFF2-40B4-BE49-F238E27FC236}">
                    <a16:creationId xmlns:a16="http://schemas.microsoft.com/office/drawing/2014/main" id="{25A22CBF-4BA5-6E3A-9567-3A54159B4ED7}"/>
                  </a:ext>
                </a:extLst>
              </p:cNvPr>
              <p:cNvSpPr/>
              <p:nvPr/>
            </p:nvSpPr>
            <p:spPr>
              <a:xfrm>
                <a:off x="11347450" y="1514475"/>
                <a:ext cx="250825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84" extrusionOk="0">
                    <a:moveTo>
                      <a:pt x="20" y="18"/>
                    </a:moveTo>
                    <a:lnTo>
                      <a:pt x="20" y="18"/>
                    </a:lnTo>
                    <a:lnTo>
                      <a:pt x="18" y="22"/>
                    </a:lnTo>
                    <a:lnTo>
                      <a:pt x="16" y="26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6" y="46"/>
                    </a:lnTo>
                    <a:lnTo>
                      <a:pt x="10" y="48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4" y="50"/>
                    </a:lnTo>
                    <a:lnTo>
                      <a:pt x="28" y="52"/>
                    </a:lnTo>
                    <a:lnTo>
                      <a:pt x="32" y="60"/>
                    </a:lnTo>
                    <a:lnTo>
                      <a:pt x="40" y="66"/>
                    </a:lnTo>
                    <a:lnTo>
                      <a:pt x="44" y="68"/>
                    </a:lnTo>
                    <a:lnTo>
                      <a:pt x="48" y="66"/>
                    </a:lnTo>
                    <a:lnTo>
                      <a:pt x="48" y="66"/>
                    </a:lnTo>
                    <a:lnTo>
                      <a:pt x="54" y="66"/>
                    </a:lnTo>
                    <a:lnTo>
                      <a:pt x="64" y="68"/>
                    </a:lnTo>
                    <a:lnTo>
                      <a:pt x="84" y="74"/>
                    </a:lnTo>
                    <a:lnTo>
                      <a:pt x="106" y="80"/>
                    </a:lnTo>
                    <a:lnTo>
                      <a:pt x="116" y="82"/>
                    </a:lnTo>
                    <a:lnTo>
                      <a:pt x="126" y="84"/>
                    </a:lnTo>
                    <a:lnTo>
                      <a:pt x="126" y="84"/>
                    </a:lnTo>
                    <a:lnTo>
                      <a:pt x="134" y="82"/>
                    </a:lnTo>
                    <a:lnTo>
                      <a:pt x="140" y="80"/>
                    </a:lnTo>
                    <a:lnTo>
                      <a:pt x="144" y="76"/>
                    </a:lnTo>
                    <a:lnTo>
                      <a:pt x="146" y="74"/>
                    </a:lnTo>
                    <a:lnTo>
                      <a:pt x="148" y="70"/>
                    </a:lnTo>
                    <a:lnTo>
                      <a:pt x="148" y="66"/>
                    </a:lnTo>
                    <a:lnTo>
                      <a:pt x="146" y="64"/>
                    </a:lnTo>
                    <a:lnTo>
                      <a:pt x="144" y="62"/>
                    </a:lnTo>
                    <a:lnTo>
                      <a:pt x="144" y="62"/>
                    </a:lnTo>
                    <a:lnTo>
                      <a:pt x="142" y="62"/>
                    </a:lnTo>
                    <a:lnTo>
                      <a:pt x="142" y="60"/>
                    </a:lnTo>
                    <a:lnTo>
                      <a:pt x="142" y="54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8" y="28"/>
                    </a:lnTo>
                    <a:lnTo>
                      <a:pt x="158" y="26"/>
                    </a:lnTo>
                    <a:lnTo>
                      <a:pt x="156" y="20"/>
                    </a:lnTo>
                    <a:lnTo>
                      <a:pt x="150" y="14"/>
                    </a:lnTo>
                    <a:lnTo>
                      <a:pt x="140" y="12"/>
                    </a:lnTo>
                    <a:lnTo>
                      <a:pt x="132" y="8"/>
                    </a:lnTo>
                    <a:lnTo>
                      <a:pt x="124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4"/>
                    </a:lnTo>
                    <a:lnTo>
                      <a:pt x="116" y="14"/>
                    </a:lnTo>
                    <a:lnTo>
                      <a:pt x="116" y="18"/>
                    </a:lnTo>
                    <a:lnTo>
                      <a:pt x="114" y="20"/>
                    </a:lnTo>
                    <a:lnTo>
                      <a:pt x="110" y="20"/>
                    </a:lnTo>
                    <a:lnTo>
                      <a:pt x="108" y="18"/>
                    </a:lnTo>
                    <a:lnTo>
                      <a:pt x="100" y="10"/>
                    </a:lnTo>
                    <a:lnTo>
                      <a:pt x="96" y="2"/>
                    </a:lnTo>
                    <a:lnTo>
                      <a:pt x="96" y="2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56" y="4"/>
                    </a:lnTo>
                    <a:lnTo>
                      <a:pt x="32" y="12"/>
                    </a:lnTo>
                    <a:lnTo>
                      <a:pt x="2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2527;p39">
                <a:extLst>
                  <a:ext uri="{FF2B5EF4-FFF2-40B4-BE49-F238E27FC236}">
                    <a16:creationId xmlns:a16="http://schemas.microsoft.com/office/drawing/2014/main" id="{4AA75F9F-A8A5-797A-EFF2-4B13D4D23AD7}"/>
                  </a:ext>
                </a:extLst>
              </p:cNvPr>
              <p:cNvSpPr/>
              <p:nvPr/>
            </p:nvSpPr>
            <p:spPr>
              <a:xfrm>
                <a:off x="3394075" y="2092325"/>
                <a:ext cx="1254125" cy="901700"/>
              </a:xfrm>
              <a:custGeom>
                <a:avLst/>
                <a:gdLst/>
                <a:ahLst/>
                <a:cxnLst/>
                <a:rect l="l" t="t" r="r" b="b"/>
                <a:pathLst>
                  <a:path w="790" h="568" extrusionOk="0">
                    <a:moveTo>
                      <a:pt x="486" y="148"/>
                    </a:moveTo>
                    <a:lnTo>
                      <a:pt x="486" y="148"/>
                    </a:lnTo>
                    <a:lnTo>
                      <a:pt x="494" y="144"/>
                    </a:lnTo>
                    <a:lnTo>
                      <a:pt x="504" y="140"/>
                    </a:lnTo>
                    <a:lnTo>
                      <a:pt x="508" y="134"/>
                    </a:lnTo>
                    <a:lnTo>
                      <a:pt x="510" y="130"/>
                    </a:lnTo>
                    <a:lnTo>
                      <a:pt x="508" y="126"/>
                    </a:lnTo>
                    <a:lnTo>
                      <a:pt x="508" y="126"/>
                    </a:lnTo>
                    <a:lnTo>
                      <a:pt x="506" y="122"/>
                    </a:lnTo>
                    <a:lnTo>
                      <a:pt x="502" y="120"/>
                    </a:lnTo>
                    <a:lnTo>
                      <a:pt x="496" y="118"/>
                    </a:lnTo>
                    <a:lnTo>
                      <a:pt x="490" y="118"/>
                    </a:lnTo>
                    <a:lnTo>
                      <a:pt x="482" y="118"/>
                    </a:lnTo>
                    <a:lnTo>
                      <a:pt x="476" y="120"/>
                    </a:lnTo>
                    <a:lnTo>
                      <a:pt x="470" y="122"/>
                    </a:lnTo>
                    <a:lnTo>
                      <a:pt x="468" y="126"/>
                    </a:lnTo>
                    <a:lnTo>
                      <a:pt x="468" y="126"/>
                    </a:lnTo>
                    <a:lnTo>
                      <a:pt x="464" y="130"/>
                    </a:lnTo>
                    <a:lnTo>
                      <a:pt x="460" y="130"/>
                    </a:lnTo>
                    <a:lnTo>
                      <a:pt x="454" y="128"/>
                    </a:lnTo>
                    <a:lnTo>
                      <a:pt x="450" y="124"/>
                    </a:lnTo>
                    <a:lnTo>
                      <a:pt x="440" y="112"/>
                    </a:lnTo>
                    <a:lnTo>
                      <a:pt x="438" y="106"/>
                    </a:lnTo>
                    <a:lnTo>
                      <a:pt x="436" y="102"/>
                    </a:lnTo>
                    <a:lnTo>
                      <a:pt x="436" y="102"/>
                    </a:lnTo>
                    <a:lnTo>
                      <a:pt x="434" y="98"/>
                    </a:lnTo>
                    <a:lnTo>
                      <a:pt x="430" y="96"/>
                    </a:lnTo>
                    <a:lnTo>
                      <a:pt x="418" y="94"/>
                    </a:lnTo>
                    <a:lnTo>
                      <a:pt x="410" y="94"/>
                    </a:lnTo>
                    <a:lnTo>
                      <a:pt x="406" y="92"/>
                    </a:lnTo>
                    <a:lnTo>
                      <a:pt x="402" y="88"/>
                    </a:lnTo>
                    <a:lnTo>
                      <a:pt x="402" y="82"/>
                    </a:lnTo>
                    <a:lnTo>
                      <a:pt x="402" y="82"/>
                    </a:lnTo>
                    <a:lnTo>
                      <a:pt x="402" y="78"/>
                    </a:lnTo>
                    <a:lnTo>
                      <a:pt x="402" y="76"/>
                    </a:lnTo>
                    <a:lnTo>
                      <a:pt x="398" y="70"/>
                    </a:lnTo>
                    <a:lnTo>
                      <a:pt x="390" y="66"/>
                    </a:lnTo>
                    <a:lnTo>
                      <a:pt x="380" y="64"/>
                    </a:lnTo>
                    <a:lnTo>
                      <a:pt x="360" y="60"/>
                    </a:lnTo>
                    <a:lnTo>
                      <a:pt x="344" y="60"/>
                    </a:lnTo>
                    <a:lnTo>
                      <a:pt x="344" y="60"/>
                    </a:lnTo>
                    <a:lnTo>
                      <a:pt x="334" y="62"/>
                    </a:lnTo>
                    <a:lnTo>
                      <a:pt x="324" y="66"/>
                    </a:lnTo>
                    <a:lnTo>
                      <a:pt x="316" y="74"/>
                    </a:lnTo>
                    <a:lnTo>
                      <a:pt x="314" y="78"/>
                    </a:lnTo>
                    <a:lnTo>
                      <a:pt x="314" y="82"/>
                    </a:lnTo>
                    <a:lnTo>
                      <a:pt x="314" y="82"/>
                    </a:lnTo>
                    <a:lnTo>
                      <a:pt x="314" y="86"/>
                    </a:lnTo>
                    <a:lnTo>
                      <a:pt x="312" y="88"/>
                    </a:lnTo>
                    <a:lnTo>
                      <a:pt x="310" y="88"/>
                    </a:lnTo>
                    <a:lnTo>
                      <a:pt x="308" y="88"/>
                    </a:lnTo>
                    <a:lnTo>
                      <a:pt x="302" y="84"/>
                    </a:lnTo>
                    <a:lnTo>
                      <a:pt x="298" y="80"/>
                    </a:lnTo>
                    <a:lnTo>
                      <a:pt x="298" y="76"/>
                    </a:lnTo>
                    <a:lnTo>
                      <a:pt x="298" y="76"/>
                    </a:lnTo>
                    <a:lnTo>
                      <a:pt x="294" y="72"/>
                    </a:lnTo>
                    <a:lnTo>
                      <a:pt x="290" y="72"/>
                    </a:lnTo>
                    <a:lnTo>
                      <a:pt x="278" y="78"/>
                    </a:lnTo>
                    <a:lnTo>
                      <a:pt x="264" y="86"/>
                    </a:lnTo>
                    <a:lnTo>
                      <a:pt x="256" y="90"/>
                    </a:lnTo>
                    <a:lnTo>
                      <a:pt x="252" y="90"/>
                    </a:lnTo>
                    <a:lnTo>
                      <a:pt x="252" y="90"/>
                    </a:lnTo>
                    <a:lnTo>
                      <a:pt x="250" y="90"/>
                    </a:lnTo>
                    <a:lnTo>
                      <a:pt x="250" y="84"/>
                    </a:lnTo>
                    <a:lnTo>
                      <a:pt x="252" y="72"/>
                    </a:lnTo>
                    <a:lnTo>
                      <a:pt x="254" y="56"/>
                    </a:lnTo>
                    <a:lnTo>
                      <a:pt x="254" y="50"/>
                    </a:lnTo>
                    <a:lnTo>
                      <a:pt x="254" y="44"/>
                    </a:lnTo>
                    <a:lnTo>
                      <a:pt x="254" y="44"/>
                    </a:lnTo>
                    <a:lnTo>
                      <a:pt x="250" y="38"/>
                    </a:lnTo>
                    <a:lnTo>
                      <a:pt x="244" y="32"/>
                    </a:lnTo>
                    <a:lnTo>
                      <a:pt x="240" y="24"/>
                    </a:lnTo>
                    <a:lnTo>
                      <a:pt x="234" y="12"/>
                    </a:lnTo>
                    <a:lnTo>
                      <a:pt x="234" y="12"/>
                    </a:lnTo>
                    <a:lnTo>
                      <a:pt x="230" y="6"/>
                    </a:lnTo>
                    <a:lnTo>
                      <a:pt x="224" y="2"/>
                    </a:lnTo>
                    <a:lnTo>
                      <a:pt x="216" y="2"/>
                    </a:lnTo>
                    <a:lnTo>
                      <a:pt x="208" y="2"/>
                    </a:lnTo>
                    <a:lnTo>
                      <a:pt x="200" y="2"/>
                    </a:lnTo>
                    <a:lnTo>
                      <a:pt x="192" y="4"/>
                    </a:lnTo>
                    <a:lnTo>
                      <a:pt x="186" y="8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76" y="16"/>
                    </a:lnTo>
                    <a:lnTo>
                      <a:pt x="170" y="18"/>
                    </a:lnTo>
                    <a:lnTo>
                      <a:pt x="154" y="22"/>
                    </a:lnTo>
                    <a:lnTo>
                      <a:pt x="138" y="26"/>
                    </a:lnTo>
                    <a:lnTo>
                      <a:pt x="130" y="30"/>
                    </a:lnTo>
                    <a:lnTo>
                      <a:pt x="124" y="34"/>
                    </a:lnTo>
                    <a:lnTo>
                      <a:pt x="124" y="34"/>
                    </a:lnTo>
                    <a:lnTo>
                      <a:pt x="118" y="42"/>
                    </a:lnTo>
                    <a:lnTo>
                      <a:pt x="116" y="48"/>
                    </a:lnTo>
                    <a:lnTo>
                      <a:pt x="116" y="54"/>
                    </a:lnTo>
                    <a:lnTo>
                      <a:pt x="118" y="58"/>
                    </a:lnTo>
                    <a:lnTo>
                      <a:pt x="124" y="68"/>
                    </a:lnTo>
                    <a:lnTo>
                      <a:pt x="132" y="74"/>
                    </a:lnTo>
                    <a:lnTo>
                      <a:pt x="132" y="74"/>
                    </a:lnTo>
                    <a:lnTo>
                      <a:pt x="132" y="78"/>
                    </a:lnTo>
                    <a:lnTo>
                      <a:pt x="130" y="80"/>
                    </a:lnTo>
                    <a:lnTo>
                      <a:pt x="122" y="86"/>
                    </a:lnTo>
                    <a:lnTo>
                      <a:pt x="116" y="94"/>
                    </a:lnTo>
                    <a:lnTo>
                      <a:pt x="114" y="96"/>
                    </a:lnTo>
                    <a:lnTo>
                      <a:pt x="118" y="100"/>
                    </a:lnTo>
                    <a:lnTo>
                      <a:pt x="118" y="100"/>
                    </a:lnTo>
                    <a:lnTo>
                      <a:pt x="126" y="106"/>
                    </a:lnTo>
                    <a:lnTo>
                      <a:pt x="136" y="108"/>
                    </a:lnTo>
                    <a:lnTo>
                      <a:pt x="142" y="112"/>
                    </a:lnTo>
                    <a:lnTo>
                      <a:pt x="144" y="116"/>
                    </a:lnTo>
                    <a:lnTo>
                      <a:pt x="146" y="120"/>
                    </a:lnTo>
                    <a:lnTo>
                      <a:pt x="146" y="120"/>
                    </a:lnTo>
                    <a:lnTo>
                      <a:pt x="144" y="126"/>
                    </a:lnTo>
                    <a:lnTo>
                      <a:pt x="140" y="126"/>
                    </a:lnTo>
                    <a:lnTo>
                      <a:pt x="134" y="126"/>
                    </a:lnTo>
                    <a:lnTo>
                      <a:pt x="126" y="122"/>
                    </a:lnTo>
                    <a:lnTo>
                      <a:pt x="110" y="114"/>
                    </a:lnTo>
                    <a:lnTo>
                      <a:pt x="104" y="108"/>
                    </a:lnTo>
                    <a:lnTo>
                      <a:pt x="100" y="102"/>
                    </a:lnTo>
                    <a:lnTo>
                      <a:pt x="100" y="102"/>
                    </a:lnTo>
                    <a:lnTo>
                      <a:pt x="98" y="92"/>
                    </a:lnTo>
                    <a:lnTo>
                      <a:pt x="98" y="84"/>
                    </a:lnTo>
                    <a:lnTo>
                      <a:pt x="98" y="76"/>
                    </a:lnTo>
                    <a:lnTo>
                      <a:pt x="96" y="72"/>
                    </a:lnTo>
                    <a:lnTo>
                      <a:pt x="94" y="68"/>
                    </a:lnTo>
                    <a:lnTo>
                      <a:pt x="94" y="68"/>
                    </a:lnTo>
                    <a:lnTo>
                      <a:pt x="92" y="64"/>
                    </a:lnTo>
                    <a:lnTo>
                      <a:pt x="90" y="60"/>
                    </a:lnTo>
                    <a:lnTo>
                      <a:pt x="92" y="50"/>
                    </a:lnTo>
                    <a:lnTo>
                      <a:pt x="98" y="40"/>
                    </a:lnTo>
                    <a:lnTo>
                      <a:pt x="108" y="28"/>
                    </a:lnTo>
                    <a:lnTo>
                      <a:pt x="108" y="28"/>
                    </a:lnTo>
                    <a:lnTo>
                      <a:pt x="120" y="20"/>
                    </a:lnTo>
                    <a:lnTo>
                      <a:pt x="128" y="14"/>
                    </a:lnTo>
                    <a:lnTo>
                      <a:pt x="134" y="10"/>
                    </a:lnTo>
                    <a:lnTo>
                      <a:pt x="136" y="8"/>
                    </a:lnTo>
                    <a:lnTo>
                      <a:pt x="136" y="4"/>
                    </a:lnTo>
                    <a:lnTo>
                      <a:pt x="136" y="4"/>
                    </a:lnTo>
                    <a:lnTo>
                      <a:pt x="136" y="4"/>
                    </a:lnTo>
                    <a:lnTo>
                      <a:pt x="134" y="2"/>
                    </a:lnTo>
                    <a:lnTo>
                      <a:pt x="126" y="0"/>
                    </a:lnTo>
                    <a:lnTo>
                      <a:pt x="112" y="0"/>
                    </a:lnTo>
                    <a:lnTo>
                      <a:pt x="98" y="0"/>
                    </a:lnTo>
                    <a:lnTo>
                      <a:pt x="80" y="4"/>
                    </a:lnTo>
                    <a:lnTo>
                      <a:pt x="62" y="10"/>
                    </a:lnTo>
                    <a:lnTo>
                      <a:pt x="44" y="20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16" y="46"/>
                    </a:lnTo>
                    <a:lnTo>
                      <a:pt x="8" y="60"/>
                    </a:lnTo>
                    <a:lnTo>
                      <a:pt x="2" y="74"/>
                    </a:lnTo>
                    <a:lnTo>
                      <a:pt x="0" y="88"/>
                    </a:lnTo>
                    <a:lnTo>
                      <a:pt x="0" y="102"/>
                    </a:lnTo>
                    <a:lnTo>
                      <a:pt x="0" y="112"/>
                    </a:lnTo>
                    <a:lnTo>
                      <a:pt x="4" y="126"/>
                    </a:lnTo>
                    <a:lnTo>
                      <a:pt x="4" y="126"/>
                    </a:lnTo>
                    <a:lnTo>
                      <a:pt x="6" y="128"/>
                    </a:lnTo>
                    <a:lnTo>
                      <a:pt x="10" y="130"/>
                    </a:lnTo>
                    <a:lnTo>
                      <a:pt x="26" y="132"/>
                    </a:lnTo>
                    <a:lnTo>
                      <a:pt x="44" y="134"/>
                    </a:lnTo>
                    <a:lnTo>
                      <a:pt x="62" y="136"/>
                    </a:lnTo>
                    <a:lnTo>
                      <a:pt x="62" y="136"/>
                    </a:lnTo>
                    <a:lnTo>
                      <a:pt x="68" y="138"/>
                    </a:lnTo>
                    <a:lnTo>
                      <a:pt x="72" y="142"/>
                    </a:lnTo>
                    <a:lnTo>
                      <a:pt x="72" y="144"/>
                    </a:lnTo>
                    <a:lnTo>
                      <a:pt x="72" y="146"/>
                    </a:lnTo>
                    <a:lnTo>
                      <a:pt x="66" y="148"/>
                    </a:lnTo>
                    <a:lnTo>
                      <a:pt x="56" y="148"/>
                    </a:lnTo>
                    <a:lnTo>
                      <a:pt x="56" y="148"/>
                    </a:lnTo>
                    <a:lnTo>
                      <a:pt x="42" y="146"/>
                    </a:lnTo>
                    <a:lnTo>
                      <a:pt x="28" y="146"/>
                    </a:lnTo>
                    <a:lnTo>
                      <a:pt x="18" y="146"/>
                    </a:lnTo>
                    <a:lnTo>
                      <a:pt x="16" y="148"/>
                    </a:lnTo>
                    <a:lnTo>
                      <a:pt x="14" y="152"/>
                    </a:lnTo>
                    <a:lnTo>
                      <a:pt x="14" y="152"/>
                    </a:lnTo>
                    <a:lnTo>
                      <a:pt x="16" y="156"/>
                    </a:lnTo>
                    <a:lnTo>
                      <a:pt x="20" y="162"/>
                    </a:lnTo>
                    <a:lnTo>
                      <a:pt x="34" y="172"/>
                    </a:lnTo>
                    <a:lnTo>
                      <a:pt x="42" y="176"/>
                    </a:lnTo>
                    <a:lnTo>
                      <a:pt x="52" y="178"/>
                    </a:lnTo>
                    <a:lnTo>
                      <a:pt x="60" y="180"/>
                    </a:lnTo>
                    <a:lnTo>
                      <a:pt x="68" y="178"/>
                    </a:lnTo>
                    <a:lnTo>
                      <a:pt x="68" y="178"/>
                    </a:lnTo>
                    <a:lnTo>
                      <a:pt x="78" y="176"/>
                    </a:lnTo>
                    <a:lnTo>
                      <a:pt x="86" y="176"/>
                    </a:lnTo>
                    <a:lnTo>
                      <a:pt x="90" y="178"/>
                    </a:lnTo>
                    <a:lnTo>
                      <a:pt x="96" y="184"/>
                    </a:lnTo>
                    <a:lnTo>
                      <a:pt x="96" y="184"/>
                    </a:lnTo>
                    <a:lnTo>
                      <a:pt x="100" y="188"/>
                    </a:lnTo>
                    <a:lnTo>
                      <a:pt x="104" y="190"/>
                    </a:lnTo>
                    <a:lnTo>
                      <a:pt x="118" y="192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68" y="196"/>
                    </a:lnTo>
                    <a:lnTo>
                      <a:pt x="184" y="198"/>
                    </a:lnTo>
                    <a:lnTo>
                      <a:pt x="210" y="204"/>
                    </a:lnTo>
                    <a:lnTo>
                      <a:pt x="210" y="204"/>
                    </a:lnTo>
                    <a:lnTo>
                      <a:pt x="218" y="204"/>
                    </a:lnTo>
                    <a:lnTo>
                      <a:pt x="226" y="200"/>
                    </a:lnTo>
                    <a:lnTo>
                      <a:pt x="234" y="196"/>
                    </a:lnTo>
                    <a:lnTo>
                      <a:pt x="238" y="192"/>
                    </a:lnTo>
                    <a:lnTo>
                      <a:pt x="238" y="192"/>
                    </a:lnTo>
                    <a:lnTo>
                      <a:pt x="242" y="190"/>
                    </a:lnTo>
                    <a:lnTo>
                      <a:pt x="248" y="192"/>
                    </a:lnTo>
                    <a:lnTo>
                      <a:pt x="266" y="194"/>
                    </a:lnTo>
                    <a:lnTo>
                      <a:pt x="284" y="198"/>
                    </a:lnTo>
                    <a:lnTo>
                      <a:pt x="300" y="200"/>
                    </a:lnTo>
                    <a:lnTo>
                      <a:pt x="300" y="200"/>
                    </a:lnTo>
                    <a:lnTo>
                      <a:pt x="304" y="200"/>
                    </a:lnTo>
                    <a:lnTo>
                      <a:pt x="306" y="198"/>
                    </a:lnTo>
                    <a:lnTo>
                      <a:pt x="306" y="196"/>
                    </a:lnTo>
                    <a:lnTo>
                      <a:pt x="306" y="192"/>
                    </a:lnTo>
                    <a:lnTo>
                      <a:pt x="302" y="188"/>
                    </a:lnTo>
                    <a:lnTo>
                      <a:pt x="296" y="184"/>
                    </a:lnTo>
                    <a:lnTo>
                      <a:pt x="296" y="184"/>
                    </a:lnTo>
                    <a:lnTo>
                      <a:pt x="294" y="182"/>
                    </a:lnTo>
                    <a:lnTo>
                      <a:pt x="292" y="180"/>
                    </a:lnTo>
                    <a:lnTo>
                      <a:pt x="292" y="174"/>
                    </a:lnTo>
                    <a:lnTo>
                      <a:pt x="294" y="170"/>
                    </a:lnTo>
                    <a:lnTo>
                      <a:pt x="296" y="170"/>
                    </a:lnTo>
                    <a:lnTo>
                      <a:pt x="298" y="170"/>
                    </a:lnTo>
                    <a:lnTo>
                      <a:pt x="302" y="170"/>
                    </a:lnTo>
                    <a:lnTo>
                      <a:pt x="302" y="170"/>
                    </a:lnTo>
                    <a:lnTo>
                      <a:pt x="320" y="178"/>
                    </a:lnTo>
                    <a:lnTo>
                      <a:pt x="330" y="184"/>
                    </a:lnTo>
                    <a:lnTo>
                      <a:pt x="332" y="188"/>
                    </a:lnTo>
                    <a:lnTo>
                      <a:pt x="334" y="190"/>
                    </a:lnTo>
                    <a:lnTo>
                      <a:pt x="334" y="190"/>
                    </a:lnTo>
                    <a:lnTo>
                      <a:pt x="338" y="196"/>
                    </a:lnTo>
                    <a:lnTo>
                      <a:pt x="342" y="198"/>
                    </a:lnTo>
                    <a:lnTo>
                      <a:pt x="346" y="200"/>
                    </a:lnTo>
                    <a:lnTo>
                      <a:pt x="350" y="204"/>
                    </a:lnTo>
                    <a:lnTo>
                      <a:pt x="350" y="204"/>
                    </a:lnTo>
                    <a:lnTo>
                      <a:pt x="352" y="208"/>
                    </a:lnTo>
                    <a:lnTo>
                      <a:pt x="356" y="210"/>
                    </a:lnTo>
                    <a:lnTo>
                      <a:pt x="370" y="218"/>
                    </a:lnTo>
                    <a:lnTo>
                      <a:pt x="384" y="224"/>
                    </a:lnTo>
                    <a:lnTo>
                      <a:pt x="388" y="228"/>
                    </a:lnTo>
                    <a:lnTo>
                      <a:pt x="390" y="232"/>
                    </a:lnTo>
                    <a:lnTo>
                      <a:pt x="390" y="232"/>
                    </a:lnTo>
                    <a:lnTo>
                      <a:pt x="388" y="236"/>
                    </a:lnTo>
                    <a:lnTo>
                      <a:pt x="386" y="238"/>
                    </a:lnTo>
                    <a:lnTo>
                      <a:pt x="374" y="244"/>
                    </a:lnTo>
                    <a:lnTo>
                      <a:pt x="364" y="250"/>
                    </a:lnTo>
                    <a:lnTo>
                      <a:pt x="362" y="252"/>
                    </a:lnTo>
                    <a:lnTo>
                      <a:pt x="364" y="254"/>
                    </a:lnTo>
                    <a:lnTo>
                      <a:pt x="364" y="254"/>
                    </a:lnTo>
                    <a:lnTo>
                      <a:pt x="368" y="256"/>
                    </a:lnTo>
                    <a:lnTo>
                      <a:pt x="372" y="256"/>
                    </a:lnTo>
                    <a:lnTo>
                      <a:pt x="384" y="252"/>
                    </a:lnTo>
                    <a:lnTo>
                      <a:pt x="394" y="246"/>
                    </a:lnTo>
                    <a:lnTo>
                      <a:pt x="400" y="244"/>
                    </a:lnTo>
                    <a:lnTo>
                      <a:pt x="406" y="242"/>
                    </a:lnTo>
                    <a:lnTo>
                      <a:pt x="406" y="242"/>
                    </a:lnTo>
                    <a:lnTo>
                      <a:pt x="410" y="244"/>
                    </a:lnTo>
                    <a:lnTo>
                      <a:pt x="414" y="248"/>
                    </a:lnTo>
                    <a:lnTo>
                      <a:pt x="420" y="258"/>
                    </a:lnTo>
                    <a:lnTo>
                      <a:pt x="424" y="268"/>
                    </a:lnTo>
                    <a:lnTo>
                      <a:pt x="428" y="270"/>
                    </a:lnTo>
                    <a:lnTo>
                      <a:pt x="432" y="270"/>
                    </a:lnTo>
                    <a:lnTo>
                      <a:pt x="432" y="270"/>
                    </a:lnTo>
                    <a:lnTo>
                      <a:pt x="436" y="268"/>
                    </a:lnTo>
                    <a:lnTo>
                      <a:pt x="442" y="268"/>
                    </a:lnTo>
                    <a:lnTo>
                      <a:pt x="446" y="270"/>
                    </a:lnTo>
                    <a:lnTo>
                      <a:pt x="452" y="272"/>
                    </a:lnTo>
                    <a:lnTo>
                      <a:pt x="462" y="282"/>
                    </a:lnTo>
                    <a:lnTo>
                      <a:pt x="472" y="296"/>
                    </a:lnTo>
                    <a:lnTo>
                      <a:pt x="472" y="296"/>
                    </a:lnTo>
                    <a:lnTo>
                      <a:pt x="476" y="304"/>
                    </a:lnTo>
                    <a:lnTo>
                      <a:pt x="478" y="312"/>
                    </a:lnTo>
                    <a:lnTo>
                      <a:pt x="478" y="318"/>
                    </a:lnTo>
                    <a:lnTo>
                      <a:pt x="478" y="324"/>
                    </a:lnTo>
                    <a:lnTo>
                      <a:pt x="474" y="336"/>
                    </a:lnTo>
                    <a:lnTo>
                      <a:pt x="472" y="344"/>
                    </a:lnTo>
                    <a:lnTo>
                      <a:pt x="472" y="344"/>
                    </a:lnTo>
                    <a:lnTo>
                      <a:pt x="474" y="346"/>
                    </a:lnTo>
                    <a:lnTo>
                      <a:pt x="478" y="346"/>
                    </a:lnTo>
                    <a:lnTo>
                      <a:pt x="490" y="348"/>
                    </a:lnTo>
                    <a:lnTo>
                      <a:pt x="504" y="344"/>
                    </a:lnTo>
                    <a:lnTo>
                      <a:pt x="518" y="340"/>
                    </a:lnTo>
                    <a:lnTo>
                      <a:pt x="518" y="340"/>
                    </a:lnTo>
                    <a:lnTo>
                      <a:pt x="522" y="338"/>
                    </a:lnTo>
                    <a:lnTo>
                      <a:pt x="528" y="338"/>
                    </a:lnTo>
                    <a:lnTo>
                      <a:pt x="534" y="340"/>
                    </a:lnTo>
                    <a:lnTo>
                      <a:pt x="540" y="342"/>
                    </a:lnTo>
                    <a:lnTo>
                      <a:pt x="550" y="352"/>
                    </a:lnTo>
                    <a:lnTo>
                      <a:pt x="560" y="360"/>
                    </a:lnTo>
                    <a:lnTo>
                      <a:pt x="560" y="360"/>
                    </a:lnTo>
                    <a:lnTo>
                      <a:pt x="560" y="362"/>
                    </a:lnTo>
                    <a:lnTo>
                      <a:pt x="560" y="364"/>
                    </a:lnTo>
                    <a:lnTo>
                      <a:pt x="558" y="370"/>
                    </a:lnTo>
                    <a:lnTo>
                      <a:pt x="550" y="374"/>
                    </a:lnTo>
                    <a:lnTo>
                      <a:pt x="542" y="378"/>
                    </a:lnTo>
                    <a:lnTo>
                      <a:pt x="526" y="382"/>
                    </a:lnTo>
                    <a:lnTo>
                      <a:pt x="520" y="382"/>
                    </a:lnTo>
                    <a:lnTo>
                      <a:pt x="520" y="380"/>
                    </a:lnTo>
                    <a:lnTo>
                      <a:pt x="520" y="380"/>
                    </a:lnTo>
                    <a:lnTo>
                      <a:pt x="520" y="380"/>
                    </a:lnTo>
                    <a:lnTo>
                      <a:pt x="520" y="376"/>
                    </a:lnTo>
                    <a:lnTo>
                      <a:pt x="516" y="370"/>
                    </a:lnTo>
                    <a:lnTo>
                      <a:pt x="510" y="364"/>
                    </a:lnTo>
                    <a:lnTo>
                      <a:pt x="500" y="358"/>
                    </a:lnTo>
                    <a:lnTo>
                      <a:pt x="490" y="354"/>
                    </a:lnTo>
                    <a:lnTo>
                      <a:pt x="476" y="352"/>
                    </a:lnTo>
                    <a:lnTo>
                      <a:pt x="464" y="350"/>
                    </a:lnTo>
                    <a:lnTo>
                      <a:pt x="450" y="354"/>
                    </a:lnTo>
                    <a:lnTo>
                      <a:pt x="450" y="354"/>
                    </a:lnTo>
                    <a:lnTo>
                      <a:pt x="440" y="360"/>
                    </a:lnTo>
                    <a:lnTo>
                      <a:pt x="434" y="366"/>
                    </a:lnTo>
                    <a:lnTo>
                      <a:pt x="432" y="372"/>
                    </a:lnTo>
                    <a:lnTo>
                      <a:pt x="432" y="378"/>
                    </a:lnTo>
                    <a:lnTo>
                      <a:pt x="438" y="390"/>
                    </a:lnTo>
                    <a:lnTo>
                      <a:pt x="444" y="400"/>
                    </a:lnTo>
                    <a:lnTo>
                      <a:pt x="444" y="400"/>
                    </a:lnTo>
                    <a:lnTo>
                      <a:pt x="444" y="404"/>
                    </a:lnTo>
                    <a:lnTo>
                      <a:pt x="440" y="408"/>
                    </a:lnTo>
                    <a:lnTo>
                      <a:pt x="434" y="412"/>
                    </a:lnTo>
                    <a:lnTo>
                      <a:pt x="424" y="416"/>
                    </a:lnTo>
                    <a:lnTo>
                      <a:pt x="414" y="418"/>
                    </a:lnTo>
                    <a:lnTo>
                      <a:pt x="404" y="418"/>
                    </a:lnTo>
                    <a:lnTo>
                      <a:pt x="392" y="416"/>
                    </a:lnTo>
                    <a:lnTo>
                      <a:pt x="380" y="414"/>
                    </a:lnTo>
                    <a:lnTo>
                      <a:pt x="380" y="414"/>
                    </a:lnTo>
                    <a:lnTo>
                      <a:pt x="368" y="410"/>
                    </a:lnTo>
                    <a:lnTo>
                      <a:pt x="362" y="410"/>
                    </a:lnTo>
                    <a:lnTo>
                      <a:pt x="358" y="410"/>
                    </a:lnTo>
                    <a:lnTo>
                      <a:pt x="354" y="412"/>
                    </a:lnTo>
                    <a:lnTo>
                      <a:pt x="350" y="418"/>
                    </a:lnTo>
                    <a:lnTo>
                      <a:pt x="348" y="420"/>
                    </a:lnTo>
                    <a:lnTo>
                      <a:pt x="344" y="420"/>
                    </a:lnTo>
                    <a:lnTo>
                      <a:pt x="344" y="420"/>
                    </a:lnTo>
                    <a:lnTo>
                      <a:pt x="338" y="422"/>
                    </a:lnTo>
                    <a:lnTo>
                      <a:pt x="334" y="424"/>
                    </a:lnTo>
                    <a:lnTo>
                      <a:pt x="330" y="428"/>
                    </a:lnTo>
                    <a:lnTo>
                      <a:pt x="326" y="432"/>
                    </a:lnTo>
                    <a:lnTo>
                      <a:pt x="324" y="438"/>
                    </a:lnTo>
                    <a:lnTo>
                      <a:pt x="322" y="444"/>
                    </a:lnTo>
                    <a:lnTo>
                      <a:pt x="324" y="450"/>
                    </a:lnTo>
                    <a:lnTo>
                      <a:pt x="328" y="454"/>
                    </a:lnTo>
                    <a:lnTo>
                      <a:pt x="328" y="454"/>
                    </a:lnTo>
                    <a:lnTo>
                      <a:pt x="332" y="458"/>
                    </a:lnTo>
                    <a:lnTo>
                      <a:pt x="338" y="460"/>
                    </a:lnTo>
                    <a:lnTo>
                      <a:pt x="354" y="460"/>
                    </a:lnTo>
                    <a:lnTo>
                      <a:pt x="370" y="458"/>
                    </a:lnTo>
                    <a:lnTo>
                      <a:pt x="388" y="456"/>
                    </a:lnTo>
                    <a:lnTo>
                      <a:pt x="388" y="456"/>
                    </a:lnTo>
                    <a:lnTo>
                      <a:pt x="408" y="460"/>
                    </a:lnTo>
                    <a:lnTo>
                      <a:pt x="412" y="458"/>
                    </a:lnTo>
                    <a:lnTo>
                      <a:pt x="414" y="452"/>
                    </a:lnTo>
                    <a:lnTo>
                      <a:pt x="414" y="452"/>
                    </a:lnTo>
                    <a:lnTo>
                      <a:pt x="416" y="448"/>
                    </a:lnTo>
                    <a:lnTo>
                      <a:pt x="420" y="446"/>
                    </a:lnTo>
                    <a:lnTo>
                      <a:pt x="430" y="444"/>
                    </a:lnTo>
                    <a:lnTo>
                      <a:pt x="442" y="446"/>
                    </a:lnTo>
                    <a:lnTo>
                      <a:pt x="456" y="450"/>
                    </a:lnTo>
                    <a:lnTo>
                      <a:pt x="456" y="450"/>
                    </a:lnTo>
                    <a:lnTo>
                      <a:pt x="460" y="452"/>
                    </a:lnTo>
                    <a:lnTo>
                      <a:pt x="464" y="456"/>
                    </a:lnTo>
                    <a:lnTo>
                      <a:pt x="470" y="464"/>
                    </a:lnTo>
                    <a:lnTo>
                      <a:pt x="476" y="472"/>
                    </a:lnTo>
                    <a:lnTo>
                      <a:pt x="480" y="476"/>
                    </a:lnTo>
                    <a:lnTo>
                      <a:pt x="486" y="478"/>
                    </a:lnTo>
                    <a:lnTo>
                      <a:pt x="486" y="478"/>
                    </a:lnTo>
                    <a:lnTo>
                      <a:pt x="492" y="480"/>
                    </a:lnTo>
                    <a:lnTo>
                      <a:pt x="496" y="482"/>
                    </a:lnTo>
                    <a:lnTo>
                      <a:pt x="498" y="486"/>
                    </a:lnTo>
                    <a:lnTo>
                      <a:pt x="498" y="490"/>
                    </a:lnTo>
                    <a:lnTo>
                      <a:pt x="498" y="502"/>
                    </a:lnTo>
                    <a:lnTo>
                      <a:pt x="500" y="508"/>
                    </a:lnTo>
                    <a:lnTo>
                      <a:pt x="502" y="512"/>
                    </a:lnTo>
                    <a:lnTo>
                      <a:pt x="502" y="512"/>
                    </a:lnTo>
                    <a:lnTo>
                      <a:pt x="508" y="516"/>
                    </a:lnTo>
                    <a:lnTo>
                      <a:pt x="516" y="520"/>
                    </a:lnTo>
                    <a:lnTo>
                      <a:pt x="534" y="522"/>
                    </a:lnTo>
                    <a:lnTo>
                      <a:pt x="554" y="526"/>
                    </a:lnTo>
                    <a:lnTo>
                      <a:pt x="562" y="528"/>
                    </a:lnTo>
                    <a:lnTo>
                      <a:pt x="568" y="532"/>
                    </a:lnTo>
                    <a:lnTo>
                      <a:pt x="568" y="532"/>
                    </a:lnTo>
                    <a:lnTo>
                      <a:pt x="576" y="538"/>
                    </a:lnTo>
                    <a:lnTo>
                      <a:pt x="586" y="546"/>
                    </a:lnTo>
                    <a:lnTo>
                      <a:pt x="612" y="558"/>
                    </a:lnTo>
                    <a:lnTo>
                      <a:pt x="626" y="564"/>
                    </a:lnTo>
                    <a:lnTo>
                      <a:pt x="638" y="568"/>
                    </a:lnTo>
                    <a:lnTo>
                      <a:pt x="646" y="568"/>
                    </a:lnTo>
                    <a:lnTo>
                      <a:pt x="650" y="568"/>
                    </a:lnTo>
                    <a:lnTo>
                      <a:pt x="652" y="566"/>
                    </a:lnTo>
                    <a:lnTo>
                      <a:pt x="652" y="566"/>
                    </a:lnTo>
                    <a:lnTo>
                      <a:pt x="654" y="562"/>
                    </a:lnTo>
                    <a:lnTo>
                      <a:pt x="652" y="560"/>
                    </a:lnTo>
                    <a:lnTo>
                      <a:pt x="648" y="550"/>
                    </a:lnTo>
                    <a:lnTo>
                      <a:pt x="638" y="538"/>
                    </a:lnTo>
                    <a:lnTo>
                      <a:pt x="628" y="526"/>
                    </a:lnTo>
                    <a:lnTo>
                      <a:pt x="602" y="504"/>
                    </a:lnTo>
                    <a:lnTo>
                      <a:pt x="590" y="498"/>
                    </a:lnTo>
                    <a:lnTo>
                      <a:pt x="582" y="494"/>
                    </a:lnTo>
                    <a:lnTo>
                      <a:pt x="582" y="494"/>
                    </a:lnTo>
                    <a:lnTo>
                      <a:pt x="576" y="492"/>
                    </a:lnTo>
                    <a:lnTo>
                      <a:pt x="576" y="490"/>
                    </a:lnTo>
                    <a:lnTo>
                      <a:pt x="580" y="488"/>
                    </a:lnTo>
                    <a:lnTo>
                      <a:pt x="586" y="488"/>
                    </a:lnTo>
                    <a:lnTo>
                      <a:pt x="594" y="488"/>
                    </a:lnTo>
                    <a:lnTo>
                      <a:pt x="604" y="490"/>
                    </a:lnTo>
                    <a:lnTo>
                      <a:pt x="614" y="494"/>
                    </a:lnTo>
                    <a:lnTo>
                      <a:pt x="622" y="500"/>
                    </a:lnTo>
                    <a:lnTo>
                      <a:pt x="622" y="500"/>
                    </a:lnTo>
                    <a:lnTo>
                      <a:pt x="632" y="506"/>
                    </a:lnTo>
                    <a:lnTo>
                      <a:pt x="642" y="512"/>
                    </a:lnTo>
                    <a:lnTo>
                      <a:pt x="652" y="516"/>
                    </a:lnTo>
                    <a:lnTo>
                      <a:pt x="662" y="518"/>
                    </a:lnTo>
                    <a:lnTo>
                      <a:pt x="672" y="518"/>
                    </a:lnTo>
                    <a:lnTo>
                      <a:pt x="680" y="516"/>
                    </a:lnTo>
                    <a:lnTo>
                      <a:pt x="688" y="512"/>
                    </a:lnTo>
                    <a:lnTo>
                      <a:pt x="696" y="506"/>
                    </a:lnTo>
                    <a:lnTo>
                      <a:pt x="696" y="506"/>
                    </a:lnTo>
                    <a:lnTo>
                      <a:pt x="700" y="498"/>
                    </a:lnTo>
                    <a:lnTo>
                      <a:pt x="700" y="494"/>
                    </a:lnTo>
                    <a:lnTo>
                      <a:pt x="698" y="490"/>
                    </a:lnTo>
                    <a:lnTo>
                      <a:pt x="696" y="488"/>
                    </a:lnTo>
                    <a:lnTo>
                      <a:pt x="686" y="482"/>
                    </a:lnTo>
                    <a:lnTo>
                      <a:pt x="682" y="478"/>
                    </a:lnTo>
                    <a:lnTo>
                      <a:pt x="682" y="474"/>
                    </a:lnTo>
                    <a:lnTo>
                      <a:pt x="682" y="474"/>
                    </a:lnTo>
                    <a:lnTo>
                      <a:pt x="680" y="462"/>
                    </a:lnTo>
                    <a:lnTo>
                      <a:pt x="674" y="450"/>
                    </a:lnTo>
                    <a:lnTo>
                      <a:pt x="670" y="444"/>
                    </a:lnTo>
                    <a:lnTo>
                      <a:pt x="666" y="440"/>
                    </a:lnTo>
                    <a:lnTo>
                      <a:pt x="660" y="438"/>
                    </a:lnTo>
                    <a:lnTo>
                      <a:pt x="654" y="436"/>
                    </a:lnTo>
                    <a:lnTo>
                      <a:pt x="654" y="436"/>
                    </a:lnTo>
                    <a:lnTo>
                      <a:pt x="646" y="434"/>
                    </a:lnTo>
                    <a:lnTo>
                      <a:pt x="638" y="430"/>
                    </a:lnTo>
                    <a:lnTo>
                      <a:pt x="620" y="418"/>
                    </a:lnTo>
                    <a:lnTo>
                      <a:pt x="612" y="412"/>
                    </a:lnTo>
                    <a:lnTo>
                      <a:pt x="606" y="404"/>
                    </a:lnTo>
                    <a:lnTo>
                      <a:pt x="606" y="400"/>
                    </a:lnTo>
                    <a:lnTo>
                      <a:pt x="606" y="396"/>
                    </a:lnTo>
                    <a:lnTo>
                      <a:pt x="608" y="396"/>
                    </a:lnTo>
                    <a:lnTo>
                      <a:pt x="608" y="396"/>
                    </a:lnTo>
                    <a:lnTo>
                      <a:pt x="614" y="392"/>
                    </a:lnTo>
                    <a:lnTo>
                      <a:pt x="616" y="390"/>
                    </a:lnTo>
                    <a:lnTo>
                      <a:pt x="614" y="382"/>
                    </a:lnTo>
                    <a:lnTo>
                      <a:pt x="612" y="374"/>
                    </a:lnTo>
                    <a:lnTo>
                      <a:pt x="614" y="370"/>
                    </a:lnTo>
                    <a:lnTo>
                      <a:pt x="616" y="364"/>
                    </a:lnTo>
                    <a:lnTo>
                      <a:pt x="616" y="364"/>
                    </a:lnTo>
                    <a:lnTo>
                      <a:pt x="620" y="362"/>
                    </a:lnTo>
                    <a:lnTo>
                      <a:pt x="626" y="362"/>
                    </a:lnTo>
                    <a:lnTo>
                      <a:pt x="630" y="362"/>
                    </a:lnTo>
                    <a:lnTo>
                      <a:pt x="634" y="366"/>
                    </a:lnTo>
                    <a:lnTo>
                      <a:pt x="644" y="374"/>
                    </a:lnTo>
                    <a:lnTo>
                      <a:pt x="650" y="376"/>
                    </a:lnTo>
                    <a:lnTo>
                      <a:pt x="654" y="378"/>
                    </a:lnTo>
                    <a:lnTo>
                      <a:pt x="654" y="378"/>
                    </a:lnTo>
                    <a:lnTo>
                      <a:pt x="660" y="380"/>
                    </a:lnTo>
                    <a:lnTo>
                      <a:pt x="664" y="382"/>
                    </a:lnTo>
                    <a:lnTo>
                      <a:pt x="672" y="390"/>
                    </a:lnTo>
                    <a:lnTo>
                      <a:pt x="680" y="402"/>
                    </a:lnTo>
                    <a:lnTo>
                      <a:pt x="694" y="416"/>
                    </a:lnTo>
                    <a:lnTo>
                      <a:pt x="694" y="416"/>
                    </a:lnTo>
                    <a:lnTo>
                      <a:pt x="702" y="422"/>
                    </a:lnTo>
                    <a:lnTo>
                      <a:pt x="708" y="426"/>
                    </a:lnTo>
                    <a:lnTo>
                      <a:pt x="714" y="426"/>
                    </a:lnTo>
                    <a:lnTo>
                      <a:pt x="716" y="426"/>
                    </a:lnTo>
                    <a:lnTo>
                      <a:pt x="720" y="422"/>
                    </a:lnTo>
                    <a:lnTo>
                      <a:pt x="720" y="420"/>
                    </a:lnTo>
                    <a:lnTo>
                      <a:pt x="724" y="410"/>
                    </a:lnTo>
                    <a:lnTo>
                      <a:pt x="724" y="410"/>
                    </a:lnTo>
                    <a:lnTo>
                      <a:pt x="726" y="406"/>
                    </a:lnTo>
                    <a:lnTo>
                      <a:pt x="730" y="404"/>
                    </a:lnTo>
                    <a:lnTo>
                      <a:pt x="740" y="402"/>
                    </a:lnTo>
                    <a:lnTo>
                      <a:pt x="748" y="400"/>
                    </a:lnTo>
                    <a:lnTo>
                      <a:pt x="750" y="398"/>
                    </a:lnTo>
                    <a:lnTo>
                      <a:pt x="752" y="394"/>
                    </a:lnTo>
                    <a:lnTo>
                      <a:pt x="752" y="394"/>
                    </a:lnTo>
                    <a:lnTo>
                      <a:pt x="752" y="388"/>
                    </a:lnTo>
                    <a:lnTo>
                      <a:pt x="754" y="384"/>
                    </a:lnTo>
                    <a:lnTo>
                      <a:pt x="764" y="374"/>
                    </a:lnTo>
                    <a:lnTo>
                      <a:pt x="774" y="366"/>
                    </a:lnTo>
                    <a:lnTo>
                      <a:pt x="786" y="358"/>
                    </a:lnTo>
                    <a:lnTo>
                      <a:pt x="786" y="358"/>
                    </a:lnTo>
                    <a:lnTo>
                      <a:pt x="790" y="356"/>
                    </a:lnTo>
                    <a:lnTo>
                      <a:pt x="790" y="354"/>
                    </a:lnTo>
                    <a:lnTo>
                      <a:pt x="788" y="350"/>
                    </a:lnTo>
                    <a:lnTo>
                      <a:pt x="784" y="346"/>
                    </a:lnTo>
                    <a:lnTo>
                      <a:pt x="770" y="342"/>
                    </a:lnTo>
                    <a:lnTo>
                      <a:pt x="762" y="340"/>
                    </a:lnTo>
                    <a:lnTo>
                      <a:pt x="756" y="340"/>
                    </a:lnTo>
                    <a:lnTo>
                      <a:pt x="756" y="340"/>
                    </a:lnTo>
                    <a:lnTo>
                      <a:pt x="748" y="340"/>
                    </a:lnTo>
                    <a:lnTo>
                      <a:pt x="744" y="338"/>
                    </a:lnTo>
                    <a:lnTo>
                      <a:pt x="740" y="336"/>
                    </a:lnTo>
                    <a:lnTo>
                      <a:pt x="736" y="332"/>
                    </a:lnTo>
                    <a:lnTo>
                      <a:pt x="734" y="326"/>
                    </a:lnTo>
                    <a:lnTo>
                      <a:pt x="732" y="320"/>
                    </a:lnTo>
                    <a:lnTo>
                      <a:pt x="732" y="320"/>
                    </a:lnTo>
                    <a:lnTo>
                      <a:pt x="730" y="316"/>
                    </a:lnTo>
                    <a:lnTo>
                      <a:pt x="726" y="310"/>
                    </a:lnTo>
                    <a:lnTo>
                      <a:pt x="712" y="302"/>
                    </a:lnTo>
                    <a:lnTo>
                      <a:pt x="696" y="294"/>
                    </a:lnTo>
                    <a:lnTo>
                      <a:pt x="690" y="294"/>
                    </a:lnTo>
                    <a:lnTo>
                      <a:pt x="684" y="294"/>
                    </a:lnTo>
                    <a:lnTo>
                      <a:pt x="684" y="294"/>
                    </a:lnTo>
                    <a:lnTo>
                      <a:pt x="680" y="294"/>
                    </a:lnTo>
                    <a:lnTo>
                      <a:pt x="674" y="292"/>
                    </a:lnTo>
                    <a:lnTo>
                      <a:pt x="662" y="286"/>
                    </a:lnTo>
                    <a:lnTo>
                      <a:pt x="648" y="280"/>
                    </a:lnTo>
                    <a:lnTo>
                      <a:pt x="642" y="278"/>
                    </a:lnTo>
                    <a:lnTo>
                      <a:pt x="636" y="276"/>
                    </a:lnTo>
                    <a:lnTo>
                      <a:pt x="636" y="276"/>
                    </a:lnTo>
                    <a:lnTo>
                      <a:pt x="622" y="274"/>
                    </a:lnTo>
                    <a:lnTo>
                      <a:pt x="610" y="268"/>
                    </a:lnTo>
                    <a:lnTo>
                      <a:pt x="606" y="264"/>
                    </a:lnTo>
                    <a:lnTo>
                      <a:pt x="602" y="258"/>
                    </a:lnTo>
                    <a:lnTo>
                      <a:pt x="600" y="252"/>
                    </a:lnTo>
                    <a:lnTo>
                      <a:pt x="600" y="246"/>
                    </a:lnTo>
                    <a:lnTo>
                      <a:pt x="600" y="246"/>
                    </a:lnTo>
                    <a:lnTo>
                      <a:pt x="602" y="242"/>
                    </a:lnTo>
                    <a:lnTo>
                      <a:pt x="606" y="240"/>
                    </a:lnTo>
                    <a:lnTo>
                      <a:pt x="610" y="240"/>
                    </a:lnTo>
                    <a:lnTo>
                      <a:pt x="616" y="240"/>
                    </a:lnTo>
                    <a:lnTo>
                      <a:pt x="628" y="242"/>
                    </a:lnTo>
                    <a:lnTo>
                      <a:pt x="634" y="242"/>
                    </a:lnTo>
                    <a:lnTo>
                      <a:pt x="636" y="238"/>
                    </a:lnTo>
                    <a:lnTo>
                      <a:pt x="636" y="238"/>
                    </a:lnTo>
                    <a:lnTo>
                      <a:pt x="638" y="234"/>
                    </a:lnTo>
                    <a:lnTo>
                      <a:pt x="634" y="232"/>
                    </a:lnTo>
                    <a:lnTo>
                      <a:pt x="624" y="228"/>
                    </a:lnTo>
                    <a:lnTo>
                      <a:pt x="612" y="226"/>
                    </a:lnTo>
                    <a:lnTo>
                      <a:pt x="608" y="226"/>
                    </a:lnTo>
                    <a:lnTo>
                      <a:pt x="606" y="222"/>
                    </a:lnTo>
                    <a:lnTo>
                      <a:pt x="606" y="222"/>
                    </a:lnTo>
                    <a:lnTo>
                      <a:pt x="606" y="218"/>
                    </a:lnTo>
                    <a:lnTo>
                      <a:pt x="610" y="214"/>
                    </a:lnTo>
                    <a:lnTo>
                      <a:pt x="616" y="214"/>
                    </a:lnTo>
                    <a:lnTo>
                      <a:pt x="622" y="210"/>
                    </a:lnTo>
                    <a:lnTo>
                      <a:pt x="622" y="210"/>
                    </a:lnTo>
                    <a:lnTo>
                      <a:pt x="622" y="208"/>
                    </a:lnTo>
                    <a:lnTo>
                      <a:pt x="624" y="204"/>
                    </a:lnTo>
                    <a:lnTo>
                      <a:pt x="620" y="198"/>
                    </a:lnTo>
                    <a:lnTo>
                      <a:pt x="614" y="192"/>
                    </a:lnTo>
                    <a:lnTo>
                      <a:pt x="606" y="188"/>
                    </a:lnTo>
                    <a:lnTo>
                      <a:pt x="606" y="188"/>
                    </a:lnTo>
                    <a:lnTo>
                      <a:pt x="604" y="186"/>
                    </a:lnTo>
                    <a:lnTo>
                      <a:pt x="602" y="186"/>
                    </a:lnTo>
                    <a:lnTo>
                      <a:pt x="596" y="190"/>
                    </a:lnTo>
                    <a:lnTo>
                      <a:pt x="592" y="194"/>
                    </a:lnTo>
                    <a:lnTo>
                      <a:pt x="588" y="196"/>
                    </a:lnTo>
                    <a:lnTo>
                      <a:pt x="588" y="196"/>
                    </a:lnTo>
                    <a:lnTo>
                      <a:pt x="584" y="196"/>
                    </a:lnTo>
                    <a:lnTo>
                      <a:pt x="584" y="194"/>
                    </a:lnTo>
                    <a:lnTo>
                      <a:pt x="584" y="190"/>
                    </a:lnTo>
                    <a:lnTo>
                      <a:pt x="588" y="182"/>
                    </a:lnTo>
                    <a:lnTo>
                      <a:pt x="592" y="176"/>
                    </a:lnTo>
                    <a:lnTo>
                      <a:pt x="592" y="176"/>
                    </a:lnTo>
                    <a:lnTo>
                      <a:pt x="592" y="172"/>
                    </a:lnTo>
                    <a:lnTo>
                      <a:pt x="590" y="168"/>
                    </a:lnTo>
                    <a:lnTo>
                      <a:pt x="578" y="164"/>
                    </a:lnTo>
                    <a:lnTo>
                      <a:pt x="564" y="160"/>
                    </a:lnTo>
                    <a:lnTo>
                      <a:pt x="556" y="160"/>
                    </a:lnTo>
                    <a:lnTo>
                      <a:pt x="550" y="162"/>
                    </a:lnTo>
                    <a:lnTo>
                      <a:pt x="550" y="162"/>
                    </a:lnTo>
                    <a:lnTo>
                      <a:pt x="540" y="164"/>
                    </a:lnTo>
                    <a:lnTo>
                      <a:pt x="534" y="160"/>
                    </a:lnTo>
                    <a:lnTo>
                      <a:pt x="532" y="156"/>
                    </a:lnTo>
                    <a:lnTo>
                      <a:pt x="530" y="148"/>
                    </a:lnTo>
                    <a:lnTo>
                      <a:pt x="530" y="148"/>
                    </a:lnTo>
                    <a:lnTo>
                      <a:pt x="530" y="146"/>
                    </a:lnTo>
                    <a:lnTo>
                      <a:pt x="526" y="144"/>
                    </a:lnTo>
                    <a:lnTo>
                      <a:pt x="516" y="146"/>
                    </a:lnTo>
                    <a:lnTo>
                      <a:pt x="504" y="150"/>
                    </a:lnTo>
                    <a:lnTo>
                      <a:pt x="496" y="156"/>
                    </a:lnTo>
                    <a:lnTo>
                      <a:pt x="496" y="156"/>
                    </a:lnTo>
                    <a:lnTo>
                      <a:pt x="492" y="158"/>
                    </a:lnTo>
                    <a:lnTo>
                      <a:pt x="488" y="158"/>
                    </a:lnTo>
                    <a:lnTo>
                      <a:pt x="482" y="154"/>
                    </a:lnTo>
                    <a:lnTo>
                      <a:pt x="480" y="152"/>
                    </a:lnTo>
                    <a:lnTo>
                      <a:pt x="480" y="150"/>
                    </a:lnTo>
                    <a:lnTo>
                      <a:pt x="482" y="148"/>
                    </a:lnTo>
                    <a:lnTo>
                      <a:pt x="486" y="148"/>
                    </a:lnTo>
                    <a:lnTo>
                      <a:pt x="486" y="14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2528;p39">
                <a:extLst>
                  <a:ext uri="{FF2B5EF4-FFF2-40B4-BE49-F238E27FC236}">
                    <a16:creationId xmlns:a16="http://schemas.microsoft.com/office/drawing/2014/main" id="{48FD6E30-E333-8C50-1C6C-CA948786BC44}"/>
                  </a:ext>
                </a:extLst>
              </p:cNvPr>
              <p:cNvSpPr/>
              <p:nvPr/>
            </p:nvSpPr>
            <p:spPr>
              <a:xfrm>
                <a:off x="2133600" y="2095500"/>
                <a:ext cx="787400" cy="422275"/>
              </a:xfrm>
              <a:custGeom>
                <a:avLst/>
                <a:gdLst/>
                <a:ahLst/>
                <a:cxnLst/>
                <a:rect l="l" t="t" r="r" b="b"/>
                <a:pathLst>
                  <a:path w="496" h="266" extrusionOk="0">
                    <a:moveTo>
                      <a:pt x="456" y="200"/>
                    </a:moveTo>
                    <a:lnTo>
                      <a:pt x="456" y="200"/>
                    </a:lnTo>
                    <a:lnTo>
                      <a:pt x="460" y="200"/>
                    </a:lnTo>
                    <a:lnTo>
                      <a:pt x="466" y="200"/>
                    </a:lnTo>
                    <a:lnTo>
                      <a:pt x="478" y="204"/>
                    </a:lnTo>
                    <a:lnTo>
                      <a:pt x="484" y="206"/>
                    </a:lnTo>
                    <a:lnTo>
                      <a:pt x="490" y="206"/>
                    </a:lnTo>
                    <a:lnTo>
                      <a:pt x="494" y="204"/>
                    </a:lnTo>
                    <a:lnTo>
                      <a:pt x="496" y="200"/>
                    </a:lnTo>
                    <a:lnTo>
                      <a:pt x="496" y="200"/>
                    </a:lnTo>
                    <a:lnTo>
                      <a:pt x="494" y="194"/>
                    </a:lnTo>
                    <a:lnTo>
                      <a:pt x="490" y="188"/>
                    </a:lnTo>
                    <a:lnTo>
                      <a:pt x="484" y="182"/>
                    </a:lnTo>
                    <a:lnTo>
                      <a:pt x="476" y="178"/>
                    </a:lnTo>
                    <a:lnTo>
                      <a:pt x="460" y="170"/>
                    </a:lnTo>
                    <a:lnTo>
                      <a:pt x="446" y="164"/>
                    </a:lnTo>
                    <a:lnTo>
                      <a:pt x="446" y="164"/>
                    </a:lnTo>
                    <a:lnTo>
                      <a:pt x="438" y="158"/>
                    </a:lnTo>
                    <a:lnTo>
                      <a:pt x="428" y="156"/>
                    </a:lnTo>
                    <a:lnTo>
                      <a:pt x="418" y="150"/>
                    </a:lnTo>
                    <a:lnTo>
                      <a:pt x="404" y="142"/>
                    </a:lnTo>
                    <a:lnTo>
                      <a:pt x="404" y="142"/>
                    </a:lnTo>
                    <a:lnTo>
                      <a:pt x="396" y="136"/>
                    </a:lnTo>
                    <a:lnTo>
                      <a:pt x="394" y="130"/>
                    </a:lnTo>
                    <a:lnTo>
                      <a:pt x="394" y="126"/>
                    </a:lnTo>
                    <a:lnTo>
                      <a:pt x="396" y="122"/>
                    </a:lnTo>
                    <a:lnTo>
                      <a:pt x="398" y="116"/>
                    </a:lnTo>
                    <a:lnTo>
                      <a:pt x="398" y="112"/>
                    </a:lnTo>
                    <a:lnTo>
                      <a:pt x="396" y="108"/>
                    </a:lnTo>
                    <a:lnTo>
                      <a:pt x="392" y="104"/>
                    </a:lnTo>
                    <a:lnTo>
                      <a:pt x="392" y="104"/>
                    </a:lnTo>
                    <a:lnTo>
                      <a:pt x="386" y="98"/>
                    </a:lnTo>
                    <a:lnTo>
                      <a:pt x="382" y="90"/>
                    </a:lnTo>
                    <a:lnTo>
                      <a:pt x="378" y="80"/>
                    </a:lnTo>
                    <a:lnTo>
                      <a:pt x="376" y="72"/>
                    </a:lnTo>
                    <a:lnTo>
                      <a:pt x="376" y="62"/>
                    </a:lnTo>
                    <a:lnTo>
                      <a:pt x="376" y="54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2" y="42"/>
                    </a:lnTo>
                    <a:lnTo>
                      <a:pt x="390" y="32"/>
                    </a:lnTo>
                    <a:lnTo>
                      <a:pt x="396" y="20"/>
                    </a:lnTo>
                    <a:lnTo>
                      <a:pt x="396" y="16"/>
                    </a:lnTo>
                    <a:lnTo>
                      <a:pt x="396" y="10"/>
                    </a:lnTo>
                    <a:lnTo>
                      <a:pt x="392" y="6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76" y="0"/>
                    </a:lnTo>
                    <a:lnTo>
                      <a:pt x="368" y="0"/>
                    </a:lnTo>
                    <a:lnTo>
                      <a:pt x="358" y="2"/>
                    </a:lnTo>
                    <a:lnTo>
                      <a:pt x="350" y="4"/>
                    </a:lnTo>
                    <a:lnTo>
                      <a:pt x="336" y="10"/>
                    </a:lnTo>
                    <a:lnTo>
                      <a:pt x="332" y="12"/>
                    </a:lnTo>
                    <a:lnTo>
                      <a:pt x="332" y="14"/>
                    </a:lnTo>
                    <a:lnTo>
                      <a:pt x="332" y="14"/>
                    </a:lnTo>
                    <a:lnTo>
                      <a:pt x="338" y="20"/>
                    </a:lnTo>
                    <a:lnTo>
                      <a:pt x="350" y="28"/>
                    </a:lnTo>
                    <a:lnTo>
                      <a:pt x="362" y="36"/>
                    </a:lnTo>
                    <a:lnTo>
                      <a:pt x="364" y="40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64" y="46"/>
                    </a:lnTo>
                    <a:lnTo>
                      <a:pt x="362" y="44"/>
                    </a:lnTo>
                    <a:lnTo>
                      <a:pt x="350" y="38"/>
                    </a:lnTo>
                    <a:lnTo>
                      <a:pt x="338" y="30"/>
                    </a:lnTo>
                    <a:lnTo>
                      <a:pt x="332" y="28"/>
                    </a:lnTo>
                    <a:lnTo>
                      <a:pt x="328" y="30"/>
                    </a:lnTo>
                    <a:lnTo>
                      <a:pt x="328" y="30"/>
                    </a:lnTo>
                    <a:lnTo>
                      <a:pt x="324" y="30"/>
                    </a:lnTo>
                    <a:lnTo>
                      <a:pt x="320" y="30"/>
                    </a:lnTo>
                    <a:lnTo>
                      <a:pt x="314" y="28"/>
                    </a:lnTo>
                    <a:lnTo>
                      <a:pt x="306" y="26"/>
                    </a:lnTo>
                    <a:lnTo>
                      <a:pt x="302" y="26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6"/>
                    </a:lnTo>
                    <a:lnTo>
                      <a:pt x="298" y="44"/>
                    </a:lnTo>
                    <a:lnTo>
                      <a:pt x="302" y="62"/>
                    </a:lnTo>
                    <a:lnTo>
                      <a:pt x="310" y="82"/>
                    </a:lnTo>
                    <a:lnTo>
                      <a:pt x="318" y="96"/>
                    </a:lnTo>
                    <a:lnTo>
                      <a:pt x="318" y="96"/>
                    </a:lnTo>
                    <a:lnTo>
                      <a:pt x="320" y="100"/>
                    </a:lnTo>
                    <a:lnTo>
                      <a:pt x="320" y="102"/>
                    </a:lnTo>
                    <a:lnTo>
                      <a:pt x="318" y="106"/>
                    </a:lnTo>
                    <a:lnTo>
                      <a:pt x="316" y="106"/>
                    </a:lnTo>
                    <a:lnTo>
                      <a:pt x="308" y="108"/>
                    </a:lnTo>
                    <a:lnTo>
                      <a:pt x="300" y="110"/>
                    </a:lnTo>
                    <a:lnTo>
                      <a:pt x="300" y="110"/>
                    </a:lnTo>
                    <a:lnTo>
                      <a:pt x="298" y="110"/>
                    </a:lnTo>
                    <a:lnTo>
                      <a:pt x="294" y="106"/>
                    </a:lnTo>
                    <a:lnTo>
                      <a:pt x="290" y="92"/>
                    </a:lnTo>
                    <a:lnTo>
                      <a:pt x="286" y="76"/>
                    </a:lnTo>
                    <a:lnTo>
                      <a:pt x="284" y="70"/>
                    </a:lnTo>
                    <a:lnTo>
                      <a:pt x="280" y="64"/>
                    </a:lnTo>
                    <a:lnTo>
                      <a:pt x="280" y="64"/>
                    </a:lnTo>
                    <a:lnTo>
                      <a:pt x="276" y="58"/>
                    </a:lnTo>
                    <a:lnTo>
                      <a:pt x="268" y="54"/>
                    </a:lnTo>
                    <a:lnTo>
                      <a:pt x="252" y="44"/>
                    </a:lnTo>
                    <a:lnTo>
                      <a:pt x="236" y="40"/>
                    </a:lnTo>
                    <a:lnTo>
                      <a:pt x="232" y="42"/>
                    </a:lnTo>
                    <a:lnTo>
                      <a:pt x="230" y="44"/>
                    </a:lnTo>
                    <a:lnTo>
                      <a:pt x="230" y="44"/>
                    </a:lnTo>
                    <a:lnTo>
                      <a:pt x="230" y="48"/>
                    </a:lnTo>
                    <a:lnTo>
                      <a:pt x="232" y="50"/>
                    </a:lnTo>
                    <a:lnTo>
                      <a:pt x="240" y="54"/>
                    </a:lnTo>
                    <a:lnTo>
                      <a:pt x="248" y="58"/>
                    </a:lnTo>
                    <a:lnTo>
                      <a:pt x="250" y="62"/>
                    </a:lnTo>
                    <a:lnTo>
                      <a:pt x="250" y="66"/>
                    </a:lnTo>
                    <a:lnTo>
                      <a:pt x="250" y="66"/>
                    </a:lnTo>
                    <a:lnTo>
                      <a:pt x="248" y="70"/>
                    </a:lnTo>
                    <a:lnTo>
                      <a:pt x="246" y="72"/>
                    </a:lnTo>
                    <a:lnTo>
                      <a:pt x="238" y="68"/>
                    </a:lnTo>
                    <a:lnTo>
                      <a:pt x="228" y="66"/>
                    </a:lnTo>
                    <a:lnTo>
                      <a:pt x="224" y="66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12" y="74"/>
                    </a:lnTo>
                    <a:lnTo>
                      <a:pt x="210" y="74"/>
                    </a:lnTo>
                    <a:lnTo>
                      <a:pt x="208" y="74"/>
                    </a:lnTo>
                    <a:lnTo>
                      <a:pt x="208" y="70"/>
                    </a:lnTo>
                    <a:lnTo>
                      <a:pt x="210" y="62"/>
                    </a:lnTo>
                    <a:lnTo>
                      <a:pt x="210" y="62"/>
                    </a:lnTo>
                    <a:lnTo>
                      <a:pt x="210" y="58"/>
                    </a:lnTo>
                    <a:lnTo>
                      <a:pt x="208" y="54"/>
                    </a:lnTo>
                    <a:lnTo>
                      <a:pt x="204" y="50"/>
                    </a:lnTo>
                    <a:lnTo>
                      <a:pt x="198" y="46"/>
                    </a:lnTo>
                    <a:lnTo>
                      <a:pt x="184" y="42"/>
                    </a:lnTo>
                    <a:lnTo>
                      <a:pt x="176" y="42"/>
                    </a:lnTo>
                    <a:lnTo>
                      <a:pt x="166" y="42"/>
                    </a:lnTo>
                    <a:lnTo>
                      <a:pt x="166" y="42"/>
                    </a:lnTo>
                    <a:lnTo>
                      <a:pt x="158" y="42"/>
                    </a:lnTo>
                    <a:lnTo>
                      <a:pt x="154" y="46"/>
                    </a:lnTo>
                    <a:lnTo>
                      <a:pt x="152" y="48"/>
                    </a:lnTo>
                    <a:lnTo>
                      <a:pt x="150" y="52"/>
                    </a:lnTo>
                    <a:lnTo>
                      <a:pt x="150" y="60"/>
                    </a:lnTo>
                    <a:lnTo>
                      <a:pt x="150" y="64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8"/>
                    </a:lnTo>
                    <a:lnTo>
                      <a:pt x="138" y="68"/>
                    </a:lnTo>
                    <a:lnTo>
                      <a:pt x="126" y="66"/>
                    </a:lnTo>
                    <a:lnTo>
                      <a:pt x="122" y="64"/>
                    </a:lnTo>
                    <a:lnTo>
                      <a:pt x="120" y="62"/>
                    </a:lnTo>
                    <a:lnTo>
                      <a:pt x="122" y="60"/>
                    </a:lnTo>
                    <a:lnTo>
                      <a:pt x="128" y="58"/>
                    </a:lnTo>
                    <a:lnTo>
                      <a:pt x="128" y="58"/>
                    </a:lnTo>
                    <a:lnTo>
                      <a:pt x="134" y="56"/>
                    </a:lnTo>
                    <a:lnTo>
                      <a:pt x="140" y="54"/>
                    </a:lnTo>
                    <a:lnTo>
                      <a:pt x="142" y="50"/>
                    </a:lnTo>
                    <a:lnTo>
                      <a:pt x="142" y="46"/>
                    </a:lnTo>
                    <a:lnTo>
                      <a:pt x="138" y="36"/>
                    </a:lnTo>
                    <a:lnTo>
                      <a:pt x="132" y="26"/>
                    </a:lnTo>
                    <a:lnTo>
                      <a:pt x="132" y="26"/>
                    </a:lnTo>
                    <a:lnTo>
                      <a:pt x="128" y="24"/>
                    </a:lnTo>
                    <a:lnTo>
                      <a:pt x="124" y="22"/>
                    </a:lnTo>
                    <a:lnTo>
                      <a:pt x="116" y="22"/>
                    </a:lnTo>
                    <a:lnTo>
                      <a:pt x="108" y="24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40" y="52"/>
                    </a:lnTo>
                    <a:lnTo>
                      <a:pt x="22" y="62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16" y="74"/>
                    </a:lnTo>
                    <a:lnTo>
                      <a:pt x="18" y="78"/>
                    </a:lnTo>
                    <a:lnTo>
                      <a:pt x="14" y="84"/>
                    </a:lnTo>
                    <a:lnTo>
                      <a:pt x="6" y="90"/>
                    </a:lnTo>
                    <a:lnTo>
                      <a:pt x="6" y="90"/>
                    </a:lnTo>
                    <a:lnTo>
                      <a:pt x="2" y="96"/>
                    </a:lnTo>
                    <a:lnTo>
                      <a:pt x="0" y="100"/>
                    </a:lnTo>
                    <a:lnTo>
                      <a:pt x="0" y="104"/>
                    </a:lnTo>
                    <a:lnTo>
                      <a:pt x="2" y="106"/>
                    </a:lnTo>
                    <a:lnTo>
                      <a:pt x="10" y="112"/>
                    </a:lnTo>
                    <a:lnTo>
                      <a:pt x="18" y="114"/>
                    </a:lnTo>
                    <a:lnTo>
                      <a:pt x="18" y="114"/>
                    </a:lnTo>
                    <a:lnTo>
                      <a:pt x="22" y="114"/>
                    </a:lnTo>
                    <a:lnTo>
                      <a:pt x="24" y="116"/>
                    </a:lnTo>
                    <a:lnTo>
                      <a:pt x="26" y="120"/>
                    </a:lnTo>
                    <a:lnTo>
                      <a:pt x="26" y="124"/>
                    </a:lnTo>
                    <a:lnTo>
                      <a:pt x="28" y="12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4" y="128"/>
                    </a:lnTo>
                    <a:lnTo>
                      <a:pt x="42" y="126"/>
                    </a:lnTo>
                    <a:lnTo>
                      <a:pt x="60" y="120"/>
                    </a:lnTo>
                    <a:lnTo>
                      <a:pt x="80" y="116"/>
                    </a:lnTo>
                    <a:lnTo>
                      <a:pt x="88" y="116"/>
                    </a:lnTo>
                    <a:lnTo>
                      <a:pt x="94" y="118"/>
                    </a:lnTo>
                    <a:lnTo>
                      <a:pt x="94" y="118"/>
                    </a:lnTo>
                    <a:lnTo>
                      <a:pt x="96" y="120"/>
                    </a:lnTo>
                    <a:lnTo>
                      <a:pt x="94" y="122"/>
                    </a:lnTo>
                    <a:lnTo>
                      <a:pt x="88" y="124"/>
                    </a:lnTo>
                    <a:lnTo>
                      <a:pt x="62" y="130"/>
                    </a:lnTo>
                    <a:lnTo>
                      <a:pt x="36" y="138"/>
                    </a:lnTo>
                    <a:lnTo>
                      <a:pt x="26" y="142"/>
                    </a:lnTo>
                    <a:lnTo>
                      <a:pt x="24" y="144"/>
                    </a:lnTo>
                    <a:lnTo>
                      <a:pt x="22" y="146"/>
                    </a:lnTo>
                    <a:lnTo>
                      <a:pt x="22" y="146"/>
                    </a:lnTo>
                    <a:lnTo>
                      <a:pt x="24" y="152"/>
                    </a:lnTo>
                    <a:lnTo>
                      <a:pt x="30" y="156"/>
                    </a:lnTo>
                    <a:lnTo>
                      <a:pt x="38" y="160"/>
                    </a:lnTo>
                    <a:lnTo>
                      <a:pt x="50" y="162"/>
                    </a:lnTo>
                    <a:lnTo>
                      <a:pt x="76" y="166"/>
                    </a:lnTo>
                    <a:lnTo>
                      <a:pt x="90" y="166"/>
                    </a:lnTo>
                    <a:lnTo>
                      <a:pt x="102" y="164"/>
                    </a:lnTo>
                    <a:lnTo>
                      <a:pt x="102" y="164"/>
                    </a:lnTo>
                    <a:lnTo>
                      <a:pt x="116" y="162"/>
                    </a:lnTo>
                    <a:lnTo>
                      <a:pt x="132" y="162"/>
                    </a:lnTo>
                    <a:lnTo>
                      <a:pt x="162" y="164"/>
                    </a:lnTo>
                    <a:lnTo>
                      <a:pt x="186" y="170"/>
                    </a:lnTo>
                    <a:lnTo>
                      <a:pt x="192" y="174"/>
                    </a:lnTo>
                    <a:lnTo>
                      <a:pt x="196" y="176"/>
                    </a:lnTo>
                    <a:lnTo>
                      <a:pt x="196" y="176"/>
                    </a:lnTo>
                    <a:lnTo>
                      <a:pt x="194" y="180"/>
                    </a:lnTo>
                    <a:lnTo>
                      <a:pt x="188" y="182"/>
                    </a:lnTo>
                    <a:lnTo>
                      <a:pt x="172" y="182"/>
                    </a:lnTo>
                    <a:lnTo>
                      <a:pt x="126" y="182"/>
                    </a:lnTo>
                    <a:lnTo>
                      <a:pt x="126" y="182"/>
                    </a:lnTo>
                    <a:lnTo>
                      <a:pt x="100" y="182"/>
                    </a:lnTo>
                    <a:lnTo>
                      <a:pt x="74" y="186"/>
                    </a:lnTo>
                    <a:lnTo>
                      <a:pt x="52" y="192"/>
                    </a:lnTo>
                    <a:lnTo>
                      <a:pt x="46" y="196"/>
                    </a:lnTo>
                    <a:lnTo>
                      <a:pt x="46" y="200"/>
                    </a:lnTo>
                    <a:lnTo>
                      <a:pt x="46" y="200"/>
                    </a:lnTo>
                    <a:lnTo>
                      <a:pt x="48" y="206"/>
                    </a:lnTo>
                    <a:lnTo>
                      <a:pt x="54" y="212"/>
                    </a:lnTo>
                    <a:lnTo>
                      <a:pt x="82" y="226"/>
                    </a:lnTo>
                    <a:lnTo>
                      <a:pt x="82" y="226"/>
                    </a:lnTo>
                    <a:lnTo>
                      <a:pt x="94" y="230"/>
                    </a:lnTo>
                    <a:lnTo>
                      <a:pt x="106" y="230"/>
                    </a:lnTo>
                    <a:lnTo>
                      <a:pt x="126" y="230"/>
                    </a:lnTo>
                    <a:lnTo>
                      <a:pt x="134" y="230"/>
                    </a:lnTo>
                    <a:lnTo>
                      <a:pt x="140" y="230"/>
                    </a:lnTo>
                    <a:lnTo>
                      <a:pt x="144" y="232"/>
                    </a:lnTo>
                    <a:lnTo>
                      <a:pt x="146" y="238"/>
                    </a:lnTo>
                    <a:lnTo>
                      <a:pt x="146" y="238"/>
                    </a:lnTo>
                    <a:lnTo>
                      <a:pt x="146" y="246"/>
                    </a:lnTo>
                    <a:lnTo>
                      <a:pt x="148" y="252"/>
                    </a:lnTo>
                    <a:lnTo>
                      <a:pt x="152" y="256"/>
                    </a:lnTo>
                    <a:lnTo>
                      <a:pt x="160" y="258"/>
                    </a:lnTo>
                    <a:lnTo>
                      <a:pt x="168" y="262"/>
                    </a:lnTo>
                    <a:lnTo>
                      <a:pt x="178" y="264"/>
                    </a:lnTo>
                    <a:lnTo>
                      <a:pt x="206" y="266"/>
                    </a:lnTo>
                    <a:lnTo>
                      <a:pt x="206" y="266"/>
                    </a:lnTo>
                    <a:lnTo>
                      <a:pt x="220" y="264"/>
                    </a:lnTo>
                    <a:lnTo>
                      <a:pt x="232" y="262"/>
                    </a:lnTo>
                    <a:lnTo>
                      <a:pt x="254" y="256"/>
                    </a:lnTo>
                    <a:lnTo>
                      <a:pt x="272" y="250"/>
                    </a:lnTo>
                    <a:lnTo>
                      <a:pt x="280" y="248"/>
                    </a:lnTo>
                    <a:lnTo>
                      <a:pt x="288" y="246"/>
                    </a:lnTo>
                    <a:lnTo>
                      <a:pt x="288" y="246"/>
                    </a:lnTo>
                    <a:lnTo>
                      <a:pt x="300" y="246"/>
                    </a:lnTo>
                    <a:lnTo>
                      <a:pt x="312" y="244"/>
                    </a:lnTo>
                    <a:lnTo>
                      <a:pt x="320" y="238"/>
                    </a:lnTo>
                    <a:lnTo>
                      <a:pt x="328" y="230"/>
                    </a:lnTo>
                    <a:lnTo>
                      <a:pt x="328" y="230"/>
                    </a:lnTo>
                    <a:lnTo>
                      <a:pt x="330" y="226"/>
                    </a:lnTo>
                    <a:lnTo>
                      <a:pt x="334" y="224"/>
                    </a:lnTo>
                    <a:lnTo>
                      <a:pt x="338" y="222"/>
                    </a:lnTo>
                    <a:lnTo>
                      <a:pt x="340" y="222"/>
                    </a:lnTo>
                    <a:lnTo>
                      <a:pt x="344" y="226"/>
                    </a:lnTo>
                    <a:lnTo>
                      <a:pt x="348" y="232"/>
                    </a:lnTo>
                    <a:lnTo>
                      <a:pt x="348" y="232"/>
                    </a:lnTo>
                    <a:lnTo>
                      <a:pt x="350" y="234"/>
                    </a:lnTo>
                    <a:lnTo>
                      <a:pt x="354" y="236"/>
                    </a:lnTo>
                    <a:lnTo>
                      <a:pt x="364" y="238"/>
                    </a:lnTo>
                    <a:lnTo>
                      <a:pt x="376" y="240"/>
                    </a:lnTo>
                    <a:lnTo>
                      <a:pt x="382" y="244"/>
                    </a:lnTo>
                    <a:lnTo>
                      <a:pt x="382" y="244"/>
                    </a:lnTo>
                    <a:lnTo>
                      <a:pt x="390" y="248"/>
                    </a:lnTo>
                    <a:lnTo>
                      <a:pt x="400" y="252"/>
                    </a:lnTo>
                    <a:lnTo>
                      <a:pt x="412" y="252"/>
                    </a:lnTo>
                    <a:lnTo>
                      <a:pt x="424" y="254"/>
                    </a:lnTo>
                    <a:lnTo>
                      <a:pt x="450" y="250"/>
                    </a:lnTo>
                    <a:lnTo>
                      <a:pt x="460" y="248"/>
                    </a:lnTo>
                    <a:lnTo>
                      <a:pt x="468" y="244"/>
                    </a:lnTo>
                    <a:lnTo>
                      <a:pt x="468" y="244"/>
                    </a:lnTo>
                    <a:lnTo>
                      <a:pt x="474" y="240"/>
                    </a:lnTo>
                    <a:lnTo>
                      <a:pt x="476" y="234"/>
                    </a:lnTo>
                    <a:lnTo>
                      <a:pt x="474" y="230"/>
                    </a:lnTo>
                    <a:lnTo>
                      <a:pt x="470" y="224"/>
                    </a:lnTo>
                    <a:lnTo>
                      <a:pt x="466" y="220"/>
                    </a:lnTo>
                    <a:lnTo>
                      <a:pt x="460" y="218"/>
                    </a:lnTo>
                    <a:lnTo>
                      <a:pt x="454" y="218"/>
                    </a:lnTo>
                    <a:lnTo>
                      <a:pt x="450" y="220"/>
                    </a:lnTo>
                    <a:lnTo>
                      <a:pt x="450" y="220"/>
                    </a:lnTo>
                    <a:lnTo>
                      <a:pt x="444" y="226"/>
                    </a:lnTo>
                    <a:lnTo>
                      <a:pt x="438" y="226"/>
                    </a:lnTo>
                    <a:lnTo>
                      <a:pt x="432" y="224"/>
                    </a:lnTo>
                    <a:lnTo>
                      <a:pt x="430" y="220"/>
                    </a:lnTo>
                    <a:lnTo>
                      <a:pt x="430" y="220"/>
                    </a:lnTo>
                    <a:lnTo>
                      <a:pt x="430" y="216"/>
                    </a:lnTo>
                    <a:lnTo>
                      <a:pt x="432" y="214"/>
                    </a:lnTo>
                    <a:lnTo>
                      <a:pt x="440" y="210"/>
                    </a:lnTo>
                    <a:lnTo>
                      <a:pt x="448" y="206"/>
                    </a:lnTo>
                    <a:lnTo>
                      <a:pt x="456" y="200"/>
                    </a:lnTo>
                    <a:lnTo>
                      <a:pt x="456" y="20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2529;p39">
                <a:extLst>
                  <a:ext uri="{FF2B5EF4-FFF2-40B4-BE49-F238E27FC236}">
                    <a16:creationId xmlns:a16="http://schemas.microsoft.com/office/drawing/2014/main" id="{7AF074BF-4047-B5C4-64F4-E452E188474B}"/>
                  </a:ext>
                </a:extLst>
              </p:cNvPr>
              <p:cNvSpPr/>
              <p:nvPr/>
            </p:nvSpPr>
            <p:spPr>
              <a:xfrm>
                <a:off x="3819525" y="2962275"/>
                <a:ext cx="4127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26" h="30" extrusionOk="0">
                    <a:moveTo>
                      <a:pt x="10" y="30"/>
                    </a:moveTo>
                    <a:lnTo>
                      <a:pt x="10" y="30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4" y="14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6" y="28"/>
                    </a:lnTo>
                    <a:lnTo>
                      <a:pt x="10" y="30"/>
                    </a:lnTo>
                    <a:lnTo>
                      <a:pt x="10" y="3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2530;p39">
                <a:extLst>
                  <a:ext uri="{FF2B5EF4-FFF2-40B4-BE49-F238E27FC236}">
                    <a16:creationId xmlns:a16="http://schemas.microsoft.com/office/drawing/2014/main" id="{92C898C0-EAE2-0BAB-A9E7-C699022F399C}"/>
                  </a:ext>
                </a:extLst>
              </p:cNvPr>
              <p:cNvSpPr/>
              <p:nvPr/>
            </p:nvSpPr>
            <p:spPr>
              <a:xfrm>
                <a:off x="3937000" y="2530475"/>
                <a:ext cx="10795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68" h="52" extrusionOk="0">
                    <a:moveTo>
                      <a:pt x="58" y="44"/>
                    </a:moveTo>
                    <a:lnTo>
                      <a:pt x="58" y="44"/>
                    </a:lnTo>
                    <a:lnTo>
                      <a:pt x="62" y="42"/>
                    </a:lnTo>
                    <a:lnTo>
                      <a:pt x="66" y="40"/>
                    </a:lnTo>
                    <a:lnTo>
                      <a:pt x="68" y="34"/>
                    </a:lnTo>
                    <a:lnTo>
                      <a:pt x="68" y="30"/>
                    </a:lnTo>
                    <a:lnTo>
                      <a:pt x="66" y="18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56" y="2"/>
                    </a:lnTo>
                    <a:lnTo>
                      <a:pt x="46" y="0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10" y="8"/>
                    </a:lnTo>
                    <a:lnTo>
                      <a:pt x="4" y="14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8" y="48"/>
                    </a:lnTo>
                    <a:lnTo>
                      <a:pt x="14" y="52"/>
                    </a:lnTo>
                    <a:lnTo>
                      <a:pt x="22" y="52"/>
                    </a:lnTo>
                    <a:lnTo>
                      <a:pt x="30" y="52"/>
                    </a:lnTo>
                    <a:lnTo>
                      <a:pt x="44" y="48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2531;p39">
                <a:extLst>
                  <a:ext uri="{FF2B5EF4-FFF2-40B4-BE49-F238E27FC236}">
                    <a16:creationId xmlns:a16="http://schemas.microsoft.com/office/drawing/2014/main" id="{F8BB7DE8-A0E8-9807-4910-6A7CE78BFE84}"/>
                  </a:ext>
                </a:extLst>
              </p:cNvPr>
              <p:cNvSpPr/>
              <p:nvPr/>
            </p:nvSpPr>
            <p:spPr>
              <a:xfrm>
                <a:off x="3305175" y="1190625"/>
                <a:ext cx="134937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850" h="436" extrusionOk="0">
                    <a:moveTo>
                      <a:pt x="30" y="102"/>
                    </a:moveTo>
                    <a:lnTo>
                      <a:pt x="30" y="102"/>
                    </a:lnTo>
                    <a:lnTo>
                      <a:pt x="36" y="100"/>
                    </a:lnTo>
                    <a:lnTo>
                      <a:pt x="42" y="98"/>
                    </a:lnTo>
                    <a:lnTo>
                      <a:pt x="50" y="98"/>
                    </a:lnTo>
                    <a:lnTo>
                      <a:pt x="52" y="98"/>
                    </a:lnTo>
                    <a:lnTo>
                      <a:pt x="52" y="100"/>
                    </a:lnTo>
                    <a:lnTo>
                      <a:pt x="50" y="104"/>
                    </a:lnTo>
                    <a:lnTo>
                      <a:pt x="46" y="106"/>
                    </a:lnTo>
                    <a:lnTo>
                      <a:pt x="46" y="106"/>
                    </a:lnTo>
                    <a:lnTo>
                      <a:pt x="38" y="112"/>
                    </a:lnTo>
                    <a:lnTo>
                      <a:pt x="38" y="114"/>
                    </a:lnTo>
                    <a:lnTo>
                      <a:pt x="38" y="114"/>
                    </a:lnTo>
                    <a:lnTo>
                      <a:pt x="44" y="116"/>
                    </a:lnTo>
                    <a:lnTo>
                      <a:pt x="56" y="116"/>
                    </a:lnTo>
                    <a:lnTo>
                      <a:pt x="56" y="116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52" y="128"/>
                    </a:lnTo>
                    <a:lnTo>
                      <a:pt x="50" y="130"/>
                    </a:lnTo>
                    <a:lnTo>
                      <a:pt x="48" y="136"/>
                    </a:lnTo>
                    <a:lnTo>
                      <a:pt x="48" y="136"/>
                    </a:lnTo>
                    <a:lnTo>
                      <a:pt x="50" y="138"/>
                    </a:lnTo>
                    <a:lnTo>
                      <a:pt x="52" y="142"/>
                    </a:lnTo>
                    <a:lnTo>
                      <a:pt x="60" y="144"/>
                    </a:lnTo>
                    <a:lnTo>
                      <a:pt x="70" y="146"/>
                    </a:lnTo>
                    <a:lnTo>
                      <a:pt x="72" y="148"/>
                    </a:lnTo>
                    <a:lnTo>
                      <a:pt x="74" y="152"/>
                    </a:lnTo>
                    <a:lnTo>
                      <a:pt x="74" y="152"/>
                    </a:lnTo>
                    <a:lnTo>
                      <a:pt x="76" y="156"/>
                    </a:lnTo>
                    <a:lnTo>
                      <a:pt x="82" y="160"/>
                    </a:lnTo>
                    <a:lnTo>
                      <a:pt x="92" y="162"/>
                    </a:lnTo>
                    <a:lnTo>
                      <a:pt x="102" y="164"/>
                    </a:lnTo>
                    <a:lnTo>
                      <a:pt x="114" y="164"/>
                    </a:lnTo>
                    <a:lnTo>
                      <a:pt x="126" y="162"/>
                    </a:lnTo>
                    <a:lnTo>
                      <a:pt x="136" y="160"/>
                    </a:lnTo>
                    <a:lnTo>
                      <a:pt x="142" y="154"/>
                    </a:lnTo>
                    <a:lnTo>
                      <a:pt x="142" y="154"/>
                    </a:lnTo>
                    <a:lnTo>
                      <a:pt x="148" y="150"/>
                    </a:lnTo>
                    <a:lnTo>
                      <a:pt x="150" y="150"/>
                    </a:lnTo>
                    <a:lnTo>
                      <a:pt x="152" y="150"/>
                    </a:lnTo>
                    <a:lnTo>
                      <a:pt x="154" y="152"/>
                    </a:lnTo>
                    <a:lnTo>
                      <a:pt x="152" y="160"/>
                    </a:lnTo>
                    <a:lnTo>
                      <a:pt x="152" y="168"/>
                    </a:lnTo>
                    <a:lnTo>
                      <a:pt x="152" y="168"/>
                    </a:lnTo>
                    <a:lnTo>
                      <a:pt x="152" y="170"/>
                    </a:lnTo>
                    <a:lnTo>
                      <a:pt x="154" y="172"/>
                    </a:lnTo>
                    <a:lnTo>
                      <a:pt x="162" y="174"/>
                    </a:lnTo>
                    <a:lnTo>
                      <a:pt x="188" y="178"/>
                    </a:lnTo>
                    <a:lnTo>
                      <a:pt x="202" y="180"/>
                    </a:lnTo>
                    <a:lnTo>
                      <a:pt x="214" y="180"/>
                    </a:lnTo>
                    <a:lnTo>
                      <a:pt x="224" y="178"/>
                    </a:lnTo>
                    <a:lnTo>
                      <a:pt x="228" y="176"/>
                    </a:lnTo>
                    <a:lnTo>
                      <a:pt x="228" y="174"/>
                    </a:lnTo>
                    <a:lnTo>
                      <a:pt x="228" y="174"/>
                    </a:lnTo>
                    <a:lnTo>
                      <a:pt x="230" y="170"/>
                    </a:lnTo>
                    <a:lnTo>
                      <a:pt x="232" y="168"/>
                    </a:lnTo>
                    <a:lnTo>
                      <a:pt x="240" y="166"/>
                    </a:lnTo>
                    <a:lnTo>
                      <a:pt x="248" y="168"/>
                    </a:lnTo>
                    <a:lnTo>
                      <a:pt x="258" y="170"/>
                    </a:lnTo>
                    <a:lnTo>
                      <a:pt x="258" y="170"/>
                    </a:lnTo>
                    <a:lnTo>
                      <a:pt x="266" y="170"/>
                    </a:lnTo>
                    <a:lnTo>
                      <a:pt x="278" y="170"/>
                    </a:lnTo>
                    <a:lnTo>
                      <a:pt x="306" y="164"/>
                    </a:lnTo>
                    <a:lnTo>
                      <a:pt x="320" y="158"/>
                    </a:lnTo>
                    <a:lnTo>
                      <a:pt x="332" y="154"/>
                    </a:lnTo>
                    <a:lnTo>
                      <a:pt x="342" y="148"/>
                    </a:lnTo>
                    <a:lnTo>
                      <a:pt x="344" y="146"/>
                    </a:lnTo>
                    <a:lnTo>
                      <a:pt x="344" y="142"/>
                    </a:lnTo>
                    <a:lnTo>
                      <a:pt x="344" y="142"/>
                    </a:lnTo>
                    <a:lnTo>
                      <a:pt x="346" y="138"/>
                    </a:lnTo>
                    <a:lnTo>
                      <a:pt x="348" y="138"/>
                    </a:lnTo>
                    <a:lnTo>
                      <a:pt x="352" y="140"/>
                    </a:lnTo>
                    <a:lnTo>
                      <a:pt x="354" y="142"/>
                    </a:lnTo>
                    <a:lnTo>
                      <a:pt x="356" y="148"/>
                    </a:lnTo>
                    <a:lnTo>
                      <a:pt x="354" y="154"/>
                    </a:lnTo>
                    <a:lnTo>
                      <a:pt x="352" y="160"/>
                    </a:lnTo>
                    <a:lnTo>
                      <a:pt x="344" y="166"/>
                    </a:lnTo>
                    <a:lnTo>
                      <a:pt x="344" y="166"/>
                    </a:lnTo>
                    <a:lnTo>
                      <a:pt x="336" y="170"/>
                    </a:lnTo>
                    <a:lnTo>
                      <a:pt x="324" y="174"/>
                    </a:lnTo>
                    <a:lnTo>
                      <a:pt x="300" y="178"/>
                    </a:lnTo>
                    <a:lnTo>
                      <a:pt x="274" y="182"/>
                    </a:lnTo>
                    <a:lnTo>
                      <a:pt x="256" y="184"/>
                    </a:lnTo>
                    <a:lnTo>
                      <a:pt x="256" y="184"/>
                    </a:lnTo>
                    <a:lnTo>
                      <a:pt x="250" y="188"/>
                    </a:lnTo>
                    <a:lnTo>
                      <a:pt x="248" y="190"/>
                    </a:lnTo>
                    <a:lnTo>
                      <a:pt x="252" y="194"/>
                    </a:lnTo>
                    <a:lnTo>
                      <a:pt x="256" y="200"/>
                    </a:lnTo>
                    <a:lnTo>
                      <a:pt x="290" y="220"/>
                    </a:lnTo>
                    <a:lnTo>
                      <a:pt x="290" y="220"/>
                    </a:lnTo>
                    <a:lnTo>
                      <a:pt x="294" y="226"/>
                    </a:lnTo>
                    <a:lnTo>
                      <a:pt x="294" y="228"/>
                    </a:lnTo>
                    <a:lnTo>
                      <a:pt x="294" y="228"/>
                    </a:lnTo>
                    <a:lnTo>
                      <a:pt x="288" y="230"/>
                    </a:lnTo>
                    <a:lnTo>
                      <a:pt x="282" y="228"/>
                    </a:lnTo>
                    <a:lnTo>
                      <a:pt x="272" y="226"/>
                    </a:lnTo>
                    <a:lnTo>
                      <a:pt x="262" y="220"/>
                    </a:lnTo>
                    <a:lnTo>
                      <a:pt x="252" y="214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34" y="200"/>
                    </a:lnTo>
                    <a:lnTo>
                      <a:pt x="224" y="196"/>
                    </a:lnTo>
                    <a:lnTo>
                      <a:pt x="214" y="192"/>
                    </a:lnTo>
                    <a:lnTo>
                      <a:pt x="202" y="190"/>
                    </a:lnTo>
                    <a:lnTo>
                      <a:pt x="178" y="188"/>
                    </a:lnTo>
                    <a:lnTo>
                      <a:pt x="158" y="188"/>
                    </a:lnTo>
                    <a:lnTo>
                      <a:pt x="158" y="188"/>
                    </a:lnTo>
                    <a:lnTo>
                      <a:pt x="150" y="190"/>
                    </a:lnTo>
                    <a:lnTo>
                      <a:pt x="146" y="196"/>
                    </a:lnTo>
                    <a:lnTo>
                      <a:pt x="144" y="202"/>
                    </a:lnTo>
                    <a:lnTo>
                      <a:pt x="142" y="210"/>
                    </a:lnTo>
                    <a:lnTo>
                      <a:pt x="144" y="218"/>
                    </a:lnTo>
                    <a:lnTo>
                      <a:pt x="148" y="226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72" y="234"/>
                    </a:lnTo>
                    <a:lnTo>
                      <a:pt x="184" y="238"/>
                    </a:lnTo>
                    <a:lnTo>
                      <a:pt x="196" y="248"/>
                    </a:lnTo>
                    <a:lnTo>
                      <a:pt x="210" y="264"/>
                    </a:lnTo>
                    <a:lnTo>
                      <a:pt x="210" y="264"/>
                    </a:lnTo>
                    <a:lnTo>
                      <a:pt x="216" y="274"/>
                    </a:lnTo>
                    <a:lnTo>
                      <a:pt x="224" y="280"/>
                    </a:lnTo>
                    <a:lnTo>
                      <a:pt x="234" y="284"/>
                    </a:lnTo>
                    <a:lnTo>
                      <a:pt x="242" y="286"/>
                    </a:lnTo>
                    <a:lnTo>
                      <a:pt x="256" y="290"/>
                    </a:lnTo>
                    <a:lnTo>
                      <a:pt x="260" y="294"/>
                    </a:lnTo>
                    <a:lnTo>
                      <a:pt x="262" y="298"/>
                    </a:lnTo>
                    <a:lnTo>
                      <a:pt x="262" y="298"/>
                    </a:lnTo>
                    <a:lnTo>
                      <a:pt x="262" y="298"/>
                    </a:lnTo>
                    <a:lnTo>
                      <a:pt x="260" y="300"/>
                    </a:lnTo>
                    <a:lnTo>
                      <a:pt x="254" y="300"/>
                    </a:lnTo>
                    <a:lnTo>
                      <a:pt x="236" y="296"/>
                    </a:lnTo>
                    <a:lnTo>
                      <a:pt x="212" y="288"/>
                    </a:lnTo>
                    <a:lnTo>
                      <a:pt x="188" y="282"/>
                    </a:lnTo>
                    <a:lnTo>
                      <a:pt x="188" y="282"/>
                    </a:lnTo>
                    <a:lnTo>
                      <a:pt x="178" y="282"/>
                    </a:lnTo>
                    <a:lnTo>
                      <a:pt x="166" y="282"/>
                    </a:lnTo>
                    <a:lnTo>
                      <a:pt x="156" y="286"/>
                    </a:lnTo>
                    <a:lnTo>
                      <a:pt x="144" y="290"/>
                    </a:lnTo>
                    <a:lnTo>
                      <a:pt x="134" y="294"/>
                    </a:lnTo>
                    <a:lnTo>
                      <a:pt x="126" y="300"/>
                    </a:lnTo>
                    <a:lnTo>
                      <a:pt x="120" y="306"/>
                    </a:lnTo>
                    <a:lnTo>
                      <a:pt x="118" y="314"/>
                    </a:lnTo>
                    <a:lnTo>
                      <a:pt x="118" y="314"/>
                    </a:lnTo>
                    <a:lnTo>
                      <a:pt x="120" y="320"/>
                    </a:lnTo>
                    <a:lnTo>
                      <a:pt x="124" y="324"/>
                    </a:lnTo>
                    <a:lnTo>
                      <a:pt x="132" y="328"/>
                    </a:lnTo>
                    <a:lnTo>
                      <a:pt x="140" y="328"/>
                    </a:lnTo>
                    <a:lnTo>
                      <a:pt x="152" y="326"/>
                    </a:lnTo>
                    <a:lnTo>
                      <a:pt x="162" y="324"/>
                    </a:lnTo>
                    <a:lnTo>
                      <a:pt x="174" y="320"/>
                    </a:lnTo>
                    <a:lnTo>
                      <a:pt x="184" y="316"/>
                    </a:lnTo>
                    <a:lnTo>
                      <a:pt x="184" y="316"/>
                    </a:lnTo>
                    <a:lnTo>
                      <a:pt x="196" y="310"/>
                    </a:lnTo>
                    <a:lnTo>
                      <a:pt x="198" y="310"/>
                    </a:lnTo>
                    <a:lnTo>
                      <a:pt x="196" y="314"/>
                    </a:lnTo>
                    <a:lnTo>
                      <a:pt x="188" y="322"/>
                    </a:lnTo>
                    <a:lnTo>
                      <a:pt x="178" y="332"/>
                    </a:lnTo>
                    <a:lnTo>
                      <a:pt x="178" y="332"/>
                    </a:lnTo>
                    <a:lnTo>
                      <a:pt x="176" y="336"/>
                    </a:lnTo>
                    <a:lnTo>
                      <a:pt x="178" y="340"/>
                    </a:lnTo>
                    <a:lnTo>
                      <a:pt x="182" y="346"/>
                    </a:lnTo>
                    <a:lnTo>
                      <a:pt x="188" y="350"/>
                    </a:lnTo>
                    <a:lnTo>
                      <a:pt x="202" y="358"/>
                    </a:lnTo>
                    <a:lnTo>
                      <a:pt x="208" y="364"/>
                    </a:lnTo>
                    <a:lnTo>
                      <a:pt x="210" y="368"/>
                    </a:lnTo>
                    <a:lnTo>
                      <a:pt x="210" y="368"/>
                    </a:lnTo>
                    <a:lnTo>
                      <a:pt x="208" y="372"/>
                    </a:lnTo>
                    <a:lnTo>
                      <a:pt x="204" y="376"/>
                    </a:lnTo>
                    <a:lnTo>
                      <a:pt x="198" y="378"/>
                    </a:lnTo>
                    <a:lnTo>
                      <a:pt x="192" y="378"/>
                    </a:lnTo>
                    <a:lnTo>
                      <a:pt x="186" y="376"/>
                    </a:lnTo>
                    <a:lnTo>
                      <a:pt x="180" y="374"/>
                    </a:lnTo>
                    <a:lnTo>
                      <a:pt x="176" y="370"/>
                    </a:lnTo>
                    <a:lnTo>
                      <a:pt x="174" y="364"/>
                    </a:lnTo>
                    <a:lnTo>
                      <a:pt x="174" y="364"/>
                    </a:lnTo>
                    <a:lnTo>
                      <a:pt x="168" y="356"/>
                    </a:lnTo>
                    <a:lnTo>
                      <a:pt x="164" y="350"/>
                    </a:lnTo>
                    <a:lnTo>
                      <a:pt x="160" y="346"/>
                    </a:lnTo>
                    <a:lnTo>
                      <a:pt x="154" y="344"/>
                    </a:lnTo>
                    <a:lnTo>
                      <a:pt x="146" y="342"/>
                    </a:lnTo>
                    <a:lnTo>
                      <a:pt x="136" y="340"/>
                    </a:lnTo>
                    <a:lnTo>
                      <a:pt x="126" y="340"/>
                    </a:lnTo>
                    <a:lnTo>
                      <a:pt x="126" y="340"/>
                    </a:lnTo>
                    <a:lnTo>
                      <a:pt x="116" y="342"/>
                    </a:lnTo>
                    <a:lnTo>
                      <a:pt x="110" y="346"/>
                    </a:lnTo>
                    <a:lnTo>
                      <a:pt x="106" y="350"/>
                    </a:lnTo>
                    <a:lnTo>
                      <a:pt x="106" y="354"/>
                    </a:lnTo>
                    <a:lnTo>
                      <a:pt x="106" y="358"/>
                    </a:lnTo>
                    <a:lnTo>
                      <a:pt x="110" y="362"/>
                    </a:lnTo>
                    <a:lnTo>
                      <a:pt x="116" y="366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28" y="368"/>
                    </a:lnTo>
                    <a:lnTo>
                      <a:pt x="134" y="370"/>
                    </a:lnTo>
                    <a:lnTo>
                      <a:pt x="136" y="374"/>
                    </a:lnTo>
                    <a:lnTo>
                      <a:pt x="138" y="376"/>
                    </a:lnTo>
                    <a:lnTo>
                      <a:pt x="136" y="380"/>
                    </a:lnTo>
                    <a:lnTo>
                      <a:pt x="134" y="382"/>
                    </a:lnTo>
                    <a:lnTo>
                      <a:pt x="128" y="384"/>
                    </a:lnTo>
                    <a:lnTo>
                      <a:pt x="122" y="384"/>
                    </a:lnTo>
                    <a:lnTo>
                      <a:pt x="122" y="384"/>
                    </a:lnTo>
                    <a:lnTo>
                      <a:pt x="102" y="386"/>
                    </a:lnTo>
                    <a:lnTo>
                      <a:pt x="80" y="392"/>
                    </a:lnTo>
                    <a:lnTo>
                      <a:pt x="70" y="396"/>
                    </a:lnTo>
                    <a:lnTo>
                      <a:pt x="64" y="402"/>
                    </a:lnTo>
                    <a:lnTo>
                      <a:pt x="62" y="406"/>
                    </a:lnTo>
                    <a:lnTo>
                      <a:pt x="64" y="410"/>
                    </a:lnTo>
                    <a:lnTo>
                      <a:pt x="66" y="412"/>
                    </a:lnTo>
                    <a:lnTo>
                      <a:pt x="66" y="412"/>
                    </a:lnTo>
                    <a:lnTo>
                      <a:pt x="74" y="416"/>
                    </a:lnTo>
                    <a:lnTo>
                      <a:pt x="86" y="418"/>
                    </a:lnTo>
                    <a:lnTo>
                      <a:pt x="112" y="420"/>
                    </a:lnTo>
                    <a:lnTo>
                      <a:pt x="138" y="418"/>
                    </a:lnTo>
                    <a:lnTo>
                      <a:pt x="148" y="420"/>
                    </a:lnTo>
                    <a:lnTo>
                      <a:pt x="154" y="422"/>
                    </a:lnTo>
                    <a:lnTo>
                      <a:pt x="154" y="422"/>
                    </a:lnTo>
                    <a:lnTo>
                      <a:pt x="160" y="424"/>
                    </a:lnTo>
                    <a:lnTo>
                      <a:pt x="166" y="428"/>
                    </a:lnTo>
                    <a:lnTo>
                      <a:pt x="180" y="430"/>
                    </a:lnTo>
                    <a:lnTo>
                      <a:pt x="194" y="430"/>
                    </a:lnTo>
                    <a:lnTo>
                      <a:pt x="200" y="428"/>
                    </a:lnTo>
                    <a:lnTo>
                      <a:pt x="204" y="424"/>
                    </a:lnTo>
                    <a:lnTo>
                      <a:pt x="204" y="424"/>
                    </a:lnTo>
                    <a:lnTo>
                      <a:pt x="206" y="420"/>
                    </a:lnTo>
                    <a:lnTo>
                      <a:pt x="212" y="418"/>
                    </a:lnTo>
                    <a:lnTo>
                      <a:pt x="224" y="416"/>
                    </a:lnTo>
                    <a:lnTo>
                      <a:pt x="258" y="418"/>
                    </a:lnTo>
                    <a:lnTo>
                      <a:pt x="258" y="418"/>
                    </a:lnTo>
                    <a:lnTo>
                      <a:pt x="274" y="418"/>
                    </a:lnTo>
                    <a:lnTo>
                      <a:pt x="284" y="422"/>
                    </a:lnTo>
                    <a:lnTo>
                      <a:pt x="292" y="426"/>
                    </a:lnTo>
                    <a:lnTo>
                      <a:pt x="300" y="432"/>
                    </a:lnTo>
                    <a:lnTo>
                      <a:pt x="300" y="432"/>
                    </a:lnTo>
                    <a:lnTo>
                      <a:pt x="304" y="434"/>
                    </a:lnTo>
                    <a:lnTo>
                      <a:pt x="310" y="436"/>
                    </a:lnTo>
                    <a:lnTo>
                      <a:pt x="320" y="436"/>
                    </a:lnTo>
                    <a:lnTo>
                      <a:pt x="332" y="434"/>
                    </a:lnTo>
                    <a:lnTo>
                      <a:pt x="344" y="428"/>
                    </a:lnTo>
                    <a:lnTo>
                      <a:pt x="344" y="428"/>
                    </a:lnTo>
                    <a:lnTo>
                      <a:pt x="352" y="422"/>
                    </a:lnTo>
                    <a:lnTo>
                      <a:pt x="358" y="420"/>
                    </a:lnTo>
                    <a:lnTo>
                      <a:pt x="364" y="418"/>
                    </a:lnTo>
                    <a:lnTo>
                      <a:pt x="374" y="418"/>
                    </a:lnTo>
                    <a:lnTo>
                      <a:pt x="374" y="418"/>
                    </a:lnTo>
                    <a:lnTo>
                      <a:pt x="384" y="416"/>
                    </a:lnTo>
                    <a:lnTo>
                      <a:pt x="388" y="414"/>
                    </a:lnTo>
                    <a:lnTo>
                      <a:pt x="390" y="410"/>
                    </a:lnTo>
                    <a:lnTo>
                      <a:pt x="390" y="408"/>
                    </a:lnTo>
                    <a:lnTo>
                      <a:pt x="390" y="404"/>
                    </a:lnTo>
                    <a:lnTo>
                      <a:pt x="386" y="394"/>
                    </a:lnTo>
                    <a:lnTo>
                      <a:pt x="386" y="394"/>
                    </a:lnTo>
                    <a:lnTo>
                      <a:pt x="382" y="390"/>
                    </a:lnTo>
                    <a:lnTo>
                      <a:pt x="378" y="390"/>
                    </a:lnTo>
                    <a:lnTo>
                      <a:pt x="368" y="392"/>
                    </a:lnTo>
                    <a:lnTo>
                      <a:pt x="358" y="396"/>
                    </a:lnTo>
                    <a:lnTo>
                      <a:pt x="354" y="396"/>
                    </a:lnTo>
                    <a:lnTo>
                      <a:pt x="354" y="394"/>
                    </a:lnTo>
                    <a:lnTo>
                      <a:pt x="354" y="394"/>
                    </a:lnTo>
                    <a:lnTo>
                      <a:pt x="352" y="390"/>
                    </a:lnTo>
                    <a:lnTo>
                      <a:pt x="348" y="386"/>
                    </a:lnTo>
                    <a:lnTo>
                      <a:pt x="342" y="384"/>
                    </a:lnTo>
                    <a:lnTo>
                      <a:pt x="336" y="382"/>
                    </a:lnTo>
                    <a:lnTo>
                      <a:pt x="320" y="380"/>
                    </a:lnTo>
                    <a:lnTo>
                      <a:pt x="296" y="382"/>
                    </a:lnTo>
                    <a:lnTo>
                      <a:pt x="296" y="382"/>
                    </a:lnTo>
                    <a:lnTo>
                      <a:pt x="286" y="384"/>
                    </a:lnTo>
                    <a:lnTo>
                      <a:pt x="280" y="382"/>
                    </a:lnTo>
                    <a:lnTo>
                      <a:pt x="276" y="378"/>
                    </a:lnTo>
                    <a:lnTo>
                      <a:pt x="276" y="374"/>
                    </a:lnTo>
                    <a:lnTo>
                      <a:pt x="280" y="370"/>
                    </a:lnTo>
                    <a:lnTo>
                      <a:pt x="284" y="368"/>
                    </a:lnTo>
                    <a:lnTo>
                      <a:pt x="290" y="366"/>
                    </a:lnTo>
                    <a:lnTo>
                      <a:pt x="298" y="368"/>
                    </a:lnTo>
                    <a:lnTo>
                      <a:pt x="298" y="368"/>
                    </a:lnTo>
                    <a:lnTo>
                      <a:pt x="314" y="370"/>
                    </a:lnTo>
                    <a:lnTo>
                      <a:pt x="332" y="370"/>
                    </a:lnTo>
                    <a:lnTo>
                      <a:pt x="350" y="368"/>
                    </a:lnTo>
                    <a:lnTo>
                      <a:pt x="368" y="364"/>
                    </a:lnTo>
                    <a:lnTo>
                      <a:pt x="368" y="364"/>
                    </a:lnTo>
                    <a:lnTo>
                      <a:pt x="376" y="362"/>
                    </a:lnTo>
                    <a:lnTo>
                      <a:pt x="380" y="360"/>
                    </a:lnTo>
                    <a:lnTo>
                      <a:pt x="380" y="356"/>
                    </a:lnTo>
                    <a:lnTo>
                      <a:pt x="380" y="352"/>
                    </a:lnTo>
                    <a:lnTo>
                      <a:pt x="376" y="346"/>
                    </a:lnTo>
                    <a:lnTo>
                      <a:pt x="374" y="338"/>
                    </a:lnTo>
                    <a:lnTo>
                      <a:pt x="374" y="338"/>
                    </a:lnTo>
                    <a:lnTo>
                      <a:pt x="374" y="336"/>
                    </a:lnTo>
                    <a:lnTo>
                      <a:pt x="378" y="334"/>
                    </a:lnTo>
                    <a:lnTo>
                      <a:pt x="390" y="332"/>
                    </a:lnTo>
                    <a:lnTo>
                      <a:pt x="424" y="334"/>
                    </a:lnTo>
                    <a:lnTo>
                      <a:pt x="424" y="334"/>
                    </a:lnTo>
                    <a:lnTo>
                      <a:pt x="432" y="334"/>
                    </a:lnTo>
                    <a:lnTo>
                      <a:pt x="442" y="328"/>
                    </a:lnTo>
                    <a:lnTo>
                      <a:pt x="450" y="322"/>
                    </a:lnTo>
                    <a:lnTo>
                      <a:pt x="460" y="314"/>
                    </a:lnTo>
                    <a:lnTo>
                      <a:pt x="466" y="306"/>
                    </a:lnTo>
                    <a:lnTo>
                      <a:pt x="472" y="296"/>
                    </a:lnTo>
                    <a:lnTo>
                      <a:pt x="478" y="288"/>
                    </a:lnTo>
                    <a:lnTo>
                      <a:pt x="478" y="278"/>
                    </a:lnTo>
                    <a:lnTo>
                      <a:pt x="478" y="278"/>
                    </a:lnTo>
                    <a:lnTo>
                      <a:pt x="478" y="276"/>
                    </a:lnTo>
                    <a:lnTo>
                      <a:pt x="478" y="272"/>
                    </a:lnTo>
                    <a:lnTo>
                      <a:pt x="472" y="268"/>
                    </a:lnTo>
                    <a:lnTo>
                      <a:pt x="462" y="264"/>
                    </a:lnTo>
                    <a:lnTo>
                      <a:pt x="452" y="264"/>
                    </a:lnTo>
                    <a:lnTo>
                      <a:pt x="428" y="262"/>
                    </a:lnTo>
                    <a:lnTo>
                      <a:pt x="406" y="264"/>
                    </a:lnTo>
                    <a:lnTo>
                      <a:pt x="406" y="264"/>
                    </a:lnTo>
                    <a:lnTo>
                      <a:pt x="400" y="262"/>
                    </a:lnTo>
                    <a:lnTo>
                      <a:pt x="400" y="262"/>
                    </a:lnTo>
                    <a:lnTo>
                      <a:pt x="400" y="260"/>
                    </a:lnTo>
                    <a:lnTo>
                      <a:pt x="404" y="258"/>
                    </a:lnTo>
                    <a:lnTo>
                      <a:pt x="410" y="254"/>
                    </a:lnTo>
                    <a:lnTo>
                      <a:pt x="422" y="252"/>
                    </a:lnTo>
                    <a:lnTo>
                      <a:pt x="436" y="248"/>
                    </a:lnTo>
                    <a:lnTo>
                      <a:pt x="452" y="248"/>
                    </a:lnTo>
                    <a:lnTo>
                      <a:pt x="468" y="248"/>
                    </a:lnTo>
                    <a:lnTo>
                      <a:pt x="468" y="248"/>
                    </a:lnTo>
                    <a:lnTo>
                      <a:pt x="482" y="248"/>
                    </a:lnTo>
                    <a:lnTo>
                      <a:pt x="492" y="246"/>
                    </a:lnTo>
                    <a:lnTo>
                      <a:pt x="496" y="242"/>
                    </a:lnTo>
                    <a:lnTo>
                      <a:pt x="498" y="238"/>
                    </a:lnTo>
                    <a:lnTo>
                      <a:pt x="500" y="230"/>
                    </a:lnTo>
                    <a:lnTo>
                      <a:pt x="500" y="226"/>
                    </a:lnTo>
                    <a:lnTo>
                      <a:pt x="502" y="222"/>
                    </a:lnTo>
                    <a:lnTo>
                      <a:pt x="502" y="222"/>
                    </a:lnTo>
                    <a:lnTo>
                      <a:pt x="506" y="220"/>
                    </a:lnTo>
                    <a:lnTo>
                      <a:pt x="510" y="220"/>
                    </a:lnTo>
                    <a:lnTo>
                      <a:pt x="522" y="224"/>
                    </a:lnTo>
                    <a:lnTo>
                      <a:pt x="538" y="226"/>
                    </a:lnTo>
                    <a:lnTo>
                      <a:pt x="546" y="226"/>
                    </a:lnTo>
                    <a:lnTo>
                      <a:pt x="554" y="226"/>
                    </a:lnTo>
                    <a:lnTo>
                      <a:pt x="554" y="226"/>
                    </a:lnTo>
                    <a:lnTo>
                      <a:pt x="562" y="224"/>
                    </a:lnTo>
                    <a:lnTo>
                      <a:pt x="566" y="220"/>
                    </a:lnTo>
                    <a:lnTo>
                      <a:pt x="568" y="216"/>
                    </a:lnTo>
                    <a:lnTo>
                      <a:pt x="570" y="212"/>
                    </a:lnTo>
                    <a:lnTo>
                      <a:pt x="570" y="204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78" y="202"/>
                    </a:lnTo>
                    <a:lnTo>
                      <a:pt x="590" y="198"/>
                    </a:lnTo>
                    <a:lnTo>
                      <a:pt x="606" y="190"/>
                    </a:lnTo>
                    <a:lnTo>
                      <a:pt x="664" y="156"/>
                    </a:lnTo>
                    <a:lnTo>
                      <a:pt x="664" y="156"/>
                    </a:lnTo>
                    <a:lnTo>
                      <a:pt x="682" y="148"/>
                    </a:lnTo>
                    <a:lnTo>
                      <a:pt x="698" y="142"/>
                    </a:lnTo>
                    <a:lnTo>
                      <a:pt x="726" y="134"/>
                    </a:lnTo>
                    <a:lnTo>
                      <a:pt x="746" y="126"/>
                    </a:lnTo>
                    <a:lnTo>
                      <a:pt x="752" y="124"/>
                    </a:lnTo>
                    <a:lnTo>
                      <a:pt x="754" y="118"/>
                    </a:lnTo>
                    <a:lnTo>
                      <a:pt x="754" y="118"/>
                    </a:lnTo>
                    <a:lnTo>
                      <a:pt x="754" y="116"/>
                    </a:lnTo>
                    <a:lnTo>
                      <a:pt x="752" y="114"/>
                    </a:lnTo>
                    <a:lnTo>
                      <a:pt x="744" y="112"/>
                    </a:lnTo>
                    <a:lnTo>
                      <a:pt x="734" y="112"/>
                    </a:lnTo>
                    <a:lnTo>
                      <a:pt x="720" y="112"/>
                    </a:lnTo>
                    <a:lnTo>
                      <a:pt x="692" y="114"/>
                    </a:lnTo>
                    <a:lnTo>
                      <a:pt x="680" y="114"/>
                    </a:lnTo>
                    <a:lnTo>
                      <a:pt x="674" y="114"/>
                    </a:lnTo>
                    <a:lnTo>
                      <a:pt x="674" y="114"/>
                    </a:lnTo>
                    <a:lnTo>
                      <a:pt x="672" y="112"/>
                    </a:lnTo>
                    <a:lnTo>
                      <a:pt x="672" y="112"/>
                    </a:lnTo>
                    <a:lnTo>
                      <a:pt x="676" y="108"/>
                    </a:lnTo>
                    <a:lnTo>
                      <a:pt x="696" y="102"/>
                    </a:lnTo>
                    <a:lnTo>
                      <a:pt x="720" y="98"/>
                    </a:lnTo>
                    <a:lnTo>
                      <a:pt x="730" y="98"/>
                    </a:lnTo>
                    <a:lnTo>
                      <a:pt x="738" y="98"/>
                    </a:lnTo>
                    <a:lnTo>
                      <a:pt x="738" y="98"/>
                    </a:lnTo>
                    <a:lnTo>
                      <a:pt x="750" y="100"/>
                    </a:lnTo>
                    <a:lnTo>
                      <a:pt x="766" y="98"/>
                    </a:lnTo>
                    <a:lnTo>
                      <a:pt x="790" y="90"/>
                    </a:lnTo>
                    <a:lnTo>
                      <a:pt x="820" y="74"/>
                    </a:lnTo>
                    <a:lnTo>
                      <a:pt x="820" y="74"/>
                    </a:lnTo>
                    <a:lnTo>
                      <a:pt x="836" y="66"/>
                    </a:lnTo>
                    <a:lnTo>
                      <a:pt x="846" y="60"/>
                    </a:lnTo>
                    <a:lnTo>
                      <a:pt x="850" y="54"/>
                    </a:lnTo>
                    <a:lnTo>
                      <a:pt x="850" y="50"/>
                    </a:lnTo>
                    <a:lnTo>
                      <a:pt x="848" y="48"/>
                    </a:lnTo>
                    <a:lnTo>
                      <a:pt x="842" y="48"/>
                    </a:lnTo>
                    <a:lnTo>
                      <a:pt x="828" y="48"/>
                    </a:lnTo>
                    <a:lnTo>
                      <a:pt x="828" y="48"/>
                    </a:lnTo>
                    <a:lnTo>
                      <a:pt x="812" y="48"/>
                    </a:lnTo>
                    <a:lnTo>
                      <a:pt x="798" y="46"/>
                    </a:lnTo>
                    <a:lnTo>
                      <a:pt x="794" y="44"/>
                    </a:lnTo>
                    <a:lnTo>
                      <a:pt x="790" y="40"/>
                    </a:lnTo>
                    <a:lnTo>
                      <a:pt x="786" y="36"/>
                    </a:lnTo>
                    <a:lnTo>
                      <a:pt x="786" y="32"/>
                    </a:lnTo>
                    <a:lnTo>
                      <a:pt x="786" y="32"/>
                    </a:lnTo>
                    <a:lnTo>
                      <a:pt x="784" y="28"/>
                    </a:lnTo>
                    <a:lnTo>
                      <a:pt x="782" y="26"/>
                    </a:lnTo>
                    <a:lnTo>
                      <a:pt x="772" y="24"/>
                    </a:lnTo>
                    <a:lnTo>
                      <a:pt x="760" y="26"/>
                    </a:lnTo>
                    <a:lnTo>
                      <a:pt x="756" y="24"/>
                    </a:lnTo>
                    <a:lnTo>
                      <a:pt x="754" y="22"/>
                    </a:lnTo>
                    <a:lnTo>
                      <a:pt x="754" y="22"/>
                    </a:lnTo>
                    <a:lnTo>
                      <a:pt x="752" y="20"/>
                    </a:lnTo>
                    <a:lnTo>
                      <a:pt x="748" y="20"/>
                    </a:lnTo>
                    <a:lnTo>
                      <a:pt x="734" y="20"/>
                    </a:lnTo>
                    <a:lnTo>
                      <a:pt x="716" y="24"/>
                    </a:lnTo>
                    <a:lnTo>
                      <a:pt x="692" y="32"/>
                    </a:lnTo>
                    <a:lnTo>
                      <a:pt x="692" y="32"/>
                    </a:lnTo>
                    <a:lnTo>
                      <a:pt x="684" y="34"/>
                    </a:lnTo>
                    <a:lnTo>
                      <a:pt x="680" y="34"/>
                    </a:lnTo>
                    <a:lnTo>
                      <a:pt x="678" y="32"/>
                    </a:lnTo>
                    <a:lnTo>
                      <a:pt x="682" y="30"/>
                    </a:lnTo>
                    <a:lnTo>
                      <a:pt x="692" y="20"/>
                    </a:lnTo>
                    <a:lnTo>
                      <a:pt x="704" y="14"/>
                    </a:lnTo>
                    <a:lnTo>
                      <a:pt x="704" y="14"/>
                    </a:lnTo>
                    <a:lnTo>
                      <a:pt x="704" y="14"/>
                    </a:lnTo>
                    <a:lnTo>
                      <a:pt x="704" y="12"/>
                    </a:lnTo>
                    <a:lnTo>
                      <a:pt x="696" y="12"/>
                    </a:lnTo>
                    <a:lnTo>
                      <a:pt x="666" y="12"/>
                    </a:lnTo>
                    <a:lnTo>
                      <a:pt x="632" y="8"/>
                    </a:lnTo>
                    <a:lnTo>
                      <a:pt x="618" y="6"/>
                    </a:lnTo>
                    <a:lnTo>
                      <a:pt x="608" y="4"/>
                    </a:lnTo>
                    <a:lnTo>
                      <a:pt x="608" y="4"/>
                    </a:lnTo>
                    <a:lnTo>
                      <a:pt x="602" y="0"/>
                    </a:lnTo>
                    <a:lnTo>
                      <a:pt x="596" y="2"/>
                    </a:lnTo>
                    <a:lnTo>
                      <a:pt x="584" y="6"/>
                    </a:lnTo>
                    <a:lnTo>
                      <a:pt x="578" y="10"/>
                    </a:lnTo>
                    <a:lnTo>
                      <a:pt x="572" y="12"/>
                    </a:lnTo>
                    <a:lnTo>
                      <a:pt x="566" y="10"/>
                    </a:lnTo>
                    <a:lnTo>
                      <a:pt x="560" y="6"/>
                    </a:lnTo>
                    <a:lnTo>
                      <a:pt x="560" y="6"/>
                    </a:lnTo>
                    <a:lnTo>
                      <a:pt x="554" y="2"/>
                    </a:lnTo>
                    <a:lnTo>
                      <a:pt x="546" y="0"/>
                    </a:lnTo>
                    <a:lnTo>
                      <a:pt x="538" y="0"/>
                    </a:lnTo>
                    <a:lnTo>
                      <a:pt x="528" y="2"/>
                    </a:lnTo>
                    <a:lnTo>
                      <a:pt x="522" y="4"/>
                    </a:lnTo>
                    <a:lnTo>
                      <a:pt x="516" y="8"/>
                    </a:lnTo>
                    <a:lnTo>
                      <a:pt x="512" y="12"/>
                    </a:lnTo>
                    <a:lnTo>
                      <a:pt x="512" y="16"/>
                    </a:lnTo>
                    <a:lnTo>
                      <a:pt x="512" y="16"/>
                    </a:lnTo>
                    <a:lnTo>
                      <a:pt x="514" y="20"/>
                    </a:lnTo>
                    <a:lnTo>
                      <a:pt x="514" y="22"/>
                    </a:lnTo>
                    <a:lnTo>
                      <a:pt x="512" y="24"/>
                    </a:lnTo>
                    <a:lnTo>
                      <a:pt x="510" y="24"/>
                    </a:lnTo>
                    <a:lnTo>
                      <a:pt x="502" y="22"/>
                    </a:lnTo>
                    <a:lnTo>
                      <a:pt x="492" y="14"/>
                    </a:lnTo>
                    <a:lnTo>
                      <a:pt x="492" y="14"/>
                    </a:lnTo>
                    <a:lnTo>
                      <a:pt x="486" y="10"/>
                    </a:lnTo>
                    <a:lnTo>
                      <a:pt x="480" y="10"/>
                    </a:lnTo>
                    <a:lnTo>
                      <a:pt x="462" y="10"/>
                    </a:lnTo>
                    <a:lnTo>
                      <a:pt x="444" y="12"/>
                    </a:lnTo>
                    <a:lnTo>
                      <a:pt x="434" y="12"/>
                    </a:lnTo>
                    <a:lnTo>
                      <a:pt x="424" y="12"/>
                    </a:lnTo>
                    <a:lnTo>
                      <a:pt x="424" y="12"/>
                    </a:lnTo>
                    <a:lnTo>
                      <a:pt x="416" y="12"/>
                    </a:lnTo>
                    <a:lnTo>
                      <a:pt x="412" y="14"/>
                    </a:lnTo>
                    <a:lnTo>
                      <a:pt x="404" y="20"/>
                    </a:lnTo>
                    <a:lnTo>
                      <a:pt x="402" y="22"/>
                    </a:lnTo>
                    <a:lnTo>
                      <a:pt x="396" y="24"/>
                    </a:lnTo>
                    <a:lnTo>
                      <a:pt x="390" y="24"/>
                    </a:lnTo>
                    <a:lnTo>
                      <a:pt x="382" y="20"/>
                    </a:lnTo>
                    <a:lnTo>
                      <a:pt x="382" y="20"/>
                    </a:lnTo>
                    <a:lnTo>
                      <a:pt x="372" y="16"/>
                    </a:lnTo>
                    <a:lnTo>
                      <a:pt x="362" y="14"/>
                    </a:lnTo>
                    <a:lnTo>
                      <a:pt x="344" y="14"/>
                    </a:lnTo>
                    <a:lnTo>
                      <a:pt x="332" y="16"/>
                    </a:lnTo>
                    <a:lnTo>
                      <a:pt x="332" y="16"/>
                    </a:lnTo>
                    <a:lnTo>
                      <a:pt x="332" y="18"/>
                    </a:lnTo>
                    <a:lnTo>
                      <a:pt x="332" y="18"/>
                    </a:lnTo>
                    <a:lnTo>
                      <a:pt x="334" y="20"/>
                    </a:lnTo>
                    <a:lnTo>
                      <a:pt x="336" y="22"/>
                    </a:lnTo>
                    <a:lnTo>
                      <a:pt x="334" y="24"/>
                    </a:lnTo>
                    <a:lnTo>
                      <a:pt x="326" y="26"/>
                    </a:lnTo>
                    <a:lnTo>
                      <a:pt x="318" y="26"/>
                    </a:lnTo>
                    <a:lnTo>
                      <a:pt x="318" y="26"/>
                    </a:lnTo>
                    <a:lnTo>
                      <a:pt x="310" y="24"/>
                    </a:lnTo>
                    <a:lnTo>
                      <a:pt x="302" y="26"/>
                    </a:lnTo>
                    <a:lnTo>
                      <a:pt x="300" y="28"/>
                    </a:lnTo>
                    <a:lnTo>
                      <a:pt x="300" y="30"/>
                    </a:lnTo>
                    <a:lnTo>
                      <a:pt x="300" y="34"/>
                    </a:lnTo>
                    <a:lnTo>
                      <a:pt x="302" y="38"/>
                    </a:lnTo>
                    <a:lnTo>
                      <a:pt x="302" y="38"/>
                    </a:lnTo>
                    <a:lnTo>
                      <a:pt x="302" y="40"/>
                    </a:lnTo>
                    <a:lnTo>
                      <a:pt x="300" y="42"/>
                    </a:lnTo>
                    <a:lnTo>
                      <a:pt x="296" y="44"/>
                    </a:lnTo>
                    <a:lnTo>
                      <a:pt x="282" y="42"/>
                    </a:lnTo>
                    <a:lnTo>
                      <a:pt x="264" y="42"/>
                    </a:lnTo>
                    <a:lnTo>
                      <a:pt x="258" y="44"/>
                    </a:lnTo>
                    <a:lnTo>
                      <a:pt x="256" y="46"/>
                    </a:lnTo>
                    <a:lnTo>
                      <a:pt x="256" y="48"/>
                    </a:lnTo>
                    <a:lnTo>
                      <a:pt x="256" y="48"/>
                    </a:lnTo>
                    <a:lnTo>
                      <a:pt x="256" y="52"/>
                    </a:lnTo>
                    <a:lnTo>
                      <a:pt x="254" y="56"/>
                    </a:lnTo>
                    <a:lnTo>
                      <a:pt x="250" y="60"/>
                    </a:lnTo>
                    <a:lnTo>
                      <a:pt x="246" y="62"/>
                    </a:lnTo>
                    <a:lnTo>
                      <a:pt x="240" y="62"/>
                    </a:lnTo>
                    <a:lnTo>
                      <a:pt x="234" y="62"/>
                    </a:lnTo>
                    <a:lnTo>
                      <a:pt x="230" y="60"/>
                    </a:lnTo>
                    <a:lnTo>
                      <a:pt x="224" y="56"/>
                    </a:lnTo>
                    <a:lnTo>
                      <a:pt x="224" y="56"/>
                    </a:lnTo>
                    <a:lnTo>
                      <a:pt x="218" y="52"/>
                    </a:lnTo>
                    <a:lnTo>
                      <a:pt x="208" y="50"/>
                    </a:lnTo>
                    <a:lnTo>
                      <a:pt x="190" y="46"/>
                    </a:lnTo>
                    <a:lnTo>
                      <a:pt x="182" y="46"/>
                    </a:lnTo>
                    <a:lnTo>
                      <a:pt x="176" y="46"/>
                    </a:lnTo>
                    <a:lnTo>
                      <a:pt x="174" y="48"/>
                    </a:lnTo>
                    <a:lnTo>
                      <a:pt x="176" y="52"/>
                    </a:lnTo>
                    <a:lnTo>
                      <a:pt x="176" y="52"/>
                    </a:lnTo>
                    <a:lnTo>
                      <a:pt x="178" y="56"/>
                    </a:lnTo>
                    <a:lnTo>
                      <a:pt x="176" y="58"/>
                    </a:lnTo>
                    <a:lnTo>
                      <a:pt x="162" y="60"/>
                    </a:lnTo>
                    <a:lnTo>
                      <a:pt x="150" y="62"/>
                    </a:lnTo>
                    <a:lnTo>
                      <a:pt x="148" y="64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54" y="72"/>
                    </a:lnTo>
                    <a:lnTo>
                      <a:pt x="154" y="74"/>
                    </a:lnTo>
                    <a:lnTo>
                      <a:pt x="150" y="78"/>
                    </a:lnTo>
                    <a:lnTo>
                      <a:pt x="146" y="80"/>
                    </a:lnTo>
                    <a:lnTo>
                      <a:pt x="136" y="82"/>
                    </a:lnTo>
                    <a:lnTo>
                      <a:pt x="134" y="82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30" y="78"/>
                    </a:lnTo>
                    <a:lnTo>
                      <a:pt x="126" y="76"/>
                    </a:lnTo>
                    <a:lnTo>
                      <a:pt x="116" y="72"/>
                    </a:lnTo>
                    <a:lnTo>
                      <a:pt x="102" y="70"/>
                    </a:lnTo>
                    <a:lnTo>
                      <a:pt x="94" y="72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2" y="82"/>
                    </a:lnTo>
                    <a:lnTo>
                      <a:pt x="76" y="90"/>
                    </a:lnTo>
                    <a:lnTo>
                      <a:pt x="72" y="94"/>
                    </a:lnTo>
                    <a:lnTo>
                      <a:pt x="70" y="94"/>
                    </a:lnTo>
                    <a:lnTo>
                      <a:pt x="68" y="92"/>
                    </a:lnTo>
                    <a:lnTo>
                      <a:pt x="68" y="92"/>
                    </a:lnTo>
                    <a:lnTo>
                      <a:pt x="64" y="90"/>
                    </a:lnTo>
                    <a:lnTo>
                      <a:pt x="60" y="88"/>
                    </a:lnTo>
                    <a:lnTo>
                      <a:pt x="46" y="88"/>
                    </a:lnTo>
                    <a:lnTo>
                      <a:pt x="28" y="90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2" y="100"/>
                    </a:lnTo>
                    <a:lnTo>
                      <a:pt x="0" y="102"/>
                    </a:lnTo>
                    <a:lnTo>
                      <a:pt x="0" y="106"/>
                    </a:lnTo>
                    <a:lnTo>
                      <a:pt x="4" y="108"/>
                    </a:lnTo>
                    <a:lnTo>
                      <a:pt x="10" y="108"/>
                    </a:lnTo>
                    <a:lnTo>
                      <a:pt x="16" y="108"/>
                    </a:lnTo>
                    <a:lnTo>
                      <a:pt x="24" y="106"/>
                    </a:lnTo>
                    <a:lnTo>
                      <a:pt x="30" y="102"/>
                    </a:lnTo>
                    <a:lnTo>
                      <a:pt x="30" y="10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2532;p39">
                <a:extLst>
                  <a:ext uri="{FF2B5EF4-FFF2-40B4-BE49-F238E27FC236}">
                    <a16:creationId xmlns:a16="http://schemas.microsoft.com/office/drawing/2014/main" id="{0706143D-6CA0-258A-BB1B-695AFC4C3496}"/>
                  </a:ext>
                </a:extLst>
              </p:cNvPr>
              <p:cNvSpPr/>
              <p:nvPr/>
            </p:nvSpPr>
            <p:spPr>
              <a:xfrm>
                <a:off x="9359900" y="1428750"/>
                <a:ext cx="187325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118" h="54" extrusionOk="0">
                    <a:moveTo>
                      <a:pt x="64" y="16"/>
                    </a:moveTo>
                    <a:lnTo>
                      <a:pt x="64" y="16"/>
                    </a:lnTo>
                    <a:lnTo>
                      <a:pt x="66" y="20"/>
                    </a:lnTo>
                    <a:lnTo>
                      <a:pt x="64" y="22"/>
                    </a:lnTo>
                    <a:lnTo>
                      <a:pt x="52" y="24"/>
                    </a:lnTo>
                    <a:lnTo>
                      <a:pt x="36" y="26"/>
                    </a:lnTo>
                    <a:lnTo>
                      <a:pt x="30" y="2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4" y="34"/>
                    </a:lnTo>
                    <a:lnTo>
                      <a:pt x="20" y="36"/>
                    </a:lnTo>
                    <a:lnTo>
                      <a:pt x="10" y="38"/>
                    </a:lnTo>
                    <a:lnTo>
                      <a:pt x="2" y="40"/>
                    </a:lnTo>
                    <a:lnTo>
                      <a:pt x="0" y="42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4" y="48"/>
                    </a:lnTo>
                    <a:lnTo>
                      <a:pt x="10" y="50"/>
                    </a:lnTo>
                    <a:lnTo>
                      <a:pt x="26" y="54"/>
                    </a:lnTo>
                    <a:lnTo>
                      <a:pt x="40" y="52"/>
                    </a:lnTo>
                    <a:lnTo>
                      <a:pt x="44" y="50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6" y="44"/>
                    </a:lnTo>
                    <a:lnTo>
                      <a:pt x="64" y="42"/>
                    </a:lnTo>
                    <a:lnTo>
                      <a:pt x="66" y="42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4"/>
                    </a:lnTo>
                    <a:lnTo>
                      <a:pt x="76" y="28"/>
                    </a:lnTo>
                    <a:lnTo>
                      <a:pt x="86" y="24"/>
                    </a:lnTo>
                    <a:lnTo>
                      <a:pt x="100" y="22"/>
                    </a:lnTo>
                    <a:lnTo>
                      <a:pt x="100" y="22"/>
                    </a:lnTo>
                    <a:lnTo>
                      <a:pt x="112" y="20"/>
                    </a:lnTo>
                    <a:lnTo>
                      <a:pt x="116" y="18"/>
                    </a:lnTo>
                    <a:lnTo>
                      <a:pt x="118" y="16"/>
                    </a:lnTo>
                    <a:lnTo>
                      <a:pt x="116" y="14"/>
                    </a:lnTo>
                    <a:lnTo>
                      <a:pt x="114" y="10"/>
                    </a:lnTo>
                    <a:lnTo>
                      <a:pt x="102" y="4"/>
                    </a:lnTo>
                    <a:lnTo>
                      <a:pt x="102" y="4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78" y="2"/>
                    </a:lnTo>
                    <a:lnTo>
                      <a:pt x="70" y="4"/>
                    </a:lnTo>
                    <a:lnTo>
                      <a:pt x="66" y="6"/>
                    </a:lnTo>
                    <a:lnTo>
                      <a:pt x="62" y="10"/>
                    </a:lnTo>
                    <a:lnTo>
                      <a:pt x="62" y="14"/>
                    </a:lnTo>
                    <a:lnTo>
                      <a:pt x="64" y="16"/>
                    </a:lnTo>
                    <a:lnTo>
                      <a:pt x="64" y="1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2533;p39">
                <a:extLst>
                  <a:ext uri="{FF2B5EF4-FFF2-40B4-BE49-F238E27FC236}">
                    <a16:creationId xmlns:a16="http://schemas.microsoft.com/office/drawing/2014/main" id="{343F2664-7B36-A568-E05D-838CAF11CFD6}"/>
                  </a:ext>
                </a:extLst>
              </p:cNvPr>
              <p:cNvSpPr/>
              <p:nvPr/>
            </p:nvSpPr>
            <p:spPr>
              <a:xfrm>
                <a:off x="3101975" y="1809750"/>
                <a:ext cx="742950" cy="22542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42" extrusionOk="0">
                    <a:moveTo>
                      <a:pt x="124" y="110"/>
                    </a:moveTo>
                    <a:lnTo>
                      <a:pt x="124" y="110"/>
                    </a:lnTo>
                    <a:lnTo>
                      <a:pt x="128" y="118"/>
                    </a:lnTo>
                    <a:lnTo>
                      <a:pt x="132" y="122"/>
                    </a:lnTo>
                    <a:lnTo>
                      <a:pt x="134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2" y="124"/>
                    </a:lnTo>
                    <a:lnTo>
                      <a:pt x="156" y="128"/>
                    </a:lnTo>
                    <a:lnTo>
                      <a:pt x="156" y="128"/>
                    </a:lnTo>
                    <a:lnTo>
                      <a:pt x="168" y="134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6" y="136"/>
                    </a:lnTo>
                    <a:lnTo>
                      <a:pt x="200" y="134"/>
                    </a:lnTo>
                    <a:lnTo>
                      <a:pt x="200" y="134"/>
                    </a:lnTo>
                    <a:lnTo>
                      <a:pt x="214" y="122"/>
                    </a:lnTo>
                    <a:lnTo>
                      <a:pt x="216" y="122"/>
                    </a:lnTo>
                    <a:lnTo>
                      <a:pt x="220" y="124"/>
                    </a:lnTo>
                    <a:lnTo>
                      <a:pt x="220" y="124"/>
                    </a:lnTo>
                    <a:lnTo>
                      <a:pt x="224" y="130"/>
                    </a:lnTo>
                    <a:lnTo>
                      <a:pt x="228" y="132"/>
                    </a:lnTo>
                    <a:lnTo>
                      <a:pt x="236" y="136"/>
                    </a:lnTo>
                    <a:lnTo>
                      <a:pt x="246" y="138"/>
                    </a:lnTo>
                    <a:lnTo>
                      <a:pt x="272" y="140"/>
                    </a:lnTo>
                    <a:lnTo>
                      <a:pt x="310" y="142"/>
                    </a:lnTo>
                    <a:lnTo>
                      <a:pt x="310" y="142"/>
                    </a:lnTo>
                    <a:lnTo>
                      <a:pt x="330" y="140"/>
                    </a:lnTo>
                    <a:lnTo>
                      <a:pt x="342" y="138"/>
                    </a:lnTo>
                    <a:lnTo>
                      <a:pt x="350" y="136"/>
                    </a:lnTo>
                    <a:lnTo>
                      <a:pt x="356" y="132"/>
                    </a:lnTo>
                    <a:lnTo>
                      <a:pt x="362" y="126"/>
                    </a:lnTo>
                    <a:lnTo>
                      <a:pt x="366" y="126"/>
                    </a:lnTo>
                    <a:lnTo>
                      <a:pt x="372" y="128"/>
                    </a:lnTo>
                    <a:lnTo>
                      <a:pt x="372" y="128"/>
                    </a:lnTo>
                    <a:lnTo>
                      <a:pt x="378" y="130"/>
                    </a:lnTo>
                    <a:lnTo>
                      <a:pt x="388" y="132"/>
                    </a:lnTo>
                    <a:lnTo>
                      <a:pt x="408" y="136"/>
                    </a:lnTo>
                    <a:lnTo>
                      <a:pt x="428" y="136"/>
                    </a:lnTo>
                    <a:lnTo>
                      <a:pt x="444" y="134"/>
                    </a:lnTo>
                    <a:lnTo>
                      <a:pt x="444" y="134"/>
                    </a:lnTo>
                    <a:lnTo>
                      <a:pt x="450" y="130"/>
                    </a:lnTo>
                    <a:lnTo>
                      <a:pt x="454" y="126"/>
                    </a:lnTo>
                    <a:lnTo>
                      <a:pt x="460" y="122"/>
                    </a:lnTo>
                    <a:lnTo>
                      <a:pt x="462" y="116"/>
                    </a:lnTo>
                    <a:lnTo>
                      <a:pt x="466" y="102"/>
                    </a:lnTo>
                    <a:lnTo>
                      <a:pt x="468" y="90"/>
                    </a:lnTo>
                    <a:lnTo>
                      <a:pt x="468" y="90"/>
                    </a:lnTo>
                    <a:lnTo>
                      <a:pt x="466" y="88"/>
                    </a:lnTo>
                    <a:lnTo>
                      <a:pt x="462" y="84"/>
                    </a:lnTo>
                    <a:lnTo>
                      <a:pt x="446" y="80"/>
                    </a:lnTo>
                    <a:lnTo>
                      <a:pt x="424" y="76"/>
                    </a:lnTo>
                    <a:lnTo>
                      <a:pt x="400" y="74"/>
                    </a:lnTo>
                    <a:lnTo>
                      <a:pt x="372" y="72"/>
                    </a:lnTo>
                    <a:lnTo>
                      <a:pt x="348" y="72"/>
                    </a:lnTo>
                    <a:lnTo>
                      <a:pt x="328" y="74"/>
                    </a:lnTo>
                    <a:lnTo>
                      <a:pt x="314" y="78"/>
                    </a:lnTo>
                    <a:lnTo>
                      <a:pt x="314" y="78"/>
                    </a:lnTo>
                    <a:lnTo>
                      <a:pt x="306" y="82"/>
                    </a:lnTo>
                    <a:lnTo>
                      <a:pt x="296" y="84"/>
                    </a:lnTo>
                    <a:lnTo>
                      <a:pt x="274" y="82"/>
                    </a:lnTo>
                    <a:lnTo>
                      <a:pt x="254" y="80"/>
                    </a:lnTo>
                    <a:lnTo>
                      <a:pt x="244" y="80"/>
                    </a:lnTo>
                    <a:lnTo>
                      <a:pt x="236" y="82"/>
                    </a:lnTo>
                    <a:lnTo>
                      <a:pt x="236" y="82"/>
                    </a:lnTo>
                    <a:lnTo>
                      <a:pt x="232" y="84"/>
                    </a:lnTo>
                    <a:lnTo>
                      <a:pt x="226" y="84"/>
                    </a:lnTo>
                    <a:lnTo>
                      <a:pt x="224" y="82"/>
                    </a:lnTo>
                    <a:lnTo>
                      <a:pt x="220" y="80"/>
                    </a:lnTo>
                    <a:lnTo>
                      <a:pt x="216" y="76"/>
                    </a:lnTo>
                    <a:lnTo>
                      <a:pt x="210" y="74"/>
                    </a:lnTo>
                    <a:lnTo>
                      <a:pt x="202" y="70"/>
                    </a:lnTo>
                    <a:lnTo>
                      <a:pt x="192" y="70"/>
                    </a:lnTo>
                    <a:lnTo>
                      <a:pt x="192" y="70"/>
                    </a:lnTo>
                    <a:lnTo>
                      <a:pt x="182" y="68"/>
                    </a:lnTo>
                    <a:lnTo>
                      <a:pt x="178" y="66"/>
                    </a:lnTo>
                    <a:lnTo>
                      <a:pt x="178" y="62"/>
                    </a:lnTo>
                    <a:lnTo>
                      <a:pt x="182" y="58"/>
                    </a:lnTo>
                    <a:lnTo>
                      <a:pt x="192" y="50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202" y="42"/>
                    </a:lnTo>
                    <a:lnTo>
                      <a:pt x="200" y="40"/>
                    </a:lnTo>
                    <a:lnTo>
                      <a:pt x="196" y="36"/>
                    </a:lnTo>
                    <a:lnTo>
                      <a:pt x="176" y="28"/>
                    </a:lnTo>
                    <a:lnTo>
                      <a:pt x="150" y="22"/>
                    </a:lnTo>
                    <a:lnTo>
                      <a:pt x="138" y="22"/>
                    </a:lnTo>
                    <a:lnTo>
                      <a:pt x="128" y="22"/>
                    </a:lnTo>
                    <a:lnTo>
                      <a:pt x="128" y="22"/>
                    </a:lnTo>
                    <a:lnTo>
                      <a:pt x="120" y="22"/>
                    </a:lnTo>
                    <a:lnTo>
                      <a:pt x="112" y="22"/>
                    </a:lnTo>
                    <a:lnTo>
                      <a:pt x="98" y="18"/>
                    </a:lnTo>
                    <a:lnTo>
                      <a:pt x="70" y="6"/>
                    </a:lnTo>
                    <a:lnTo>
                      <a:pt x="70" y="6"/>
                    </a:lnTo>
                    <a:lnTo>
                      <a:pt x="60" y="2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12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8" y="20"/>
                    </a:lnTo>
                    <a:lnTo>
                      <a:pt x="18" y="26"/>
                    </a:lnTo>
                    <a:lnTo>
                      <a:pt x="44" y="36"/>
                    </a:lnTo>
                    <a:lnTo>
                      <a:pt x="58" y="40"/>
                    </a:lnTo>
                    <a:lnTo>
                      <a:pt x="72" y="42"/>
                    </a:lnTo>
                    <a:lnTo>
                      <a:pt x="82" y="42"/>
                    </a:lnTo>
                    <a:lnTo>
                      <a:pt x="84" y="42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90" y="38"/>
                    </a:lnTo>
                    <a:lnTo>
                      <a:pt x="94" y="38"/>
                    </a:lnTo>
                    <a:lnTo>
                      <a:pt x="98" y="40"/>
                    </a:lnTo>
                    <a:lnTo>
                      <a:pt x="104" y="44"/>
                    </a:lnTo>
                    <a:lnTo>
                      <a:pt x="114" y="56"/>
                    </a:lnTo>
                    <a:lnTo>
                      <a:pt x="124" y="68"/>
                    </a:lnTo>
                    <a:lnTo>
                      <a:pt x="124" y="68"/>
                    </a:lnTo>
                    <a:lnTo>
                      <a:pt x="126" y="72"/>
                    </a:lnTo>
                    <a:lnTo>
                      <a:pt x="126" y="76"/>
                    </a:lnTo>
                    <a:lnTo>
                      <a:pt x="124" y="84"/>
                    </a:lnTo>
                    <a:lnTo>
                      <a:pt x="122" y="96"/>
                    </a:lnTo>
                    <a:lnTo>
                      <a:pt x="122" y="102"/>
                    </a:lnTo>
                    <a:lnTo>
                      <a:pt x="124" y="110"/>
                    </a:lnTo>
                    <a:lnTo>
                      <a:pt x="124" y="1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2534;p39">
                <a:extLst>
                  <a:ext uri="{FF2B5EF4-FFF2-40B4-BE49-F238E27FC236}">
                    <a16:creationId xmlns:a16="http://schemas.microsoft.com/office/drawing/2014/main" id="{A59A1F11-FD3F-9A37-9FA4-E982E75EC0E1}"/>
                  </a:ext>
                </a:extLst>
              </p:cNvPr>
              <p:cNvSpPr/>
              <p:nvPr/>
            </p:nvSpPr>
            <p:spPr>
              <a:xfrm>
                <a:off x="3660775" y="2914650"/>
                <a:ext cx="79375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0" h="36" extrusionOk="0">
                    <a:moveTo>
                      <a:pt x="4" y="34"/>
                    </a:moveTo>
                    <a:lnTo>
                      <a:pt x="4" y="34"/>
                    </a:lnTo>
                    <a:lnTo>
                      <a:pt x="12" y="36"/>
                    </a:lnTo>
                    <a:lnTo>
                      <a:pt x="20" y="34"/>
                    </a:lnTo>
                    <a:lnTo>
                      <a:pt x="28" y="32"/>
                    </a:lnTo>
                    <a:lnTo>
                      <a:pt x="36" y="26"/>
                    </a:lnTo>
                    <a:lnTo>
                      <a:pt x="42" y="20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0" y="2"/>
                    </a:lnTo>
                    <a:lnTo>
                      <a:pt x="28" y="4"/>
                    </a:lnTo>
                    <a:lnTo>
                      <a:pt x="18" y="8"/>
                    </a:lnTo>
                    <a:lnTo>
                      <a:pt x="8" y="14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2" y="30"/>
                    </a:lnTo>
                    <a:lnTo>
                      <a:pt x="4" y="34"/>
                    </a:ln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2535;p39">
                <a:extLst>
                  <a:ext uri="{FF2B5EF4-FFF2-40B4-BE49-F238E27FC236}">
                    <a16:creationId xmlns:a16="http://schemas.microsoft.com/office/drawing/2014/main" id="{B33886CE-B1D4-A3D3-4944-692FB4302DB6}"/>
                  </a:ext>
                </a:extLst>
              </p:cNvPr>
              <p:cNvSpPr/>
              <p:nvPr/>
            </p:nvSpPr>
            <p:spPr>
              <a:xfrm>
                <a:off x="6867525" y="3413125"/>
                <a:ext cx="209550" cy="22225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40" extrusionOk="0">
                    <a:moveTo>
                      <a:pt x="28" y="140"/>
                    </a:moveTo>
                    <a:lnTo>
                      <a:pt x="28" y="140"/>
                    </a:lnTo>
                    <a:lnTo>
                      <a:pt x="38" y="138"/>
                    </a:lnTo>
                    <a:lnTo>
                      <a:pt x="50" y="136"/>
                    </a:lnTo>
                    <a:lnTo>
                      <a:pt x="64" y="130"/>
                    </a:lnTo>
                    <a:lnTo>
                      <a:pt x="76" y="120"/>
                    </a:lnTo>
                    <a:lnTo>
                      <a:pt x="76" y="120"/>
                    </a:lnTo>
                    <a:lnTo>
                      <a:pt x="80" y="118"/>
                    </a:lnTo>
                    <a:lnTo>
                      <a:pt x="84" y="116"/>
                    </a:lnTo>
                    <a:lnTo>
                      <a:pt x="92" y="114"/>
                    </a:lnTo>
                    <a:lnTo>
                      <a:pt x="100" y="116"/>
                    </a:lnTo>
                    <a:lnTo>
                      <a:pt x="104" y="116"/>
                    </a:lnTo>
                    <a:lnTo>
                      <a:pt x="108" y="114"/>
                    </a:lnTo>
                    <a:lnTo>
                      <a:pt x="108" y="114"/>
                    </a:lnTo>
                    <a:lnTo>
                      <a:pt x="112" y="110"/>
                    </a:lnTo>
                    <a:lnTo>
                      <a:pt x="114" y="102"/>
                    </a:lnTo>
                    <a:lnTo>
                      <a:pt x="116" y="94"/>
                    </a:lnTo>
                    <a:lnTo>
                      <a:pt x="116" y="84"/>
                    </a:lnTo>
                    <a:lnTo>
                      <a:pt x="112" y="64"/>
                    </a:lnTo>
                    <a:lnTo>
                      <a:pt x="108" y="50"/>
                    </a:lnTo>
                    <a:lnTo>
                      <a:pt x="108" y="50"/>
                    </a:lnTo>
                    <a:lnTo>
                      <a:pt x="108" y="48"/>
                    </a:lnTo>
                    <a:lnTo>
                      <a:pt x="108" y="46"/>
                    </a:lnTo>
                    <a:lnTo>
                      <a:pt x="114" y="42"/>
                    </a:lnTo>
                    <a:lnTo>
                      <a:pt x="122" y="38"/>
                    </a:lnTo>
                    <a:lnTo>
                      <a:pt x="130" y="34"/>
                    </a:lnTo>
                    <a:lnTo>
                      <a:pt x="130" y="34"/>
                    </a:lnTo>
                    <a:lnTo>
                      <a:pt x="132" y="30"/>
                    </a:lnTo>
                    <a:lnTo>
                      <a:pt x="132" y="26"/>
                    </a:lnTo>
                    <a:lnTo>
                      <a:pt x="130" y="20"/>
                    </a:lnTo>
                    <a:lnTo>
                      <a:pt x="122" y="12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6" y="0"/>
                    </a:lnTo>
                    <a:lnTo>
                      <a:pt x="96" y="2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68" y="6"/>
                    </a:lnTo>
                    <a:lnTo>
                      <a:pt x="58" y="4"/>
                    </a:lnTo>
                    <a:lnTo>
                      <a:pt x="52" y="8"/>
                    </a:lnTo>
                    <a:lnTo>
                      <a:pt x="50" y="10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0" y="16"/>
                    </a:lnTo>
                    <a:lnTo>
                      <a:pt x="52" y="18"/>
                    </a:lnTo>
                    <a:lnTo>
                      <a:pt x="56" y="22"/>
                    </a:lnTo>
                    <a:lnTo>
                      <a:pt x="60" y="22"/>
                    </a:lnTo>
                    <a:lnTo>
                      <a:pt x="62" y="24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62" y="28"/>
                    </a:lnTo>
                    <a:lnTo>
                      <a:pt x="60" y="30"/>
                    </a:lnTo>
                    <a:lnTo>
                      <a:pt x="54" y="32"/>
                    </a:lnTo>
                    <a:lnTo>
                      <a:pt x="48" y="34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36" y="40"/>
                    </a:lnTo>
                    <a:lnTo>
                      <a:pt x="32" y="40"/>
                    </a:lnTo>
                    <a:lnTo>
                      <a:pt x="26" y="38"/>
                    </a:lnTo>
                    <a:lnTo>
                      <a:pt x="18" y="36"/>
                    </a:lnTo>
                    <a:lnTo>
                      <a:pt x="14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6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4" y="68"/>
                    </a:lnTo>
                    <a:lnTo>
                      <a:pt x="26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0" y="84"/>
                    </a:lnTo>
                    <a:lnTo>
                      <a:pt x="30" y="86"/>
                    </a:lnTo>
                    <a:lnTo>
                      <a:pt x="28" y="88"/>
                    </a:lnTo>
                    <a:lnTo>
                      <a:pt x="22" y="94"/>
                    </a:lnTo>
                    <a:lnTo>
                      <a:pt x="20" y="96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8" y="104"/>
                    </a:lnTo>
                    <a:lnTo>
                      <a:pt x="18" y="108"/>
                    </a:lnTo>
                    <a:lnTo>
                      <a:pt x="12" y="110"/>
                    </a:lnTo>
                    <a:lnTo>
                      <a:pt x="6" y="114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0" y="122"/>
                    </a:lnTo>
                    <a:lnTo>
                      <a:pt x="2" y="124"/>
                    </a:lnTo>
                    <a:lnTo>
                      <a:pt x="8" y="132"/>
                    </a:lnTo>
                    <a:lnTo>
                      <a:pt x="18" y="138"/>
                    </a:lnTo>
                    <a:lnTo>
                      <a:pt x="28" y="140"/>
                    </a:lnTo>
                    <a:lnTo>
                      <a:pt x="28" y="14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2536;p39">
                <a:extLst>
                  <a:ext uri="{FF2B5EF4-FFF2-40B4-BE49-F238E27FC236}">
                    <a16:creationId xmlns:a16="http://schemas.microsoft.com/office/drawing/2014/main" id="{603D8BC1-23DF-2598-4768-69760D386457}"/>
                  </a:ext>
                </a:extLst>
              </p:cNvPr>
              <p:cNvSpPr/>
              <p:nvPr/>
            </p:nvSpPr>
            <p:spPr>
              <a:xfrm>
                <a:off x="3511550" y="2714625"/>
                <a:ext cx="295275" cy="1873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18" extrusionOk="0">
                    <a:moveTo>
                      <a:pt x="186" y="92"/>
                    </a:moveTo>
                    <a:lnTo>
                      <a:pt x="186" y="92"/>
                    </a:lnTo>
                    <a:lnTo>
                      <a:pt x="184" y="88"/>
                    </a:lnTo>
                    <a:lnTo>
                      <a:pt x="180" y="84"/>
                    </a:lnTo>
                    <a:lnTo>
                      <a:pt x="166" y="78"/>
                    </a:lnTo>
                    <a:lnTo>
                      <a:pt x="154" y="72"/>
                    </a:lnTo>
                    <a:lnTo>
                      <a:pt x="150" y="68"/>
                    </a:lnTo>
                    <a:lnTo>
                      <a:pt x="148" y="62"/>
                    </a:lnTo>
                    <a:lnTo>
                      <a:pt x="148" y="62"/>
                    </a:lnTo>
                    <a:lnTo>
                      <a:pt x="148" y="58"/>
                    </a:lnTo>
                    <a:lnTo>
                      <a:pt x="142" y="52"/>
                    </a:lnTo>
                    <a:lnTo>
                      <a:pt x="128" y="44"/>
                    </a:lnTo>
                    <a:lnTo>
                      <a:pt x="110" y="38"/>
                    </a:lnTo>
                    <a:lnTo>
                      <a:pt x="94" y="30"/>
                    </a:lnTo>
                    <a:lnTo>
                      <a:pt x="94" y="30"/>
                    </a:lnTo>
                    <a:lnTo>
                      <a:pt x="74" y="20"/>
                    </a:lnTo>
                    <a:lnTo>
                      <a:pt x="64" y="14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60" y="2"/>
                    </a:lnTo>
                    <a:lnTo>
                      <a:pt x="56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42" y="4"/>
                    </a:lnTo>
                    <a:lnTo>
                      <a:pt x="36" y="10"/>
                    </a:lnTo>
                    <a:lnTo>
                      <a:pt x="32" y="16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8" y="36"/>
                    </a:lnTo>
                    <a:lnTo>
                      <a:pt x="24" y="42"/>
                    </a:lnTo>
                    <a:lnTo>
                      <a:pt x="22" y="5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8"/>
                    </a:lnTo>
                    <a:lnTo>
                      <a:pt x="22" y="74"/>
                    </a:lnTo>
                    <a:lnTo>
                      <a:pt x="18" y="78"/>
                    </a:lnTo>
                    <a:lnTo>
                      <a:pt x="14" y="82"/>
                    </a:lnTo>
                    <a:lnTo>
                      <a:pt x="4" y="90"/>
                    </a:lnTo>
                    <a:lnTo>
                      <a:pt x="0" y="94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2" y="100"/>
                    </a:lnTo>
                    <a:lnTo>
                      <a:pt x="6" y="102"/>
                    </a:lnTo>
                    <a:lnTo>
                      <a:pt x="14" y="100"/>
                    </a:lnTo>
                    <a:lnTo>
                      <a:pt x="24" y="98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38" y="98"/>
                    </a:lnTo>
                    <a:lnTo>
                      <a:pt x="40" y="100"/>
                    </a:lnTo>
                    <a:lnTo>
                      <a:pt x="40" y="106"/>
                    </a:lnTo>
                    <a:lnTo>
                      <a:pt x="40" y="110"/>
                    </a:lnTo>
                    <a:lnTo>
                      <a:pt x="42" y="114"/>
                    </a:lnTo>
                    <a:lnTo>
                      <a:pt x="44" y="116"/>
                    </a:lnTo>
                    <a:lnTo>
                      <a:pt x="50" y="118"/>
                    </a:lnTo>
                    <a:lnTo>
                      <a:pt x="50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76" y="110"/>
                    </a:lnTo>
                    <a:lnTo>
                      <a:pt x="88" y="100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100" y="86"/>
                    </a:lnTo>
                    <a:lnTo>
                      <a:pt x="108" y="84"/>
                    </a:lnTo>
                    <a:lnTo>
                      <a:pt x="118" y="86"/>
                    </a:lnTo>
                    <a:lnTo>
                      <a:pt x="130" y="92"/>
                    </a:lnTo>
                    <a:lnTo>
                      <a:pt x="130" y="92"/>
                    </a:lnTo>
                    <a:lnTo>
                      <a:pt x="138" y="96"/>
                    </a:lnTo>
                    <a:lnTo>
                      <a:pt x="146" y="98"/>
                    </a:lnTo>
                    <a:lnTo>
                      <a:pt x="164" y="102"/>
                    </a:lnTo>
                    <a:lnTo>
                      <a:pt x="172" y="100"/>
                    </a:lnTo>
                    <a:lnTo>
                      <a:pt x="178" y="100"/>
                    </a:lnTo>
                    <a:lnTo>
                      <a:pt x="184" y="96"/>
                    </a:lnTo>
                    <a:lnTo>
                      <a:pt x="186" y="92"/>
                    </a:lnTo>
                    <a:lnTo>
                      <a:pt x="186" y="9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2537;p39">
                <a:extLst>
                  <a:ext uri="{FF2B5EF4-FFF2-40B4-BE49-F238E27FC236}">
                    <a16:creationId xmlns:a16="http://schemas.microsoft.com/office/drawing/2014/main" id="{410D67E1-A753-25B6-2D3B-83E0D0DACAD8}"/>
                  </a:ext>
                </a:extLst>
              </p:cNvPr>
              <p:cNvSpPr/>
              <p:nvPr/>
            </p:nvSpPr>
            <p:spPr>
              <a:xfrm>
                <a:off x="8086725" y="1470025"/>
                <a:ext cx="40322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254" h="82" extrusionOk="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4" y="34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6" y="44"/>
                    </a:lnTo>
                    <a:lnTo>
                      <a:pt x="22" y="46"/>
                    </a:lnTo>
                    <a:lnTo>
                      <a:pt x="34" y="48"/>
                    </a:lnTo>
                    <a:lnTo>
                      <a:pt x="48" y="48"/>
                    </a:lnTo>
                    <a:lnTo>
                      <a:pt x="64" y="46"/>
                    </a:lnTo>
                    <a:lnTo>
                      <a:pt x="94" y="42"/>
                    </a:lnTo>
                    <a:lnTo>
                      <a:pt x="104" y="42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112" y="44"/>
                    </a:lnTo>
                    <a:lnTo>
                      <a:pt x="112" y="46"/>
                    </a:lnTo>
                    <a:lnTo>
                      <a:pt x="106" y="48"/>
                    </a:lnTo>
                    <a:lnTo>
                      <a:pt x="86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8" y="66"/>
                    </a:lnTo>
                    <a:lnTo>
                      <a:pt x="64" y="68"/>
                    </a:lnTo>
                    <a:lnTo>
                      <a:pt x="86" y="72"/>
                    </a:lnTo>
                    <a:lnTo>
                      <a:pt x="106" y="72"/>
                    </a:lnTo>
                    <a:lnTo>
                      <a:pt x="114" y="72"/>
                    </a:lnTo>
                    <a:lnTo>
                      <a:pt x="118" y="70"/>
                    </a:lnTo>
                    <a:lnTo>
                      <a:pt x="118" y="70"/>
                    </a:lnTo>
                    <a:lnTo>
                      <a:pt x="120" y="70"/>
                    </a:lnTo>
                    <a:lnTo>
                      <a:pt x="122" y="70"/>
                    </a:lnTo>
                    <a:lnTo>
                      <a:pt x="130" y="74"/>
                    </a:lnTo>
                    <a:lnTo>
                      <a:pt x="138" y="78"/>
                    </a:lnTo>
                    <a:lnTo>
                      <a:pt x="152" y="82"/>
                    </a:lnTo>
                    <a:lnTo>
                      <a:pt x="152" y="82"/>
                    </a:lnTo>
                    <a:lnTo>
                      <a:pt x="162" y="82"/>
                    </a:lnTo>
                    <a:lnTo>
                      <a:pt x="168" y="78"/>
                    </a:lnTo>
                    <a:lnTo>
                      <a:pt x="174" y="76"/>
                    </a:lnTo>
                    <a:lnTo>
                      <a:pt x="182" y="74"/>
                    </a:lnTo>
                    <a:lnTo>
                      <a:pt x="182" y="74"/>
                    </a:lnTo>
                    <a:lnTo>
                      <a:pt x="194" y="72"/>
                    </a:lnTo>
                    <a:lnTo>
                      <a:pt x="204" y="70"/>
                    </a:lnTo>
                    <a:lnTo>
                      <a:pt x="214" y="64"/>
                    </a:lnTo>
                    <a:lnTo>
                      <a:pt x="216" y="62"/>
                    </a:lnTo>
                    <a:lnTo>
                      <a:pt x="216" y="58"/>
                    </a:lnTo>
                    <a:lnTo>
                      <a:pt x="216" y="58"/>
                    </a:lnTo>
                    <a:lnTo>
                      <a:pt x="218" y="56"/>
                    </a:lnTo>
                    <a:lnTo>
                      <a:pt x="224" y="52"/>
                    </a:lnTo>
                    <a:lnTo>
                      <a:pt x="238" y="46"/>
                    </a:lnTo>
                    <a:lnTo>
                      <a:pt x="250" y="38"/>
                    </a:lnTo>
                    <a:lnTo>
                      <a:pt x="254" y="32"/>
                    </a:lnTo>
                    <a:lnTo>
                      <a:pt x="254" y="28"/>
                    </a:lnTo>
                    <a:lnTo>
                      <a:pt x="254" y="28"/>
                    </a:lnTo>
                    <a:lnTo>
                      <a:pt x="252" y="24"/>
                    </a:lnTo>
                    <a:lnTo>
                      <a:pt x="246" y="22"/>
                    </a:lnTo>
                    <a:lnTo>
                      <a:pt x="230" y="20"/>
                    </a:lnTo>
                    <a:lnTo>
                      <a:pt x="214" y="20"/>
                    </a:lnTo>
                    <a:lnTo>
                      <a:pt x="206" y="20"/>
                    </a:lnTo>
                    <a:lnTo>
                      <a:pt x="200" y="18"/>
                    </a:lnTo>
                    <a:lnTo>
                      <a:pt x="200" y="18"/>
                    </a:lnTo>
                    <a:lnTo>
                      <a:pt x="190" y="14"/>
                    </a:lnTo>
                    <a:lnTo>
                      <a:pt x="178" y="12"/>
                    </a:lnTo>
                    <a:lnTo>
                      <a:pt x="166" y="10"/>
                    </a:lnTo>
                    <a:lnTo>
                      <a:pt x="162" y="12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56" y="20"/>
                    </a:lnTo>
                    <a:lnTo>
                      <a:pt x="152" y="22"/>
                    </a:lnTo>
                    <a:lnTo>
                      <a:pt x="148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16"/>
                    </a:lnTo>
                    <a:lnTo>
                      <a:pt x="142" y="10"/>
                    </a:lnTo>
                    <a:lnTo>
                      <a:pt x="140" y="6"/>
                    </a:lnTo>
                    <a:lnTo>
                      <a:pt x="138" y="4"/>
                    </a:lnTo>
                    <a:lnTo>
                      <a:pt x="134" y="2"/>
                    </a:lnTo>
                    <a:lnTo>
                      <a:pt x="130" y="4"/>
                    </a:lnTo>
                    <a:lnTo>
                      <a:pt x="130" y="4"/>
                    </a:lnTo>
                    <a:lnTo>
                      <a:pt x="124" y="6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2" y="18"/>
                    </a:lnTo>
                    <a:lnTo>
                      <a:pt x="124" y="26"/>
                    </a:lnTo>
                    <a:lnTo>
                      <a:pt x="124" y="28"/>
                    </a:lnTo>
                    <a:lnTo>
                      <a:pt x="124" y="30"/>
                    </a:lnTo>
                    <a:lnTo>
                      <a:pt x="124" y="30"/>
                    </a:lnTo>
                    <a:lnTo>
                      <a:pt x="120" y="30"/>
                    </a:lnTo>
                    <a:lnTo>
                      <a:pt x="112" y="28"/>
                    </a:lnTo>
                    <a:lnTo>
                      <a:pt x="106" y="24"/>
                    </a:lnTo>
                    <a:lnTo>
                      <a:pt x="104" y="22"/>
                    </a:lnTo>
                    <a:lnTo>
                      <a:pt x="102" y="18"/>
                    </a:lnTo>
                    <a:lnTo>
                      <a:pt x="102" y="18"/>
                    </a:lnTo>
                    <a:lnTo>
                      <a:pt x="102" y="16"/>
                    </a:lnTo>
                    <a:lnTo>
                      <a:pt x="98" y="16"/>
                    </a:lnTo>
                    <a:lnTo>
                      <a:pt x="92" y="18"/>
                    </a:lnTo>
                    <a:lnTo>
                      <a:pt x="84" y="20"/>
                    </a:lnTo>
                    <a:lnTo>
                      <a:pt x="82" y="20"/>
                    </a:lnTo>
                    <a:lnTo>
                      <a:pt x="80" y="18"/>
                    </a:lnTo>
                    <a:lnTo>
                      <a:pt x="80" y="18"/>
                    </a:lnTo>
                    <a:lnTo>
                      <a:pt x="78" y="14"/>
                    </a:lnTo>
                    <a:lnTo>
                      <a:pt x="76" y="10"/>
                    </a:lnTo>
                    <a:lnTo>
                      <a:pt x="66" y="4"/>
                    </a:lnTo>
                    <a:lnTo>
                      <a:pt x="56" y="2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50" y="2"/>
                    </a:lnTo>
                    <a:lnTo>
                      <a:pt x="50" y="4"/>
                    </a:lnTo>
                    <a:lnTo>
                      <a:pt x="52" y="8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4" y="12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4" y="18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26" y="16"/>
                    </a:lnTo>
                    <a:lnTo>
                      <a:pt x="20" y="10"/>
                    </a:lnTo>
                    <a:lnTo>
                      <a:pt x="16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4" y="22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2538;p39">
                <a:extLst>
                  <a:ext uri="{FF2B5EF4-FFF2-40B4-BE49-F238E27FC236}">
                    <a16:creationId xmlns:a16="http://schemas.microsoft.com/office/drawing/2014/main" id="{DF05E536-5E74-ED6D-228F-B79DE158BC92}"/>
                  </a:ext>
                </a:extLst>
              </p:cNvPr>
              <p:cNvSpPr/>
              <p:nvPr/>
            </p:nvSpPr>
            <p:spPr>
              <a:xfrm>
                <a:off x="9271000" y="1441450"/>
                <a:ext cx="142875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90" h="24" extrusionOk="0">
                    <a:moveTo>
                      <a:pt x="44" y="16"/>
                    </a:moveTo>
                    <a:lnTo>
                      <a:pt x="44" y="16"/>
                    </a:lnTo>
                    <a:lnTo>
                      <a:pt x="52" y="12"/>
                    </a:lnTo>
                    <a:lnTo>
                      <a:pt x="58" y="8"/>
                    </a:lnTo>
                    <a:lnTo>
                      <a:pt x="66" y="8"/>
                    </a:lnTo>
                    <a:lnTo>
                      <a:pt x="72" y="8"/>
                    </a:lnTo>
                    <a:lnTo>
                      <a:pt x="84" y="10"/>
                    </a:lnTo>
                    <a:lnTo>
                      <a:pt x="88" y="10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0" y="4"/>
                    </a:lnTo>
                    <a:lnTo>
                      <a:pt x="86" y="2"/>
                    </a:lnTo>
                    <a:lnTo>
                      <a:pt x="72" y="0"/>
                    </a:lnTo>
                    <a:lnTo>
                      <a:pt x="56" y="0"/>
                    </a:lnTo>
                    <a:lnTo>
                      <a:pt x="48" y="2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20"/>
                    </a:lnTo>
                    <a:lnTo>
                      <a:pt x="16" y="24"/>
                    </a:lnTo>
                    <a:lnTo>
                      <a:pt x="22" y="24"/>
                    </a:lnTo>
                    <a:lnTo>
                      <a:pt x="30" y="24"/>
                    </a:lnTo>
                    <a:lnTo>
                      <a:pt x="38" y="22"/>
                    </a:lnTo>
                    <a:lnTo>
                      <a:pt x="44" y="16"/>
                    </a:lnTo>
                    <a:lnTo>
                      <a:pt x="44" y="1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2539;p39">
                <a:extLst>
                  <a:ext uri="{FF2B5EF4-FFF2-40B4-BE49-F238E27FC236}">
                    <a16:creationId xmlns:a16="http://schemas.microsoft.com/office/drawing/2014/main" id="{7D14BFB4-A043-EB76-85EA-F74D6023AD3D}"/>
                  </a:ext>
                </a:extLst>
              </p:cNvPr>
              <p:cNvSpPr/>
              <p:nvPr/>
            </p:nvSpPr>
            <p:spPr>
              <a:xfrm>
                <a:off x="7791450" y="1514475"/>
                <a:ext cx="587375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210" extrusionOk="0">
                    <a:moveTo>
                      <a:pt x="34" y="50"/>
                    </a:moveTo>
                    <a:lnTo>
                      <a:pt x="34" y="50"/>
                    </a:lnTo>
                    <a:lnTo>
                      <a:pt x="36" y="52"/>
                    </a:lnTo>
                    <a:lnTo>
                      <a:pt x="36" y="54"/>
                    </a:lnTo>
                    <a:lnTo>
                      <a:pt x="32" y="60"/>
                    </a:lnTo>
                    <a:lnTo>
                      <a:pt x="24" y="68"/>
                    </a:lnTo>
                    <a:lnTo>
                      <a:pt x="18" y="78"/>
                    </a:lnTo>
                    <a:lnTo>
                      <a:pt x="18" y="78"/>
                    </a:lnTo>
                    <a:lnTo>
                      <a:pt x="18" y="82"/>
                    </a:lnTo>
                    <a:lnTo>
                      <a:pt x="20" y="86"/>
                    </a:lnTo>
                    <a:lnTo>
                      <a:pt x="26" y="94"/>
                    </a:lnTo>
                    <a:lnTo>
                      <a:pt x="46" y="108"/>
                    </a:lnTo>
                    <a:lnTo>
                      <a:pt x="46" y="108"/>
                    </a:lnTo>
                    <a:lnTo>
                      <a:pt x="50" y="110"/>
                    </a:lnTo>
                    <a:lnTo>
                      <a:pt x="54" y="112"/>
                    </a:lnTo>
                    <a:lnTo>
                      <a:pt x="64" y="114"/>
                    </a:lnTo>
                    <a:lnTo>
                      <a:pt x="76" y="112"/>
                    </a:lnTo>
                    <a:lnTo>
                      <a:pt x="84" y="110"/>
                    </a:lnTo>
                    <a:lnTo>
                      <a:pt x="84" y="110"/>
                    </a:lnTo>
                    <a:lnTo>
                      <a:pt x="88" y="104"/>
                    </a:lnTo>
                    <a:lnTo>
                      <a:pt x="90" y="98"/>
                    </a:lnTo>
                    <a:lnTo>
                      <a:pt x="94" y="92"/>
                    </a:lnTo>
                    <a:lnTo>
                      <a:pt x="96" y="90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4" y="88"/>
                    </a:lnTo>
                    <a:lnTo>
                      <a:pt x="106" y="84"/>
                    </a:lnTo>
                    <a:lnTo>
                      <a:pt x="108" y="80"/>
                    </a:lnTo>
                    <a:lnTo>
                      <a:pt x="112" y="76"/>
                    </a:lnTo>
                    <a:lnTo>
                      <a:pt x="112" y="76"/>
                    </a:lnTo>
                    <a:lnTo>
                      <a:pt x="118" y="76"/>
                    </a:lnTo>
                    <a:lnTo>
                      <a:pt x="120" y="80"/>
                    </a:lnTo>
                    <a:lnTo>
                      <a:pt x="120" y="86"/>
                    </a:lnTo>
                    <a:lnTo>
                      <a:pt x="116" y="94"/>
                    </a:lnTo>
                    <a:lnTo>
                      <a:pt x="116" y="94"/>
                    </a:lnTo>
                    <a:lnTo>
                      <a:pt x="114" y="96"/>
                    </a:lnTo>
                    <a:lnTo>
                      <a:pt x="114" y="98"/>
                    </a:lnTo>
                    <a:lnTo>
                      <a:pt x="120" y="98"/>
                    </a:lnTo>
                    <a:lnTo>
                      <a:pt x="130" y="96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46" y="86"/>
                    </a:lnTo>
                    <a:lnTo>
                      <a:pt x="148" y="86"/>
                    </a:lnTo>
                    <a:lnTo>
                      <a:pt x="150" y="88"/>
                    </a:lnTo>
                    <a:lnTo>
                      <a:pt x="150" y="92"/>
                    </a:lnTo>
                    <a:lnTo>
                      <a:pt x="150" y="100"/>
                    </a:lnTo>
                    <a:lnTo>
                      <a:pt x="150" y="100"/>
                    </a:lnTo>
                    <a:lnTo>
                      <a:pt x="148" y="102"/>
                    </a:lnTo>
                    <a:lnTo>
                      <a:pt x="144" y="104"/>
                    </a:lnTo>
                    <a:lnTo>
                      <a:pt x="136" y="106"/>
                    </a:lnTo>
                    <a:lnTo>
                      <a:pt x="126" y="110"/>
                    </a:lnTo>
                    <a:lnTo>
                      <a:pt x="120" y="112"/>
                    </a:lnTo>
                    <a:lnTo>
                      <a:pt x="116" y="114"/>
                    </a:lnTo>
                    <a:lnTo>
                      <a:pt x="116" y="114"/>
                    </a:lnTo>
                    <a:lnTo>
                      <a:pt x="114" y="118"/>
                    </a:lnTo>
                    <a:lnTo>
                      <a:pt x="108" y="120"/>
                    </a:lnTo>
                    <a:lnTo>
                      <a:pt x="96" y="122"/>
                    </a:lnTo>
                    <a:lnTo>
                      <a:pt x="84" y="124"/>
                    </a:lnTo>
                    <a:lnTo>
                      <a:pt x="78" y="126"/>
                    </a:lnTo>
                    <a:lnTo>
                      <a:pt x="74" y="130"/>
                    </a:lnTo>
                    <a:lnTo>
                      <a:pt x="74" y="130"/>
                    </a:lnTo>
                    <a:lnTo>
                      <a:pt x="72" y="134"/>
                    </a:lnTo>
                    <a:lnTo>
                      <a:pt x="72" y="136"/>
                    </a:lnTo>
                    <a:lnTo>
                      <a:pt x="74" y="138"/>
                    </a:lnTo>
                    <a:lnTo>
                      <a:pt x="76" y="140"/>
                    </a:lnTo>
                    <a:lnTo>
                      <a:pt x="88" y="140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28" y="136"/>
                    </a:lnTo>
                    <a:lnTo>
                      <a:pt x="142" y="136"/>
                    </a:lnTo>
                    <a:lnTo>
                      <a:pt x="154" y="136"/>
                    </a:lnTo>
                    <a:lnTo>
                      <a:pt x="154" y="136"/>
                    </a:lnTo>
                    <a:lnTo>
                      <a:pt x="156" y="138"/>
                    </a:lnTo>
                    <a:lnTo>
                      <a:pt x="156" y="138"/>
                    </a:lnTo>
                    <a:lnTo>
                      <a:pt x="152" y="140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28" y="142"/>
                    </a:lnTo>
                    <a:lnTo>
                      <a:pt x="118" y="144"/>
                    </a:lnTo>
                    <a:lnTo>
                      <a:pt x="110" y="146"/>
                    </a:lnTo>
                    <a:lnTo>
                      <a:pt x="106" y="150"/>
                    </a:lnTo>
                    <a:lnTo>
                      <a:pt x="104" y="152"/>
                    </a:lnTo>
                    <a:lnTo>
                      <a:pt x="104" y="152"/>
                    </a:lnTo>
                    <a:lnTo>
                      <a:pt x="104" y="154"/>
                    </a:lnTo>
                    <a:lnTo>
                      <a:pt x="102" y="154"/>
                    </a:lnTo>
                    <a:lnTo>
                      <a:pt x="92" y="154"/>
                    </a:lnTo>
                    <a:lnTo>
                      <a:pt x="84" y="154"/>
                    </a:lnTo>
                    <a:lnTo>
                      <a:pt x="80" y="156"/>
                    </a:lnTo>
                    <a:lnTo>
                      <a:pt x="78" y="158"/>
                    </a:lnTo>
                    <a:lnTo>
                      <a:pt x="78" y="158"/>
                    </a:lnTo>
                    <a:lnTo>
                      <a:pt x="80" y="162"/>
                    </a:lnTo>
                    <a:lnTo>
                      <a:pt x="82" y="166"/>
                    </a:lnTo>
                    <a:lnTo>
                      <a:pt x="90" y="170"/>
                    </a:lnTo>
                    <a:lnTo>
                      <a:pt x="100" y="176"/>
                    </a:lnTo>
                    <a:lnTo>
                      <a:pt x="104" y="178"/>
                    </a:lnTo>
                    <a:lnTo>
                      <a:pt x="106" y="180"/>
                    </a:lnTo>
                    <a:lnTo>
                      <a:pt x="106" y="180"/>
                    </a:lnTo>
                    <a:lnTo>
                      <a:pt x="108" y="182"/>
                    </a:lnTo>
                    <a:lnTo>
                      <a:pt x="110" y="184"/>
                    </a:lnTo>
                    <a:lnTo>
                      <a:pt x="118" y="184"/>
                    </a:lnTo>
                    <a:lnTo>
                      <a:pt x="126" y="182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4" y="184"/>
                    </a:lnTo>
                    <a:lnTo>
                      <a:pt x="134" y="186"/>
                    </a:lnTo>
                    <a:lnTo>
                      <a:pt x="128" y="188"/>
                    </a:lnTo>
                    <a:lnTo>
                      <a:pt x="118" y="194"/>
                    </a:lnTo>
                    <a:lnTo>
                      <a:pt x="118" y="194"/>
                    </a:lnTo>
                    <a:lnTo>
                      <a:pt x="118" y="194"/>
                    </a:lnTo>
                    <a:lnTo>
                      <a:pt x="120" y="196"/>
                    </a:lnTo>
                    <a:lnTo>
                      <a:pt x="128" y="198"/>
                    </a:lnTo>
                    <a:lnTo>
                      <a:pt x="136" y="202"/>
                    </a:lnTo>
                    <a:lnTo>
                      <a:pt x="142" y="206"/>
                    </a:lnTo>
                    <a:lnTo>
                      <a:pt x="142" y="206"/>
                    </a:lnTo>
                    <a:lnTo>
                      <a:pt x="146" y="210"/>
                    </a:lnTo>
                    <a:lnTo>
                      <a:pt x="152" y="210"/>
                    </a:lnTo>
                    <a:lnTo>
                      <a:pt x="158" y="206"/>
                    </a:lnTo>
                    <a:lnTo>
                      <a:pt x="158" y="204"/>
                    </a:lnTo>
                    <a:lnTo>
                      <a:pt x="160" y="202"/>
                    </a:lnTo>
                    <a:lnTo>
                      <a:pt x="160" y="202"/>
                    </a:lnTo>
                    <a:lnTo>
                      <a:pt x="162" y="190"/>
                    </a:lnTo>
                    <a:lnTo>
                      <a:pt x="168" y="176"/>
                    </a:lnTo>
                    <a:lnTo>
                      <a:pt x="178" y="162"/>
                    </a:lnTo>
                    <a:lnTo>
                      <a:pt x="184" y="156"/>
                    </a:lnTo>
                    <a:lnTo>
                      <a:pt x="190" y="152"/>
                    </a:lnTo>
                    <a:lnTo>
                      <a:pt x="190" y="152"/>
                    </a:lnTo>
                    <a:lnTo>
                      <a:pt x="200" y="148"/>
                    </a:lnTo>
                    <a:lnTo>
                      <a:pt x="202" y="144"/>
                    </a:lnTo>
                    <a:lnTo>
                      <a:pt x="202" y="142"/>
                    </a:lnTo>
                    <a:lnTo>
                      <a:pt x="200" y="136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2" y="126"/>
                    </a:lnTo>
                    <a:lnTo>
                      <a:pt x="204" y="124"/>
                    </a:lnTo>
                    <a:lnTo>
                      <a:pt x="210" y="124"/>
                    </a:lnTo>
                    <a:lnTo>
                      <a:pt x="214" y="122"/>
                    </a:lnTo>
                    <a:lnTo>
                      <a:pt x="214" y="122"/>
                    </a:lnTo>
                    <a:lnTo>
                      <a:pt x="214" y="120"/>
                    </a:lnTo>
                    <a:lnTo>
                      <a:pt x="214" y="120"/>
                    </a:lnTo>
                    <a:lnTo>
                      <a:pt x="212" y="114"/>
                    </a:lnTo>
                    <a:lnTo>
                      <a:pt x="212" y="108"/>
                    </a:lnTo>
                    <a:lnTo>
                      <a:pt x="216" y="104"/>
                    </a:lnTo>
                    <a:lnTo>
                      <a:pt x="224" y="96"/>
                    </a:lnTo>
                    <a:lnTo>
                      <a:pt x="224" y="96"/>
                    </a:lnTo>
                    <a:lnTo>
                      <a:pt x="232" y="90"/>
                    </a:lnTo>
                    <a:lnTo>
                      <a:pt x="238" y="90"/>
                    </a:lnTo>
                    <a:lnTo>
                      <a:pt x="246" y="90"/>
                    </a:lnTo>
                    <a:lnTo>
                      <a:pt x="256" y="86"/>
                    </a:lnTo>
                    <a:lnTo>
                      <a:pt x="256" y="86"/>
                    </a:lnTo>
                    <a:lnTo>
                      <a:pt x="260" y="84"/>
                    </a:lnTo>
                    <a:lnTo>
                      <a:pt x="264" y="84"/>
                    </a:lnTo>
                    <a:lnTo>
                      <a:pt x="270" y="86"/>
                    </a:lnTo>
                    <a:lnTo>
                      <a:pt x="270" y="88"/>
                    </a:lnTo>
                    <a:lnTo>
                      <a:pt x="268" y="90"/>
                    </a:lnTo>
                    <a:lnTo>
                      <a:pt x="266" y="92"/>
                    </a:lnTo>
                    <a:lnTo>
                      <a:pt x="262" y="92"/>
                    </a:lnTo>
                    <a:lnTo>
                      <a:pt x="262" y="92"/>
                    </a:lnTo>
                    <a:lnTo>
                      <a:pt x="258" y="94"/>
                    </a:lnTo>
                    <a:lnTo>
                      <a:pt x="254" y="96"/>
                    </a:lnTo>
                    <a:lnTo>
                      <a:pt x="254" y="98"/>
                    </a:lnTo>
                    <a:lnTo>
                      <a:pt x="254" y="102"/>
                    </a:lnTo>
                    <a:lnTo>
                      <a:pt x="258" y="108"/>
                    </a:lnTo>
                    <a:lnTo>
                      <a:pt x="266" y="114"/>
                    </a:lnTo>
                    <a:lnTo>
                      <a:pt x="266" y="114"/>
                    </a:lnTo>
                    <a:lnTo>
                      <a:pt x="270" y="116"/>
                    </a:lnTo>
                    <a:lnTo>
                      <a:pt x="272" y="118"/>
                    </a:lnTo>
                    <a:lnTo>
                      <a:pt x="272" y="122"/>
                    </a:lnTo>
                    <a:lnTo>
                      <a:pt x="276" y="122"/>
                    </a:lnTo>
                    <a:lnTo>
                      <a:pt x="276" y="122"/>
                    </a:lnTo>
                    <a:lnTo>
                      <a:pt x="278" y="124"/>
                    </a:lnTo>
                    <a:lnTo>
                      <a:pt x="280" y="126"/>
                    </a:lnTo>
                    <a:lnTo>
                      <a:pt x="280" y="132"/>
                    </a:lnTo>
                    <a:lnTo>
                      <a:pt x="278" y="140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68" y="152"/>
                    </a:lnTo>
                    <a:lnTo>
                      <a:pt x="266" y="156"/>
                    </a:lnTo>
                    <a:lnTo>
                      <a:pt x="268" y="158"/>
                    </a:lnTo>
                    <a:lnTo>
                      <a:pt x="270" y="158"/>
                    </a:lnTo>
                    <a:lnTo>
                      <a:pt x="282" y="158"/>
                    </a:lnTo>
                    <a:lnTo>
                      <a:pt x="296" y="154"/>
                    </a:lnTo>
                    <a:lnTo>
                      <a:pt x="296" y="154"/>
                    </a:lnTo>
                    <a:lnTo>
                      <a:pt x="304" y="152"/>
                    </a:lnTo>
                    <a:lnTo>
                      <a:pt x="308" y="152"/>
                    </a:lnTo>
                    <a:lnTo>
                      <a:pt x="310" y="154"/>
                    </a:lnTo>
                    <a:lnTo>
                      <a:pt x="310" y="156"/>
                    </a:lnTo>
                    <a:lnTo>
                      <a:pt x="310" y="162"/>
                    </a:lnTo>
                    <a:lnTo>
                      <a:pt x="310" y="166"/>
                    </a:lnTo>
                    <a:lnTo>
                      <a:pt x="312" y="168"/>
                    </a:lnTo>
                    <a:lnTo>
                      <a:pt x="312" y="168"/>
                    </a:lnTo>
                    <a:lnTo>
                      <a:pt x="314" y="170"/>
                    </a:lnTo>
                    <a:lnTo>
                      <a:pt x="318" y="170"/>
                    </a:lnTo>
                    <a:lnTo>
                      <a:pt x="328" y="166"/>
                    </a:lnTo>
                    <a:lnTo>
                      <a:pt x="338" y="160"/>
                    </a:lnTo>
                    <a:lnTo>
                      <a:pt x="346" y="152"/>
                    </a:lnTo>
                    <a:lnTo>
                      <a:pt x="346" y="152"/>
                    </a:lnTo>
                    <a:lnTo>
                      <a:pt x="354" y="146"/>
                    </a:lnTo>
                    <a:lnTo>
                      <a:pt x="362" y="142"/>
                    </a:lnTo>
                    <a:lnTo>
                      <a:pt x="368" y="140"/>
                    </a:lnTo>
                    <a:lnTo>
                      <a:pt x="370" y="138"/>
                    </a:lnTo>
                    <a:lnTo>
                      <a:pt x="370" y="136"/>
                    </a:lnTo>
                    <a:lnTo>
                      <a:pt x="370" y="136"/>
                    </a:lnTo>
                    <a:lnTo>
                      <a:pt x="368" y="132"/>
                    </a:lnTo>
                    <a:lnTo>
                      <a:pt x="362" y="130"/>
                    </a:lnTo>
                    <a:lnTo>
                      <a:pt x="356" y="130"/>
                    </a:lnTo>
                    <a:lnTo>
                      <a:pt x="350" y="132"/>
                    </a:lnTo>
                    <a:lnTo>
                      <a:pt x="350" y="132"/>
                    </a:lnTo>
                    <a:lnTo>
                      <a:pt x="342" y="132"/>
                    </a:lnTo>
                    <a:lnTo>
                      <a:pt x="334" y="132"/>
                    </a:lnTo>
                    <a:lnTo>
                      <a:pt x="328" y="130"/>
                    </a:lnTo>
                    <a:lnTo>
                      <a:pt x="326" y="128"/>
                    </a:lnTo>
                    <a:lnTo>
                      <a:pt x="328" y="126"/>
                    </a:lnTo>
                    <a:lnTo>
                      <a:pt x="328" y="126"/>
                    </a:lnTo>
                    <a:lnTo>
                      <a:pt x="332" y="122"/>
                    </a:lnTo>
                    <a:lnTo>
                      <a:pt x="332" y="118"/>
                    </a:lnTo>
                    <a:lnTo>
                      <a:pt x="330" y="116"/>
                    </a:lnTo>
                    <a:lnTo>
                      <a:pt x="324" y="114"/>
                    </a:lnTo>
                    <a:lnTo>
                      <a:pt x="324" y="114"/>
                    </a:lnTo>
                    <a:lnTo>
                      <a:pt x="314" y="114"/>
                    </a:lnTo>
                    <a:lnTo>
                      <a:pt x="306" y="112"/>
                    </a:lnTo>
                    <a:lnTo>
                      <a:pt x="300" y="110"/>
                    </a:lnTo>
                    <a:lnTo>
                      <a:pt x="300" y="108"/>
                    </a:lnTo>
                    <a:lnTo>
                      <a:pt x="302" y="106"/>
                    </a:lnTo>
                    <a:lnTo>
                      <a:pt x="302" y="106"/>
                    </a:lnTo>
                    <a:lnTo>
                      <a:pt x="304" y="106"/>
                    </a:lnTo>
                    <a:lnTo>
                      <a:pt x="304" y="104"/>
                    </a:lnTo>
                    <a:lnTo>
                      <a:pt x="300" y="98"/>
                    </a:lnTo>
                    <a:lnTo>
                      <a:pt x="294" y="94"/>
                    </a:lnTo>
                    <a:lnTo>
                      <a:pt x="286" y="92"/>
                    </a:lnTo>
                    <a:lnTo>
                      <a:pt x="286" y="92"/>
                    </a:lnTo>
                    <a:lnTo>
                      <a:pt x="282" y="90"/>
                    </a:lnTo>
                    <a:lnTo>
                      <a:pt x="280" y="86"/>
                    </a:lnTo>
                    <a:lnTo>
                      <a:pt x="282" y="76"/>
                    </a:lnTo>
                    <a:lnTo>
                      <a:pt x="282" y="76"/>
                    </a:lnTo>
                    <a:lnTo>
                      <a:pt x="280" y="74"/>
                    </a:lnTo>
                    <a:lnTo>
                      <a:pt x="278" y="72"/>
                    </a:lnTo>
                    <a:lnTo>
                      <a:pt x="270" y="68"/>
                    </a:lnTo>
                    <a:lnTo>
                      <a:pt x="264" y="66"/>
                    </a:lnTo>
                    <a:lnTo>
                      <a:pt x="262" y="66"/>
                    </a:lnTo>
                    <a:lnTo>
                      <a:pt x="262" y="64"/>
                    </a:lnTo>
                    <a:lnTo>
                      <a:pt x="262" y="64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52" y="60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4" y="64"/>
                    </a:lnTo>
                    <a:lnTo>
                      <a:pt x="242" y="64"/>
                    </a:lnTo>
                    <a:lnTo>
                      <a:pt x="238" y="62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6" y="56"/>
                    </a:lnTo>
                    <a:lnTo>
                      <a:pt x="234" y="54"/>
                    </a:lnTo>
                    <a:lnTo>
                      <a:pt x="228" y="52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10" y="52"/>
                    </a:lnTo>
                    <a:lnTo>
                      <a:pt x="208" y="50"/>
                    </a:lnTo>
                    <a:lnTo>
                      <a:pt x="206" y="44"/>
                    </a:lnTo>
                    <a:lnTo>
                      <a:pt x="204" y="38"/>
                    </a:lnTo>
                    <a:lnTo>
                      <a:pt x="202" y="32"/>
                    </a:lnTo>
                    <a:lnTo>
                      <a:pt x="202" y="32"/>
                    </a:lnTo>
                    <a:lnTo>
                      <a:pt x="198" y="30"/>
                    </a:lnTo>
                    <a:lnTo>
                      <a:pt x="196" y="30"/>
                    </a:lnTo>
                    <a:lnTo>
                      <a:pt x="190" y="34"/>
                    </a:lnTo>
                    <a:lnTo>
                      <a:pt x="184" y="40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78" y="40"/>
                    </a:lnTo>
                    <a:lnTo>
                      <a:pt x="178" y="38"/>
                    </a:lnTo>
                    <a:lnTo>
                      <a:pt x="180" y="34"/>
                    </a:lnTo>
                    <a:lnTo>
                      <a:pt x="186" y="22"/>
                    </a:lnTo>
                    <a:lnTo>
                      <a:pt x="186" y="22"/>
                    </a:lnTo>
                    <a:lnTo>
                      <a:pt x="186" y="18"/>
                    </a:lnTo>
                    <a:lnTo>
                      <a:pt x="184" y="16"/>
                    </a:lnTo>
                    <a:lnTo>
                      <a:pt x="174" y="12"/>
                    </a:lnTo>
                    <a:lnTo>
                      <a:pt x="164" y="10"/>
                    </a:lnTo>
                    <a:lnTo>
                      <a:pt x="160" y="10"/>
                    </a:lnTo>
                    <a:lnTo>
                      <a:pt x="158" y="12"/>
                    </a:lnTo>
                    <a:lnTo>
                      <a:pt x="158" y="12"/>
                    </a:lnTo>
                    <a:lnTo>
                      <a:pt x="156" y="14"/>
                    </a:lnTo>
                    <a:lnTo>
                      <a:pt x="154" y="14"/>
                    </a:lnTo>
                    <a:lnTo>
                      <a:pt x="152" y="10"/>
                    </a:lnTo>
                    <a:lnTo>
                      <a:pt x="148" y="4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0" y="0"/>
                    </a:lnTo>
                    <a:lnTo>
                      <a:pt x="140" y="4"/>
                    </a:lnTo>
                    <a:lnTo>
                      <a:pt x="138" y="10"/>
                    </a:lnTo>
                    <a:lnTo>
                      <a:pt x="138" y="12"/>
                    </a:lnTo>
                    <a:lnTo>
                      <a:pt x="136" y="12"/>
                    </a:lnTo>
                    <a:lnTo>
                      <a:pt x="136" y="12"/>
                    </a:lnTo>
                    <a:lnTo>
                      <a:pt x="132" y="14"/>
                    </a:lnTo>
                    <a:lnTo>
                      <a:pt x="130" y="18"/>
                    </a:lnTo>
                    <a:lnTo>
                      <a:pt x="128" y="22"/>
                    </a:lnTo>
                    <a:lnTo>
                      <a:pt x="132" y="26"/>
                    </a:lnTo>
                    <a:lnTo>
                      <a:pt x="132" y="26"/>
                    </a:lnTo>
                    <a:lnTo>
                      <a:pt x="136" y="28"/>
                    </a:lnTo>
                    <a:lnTo>
                      <a:pt x="140" y="34"/>
                    </a:lnTo>
                    <a:lnTo>
                      <a:pt x="146" y="46"/>
                    </a:lnTo>
                    <a:lnTo>
                      <a:pt x="148" y="58"/>
                    </a:lnTo>
                    <a:lnTo>
                      <a:pt x="150" y="66"/>
                    </a:lnTo>
                    <a:lnTo>
                      <a:pt x="150" y="66"/>
                    </a:lnTo>
                    <a:lnTo>
                      <a:pt x="148" y="66"/>
                    </a:lnTo>
                    <a:lnTo>
                      <a:pt x="144" y="64"/>
                    </a:lnTo>
                    <a:lnTo>
                      <a:pt x="134" y="56"/>
                    </a:lnTo>
                    <a:lnTo>
                      <a:pt x="124" y="44"/>
                    </a:lnTo>
                    <a:lnTo>
                      <a:pt x="122" y="38"/>
                    </a:lnTo>
                    <a:lnTo>
                      <a:pt x="120" y="32"/>
                    </a:lnTo>
                    <a:lnTo>
                      <a:pt x="120" y="32"/>
                    </a:lnTo>
                    <a:lnTo>
                      <a:pt x="116" y="24"/>
                    </a:lnTo>
                    <a:lnTo>
                      <a:pt x="110" y="16"/>
                    </a:lnTo>
                    <a:lnTo>
                      <a:pt x="104" y="14"/>
                    </a:lnTo>
                    <a:lnTo>
                      <a:pt x="102" y="16"/>
                    </a:lnTo>
                    <a:lnTo>
                      <a:pt x="100" y="18"/>
                    </a:lnTo>
                    <a:lnTo>
                      <a:pt x="100" y="18"/>
                    </a:lnTo>
                    <a:lnTo>
                      <a:pt x="98" y="24"/>
                    </a:lnTo>
                    <a:lnTo>
                      <a:pt x="92" y="30"/>
                    </a:lnTo>
                    <a:lnTo>
                      <a:pt x="90" y="34"/>
                    </a:lnTo>
                    <a:lnTo>
                      <a:pt x="90" y="40"/>
                    </a:lnTo>
                    <a:lnTo>
                      <a:pt x="90" y="40"/>
                    </a:lnTo>
                    <a:lnTo>
                      <a:pt x="90" y="46"/>
                    </a:lnTo>
                    <a:lnTo>
                      <a:pt x="88" y="48"/>
                    </a:lnTo>
                    <a:lnTo>
                      <a:pt x="84" y="48"/>
                    </a:lnTo>
                    <a:lnTo>
                      <a:pt x="82" y="44"/>
                    </a:lnTo>
                    <a:lnTo>
                      <a:pt x="82" y="44"/>
                    </a:lnTo>
                    <a:lnTo>
                      <a:pt x="80" y="40"/>
                    </a:lnTo>
                    <a:lnTo>
                      <a:pt x="74" y="34"/>
                    </a:lnTo>
                    <a:lnTo>
                      <a:pt x="68" y="30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8" y="26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4" y="14"/>
                    </a:lnTo>
                    <a:lnTo>
                      <a:pt x="76" y="12"/>
                    </a:lnTo>
                    <a:lnTo>
                      <a:pt x="70" y="14"/>
                    </a:lnTo>
                    <a:lnTo>
                      <a:pt x="70" y="14"/>
                    </a:lnTo>
                    <a:lnTo>
                      <a:pt x="64" y="16"/>
                    </a:lnTo>
                    <a:lnTo>
                      <a:pt x="56" y="16"/>
                    </a:lnTo>
                    <a:lnTo>
                      <a:pt x="50" y="16"/>
                    </a:lnTo>
                    <a:lnTo>
                      <a:pt x="48" y="16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2" y="20"/>
                    </a:lnTo>
                    <a:lnTo>
                      <a:pt x="38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4" y="16"/>
                    </a:lnTo>
                    <a:lnTo>
                      <a:pt x="20" y="18"/>
                    </a:lnTo>
                    <a:lnTo>
                      <a:pt x="16" y="22"/>
                    </a:lnTo>
                    <a:lnTo>
                      <a:pt x="10" y="26"/>
                    </a:lnTo>
                    <a:lnTo>
                      <a:pt x="8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0" y="34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8" y="58"/>
                    </a:lnTo>
                    <a:lnTo>
                      <a:pt x="12" y="58"/>
                    </a:lnTo>
                    <a:lnTo>
                      <a:pt x="16" y="58"/>
                    </a:lnTo>
                    <a:lnTo>
                      <a:pt x="18" y="56"/>
                    </a:lnTo>
                    <a:lnTo>
                      <a:pt x="26" y="52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5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2540;p39">
                <a:extLst>
                  <a:ext uri="{FF2B5EF4-FFF2-40B4-BE49-F238E27FC236}">
                    <a16:creationId xmlns:a16="http://schemas.microsoft.com/office/drawing/2014/main" id="{0007CAD6-B9EE-2814-E59A-6BDEB857624F}"/>
                  </a:ext>
                </a:extLst>
              </p:cNvPr>
              <p:cNvSpPr/>
              <p:nvPr/>
            </p:nvSpPr>
            <p:spPr>
              <a:xfrm>
                <a:off x="9398000" y="2444750"/>
                <a:ext cx="952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60" h="36" extrusionOk="0">
                    <a:moveTo>
                      <a:pt x="6" y="28"/>
                    </a:moveTo>
                    <a:lnTo>
                      <a:pt x="6" y="28"/>
                    </a:lnTo>
                    <a:lnTo>
                      <a:pt x="14" y="34"/>
                    </a:lnTo>
                    <a:lnTo>
                      <a:pt x="20" y="36"/>
                    </a:lnTo>
                    <a:lnTo>
                      <a:pt x="28" y="34"/>
                    </a:lnTo>
                    <a:lnTo>
                      <a:pt x="34" y="32"/>
                    </a:lnTo>
                    <a:lnTo>
                      <a:pt x="46" y="22"/>
                    </a:lnTo>
                    <a:lnTo>
                      <a:pt x="52" y="20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8" y="16"/>
                    </a:lnTo>
                    <a:lnTo>
                      <a:pt x="60" y="14"/>
                    </a:lnTo>
                    <a:lnTo>
                      <a:pt x="54" y="10"/>
                    </a:lnTo>
                    <a:lnTo>
                      <a:pt x="44" y="4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6" y="28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2541;p39">
                <a:extLst>
                  <a:ext uri="{FF2B5EF4-FFF2-40B4-BE49-F238E27FC236}">
                    <a16:creationId xmlns:a16="http://schemas.microsoft.com/office/drawing/2014/main" id="{DBCF634E-72CA-7DA6-2689-BBDA288AD03C}"/>
                  </a:ext>
                </a:extLst>
              </p:cNvPr>
              <p:cNvSpPr/>
              <p:nvPr/>
            </p:nvSpPr>
            <p:spPr>
              <a:xfrm>
                <a:off x="7029450" y="3184525"/>
                <a:ext cx="36830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232" h="340" extrusionOk="0">
                    <a:moveTo>
                      <a:pt x="22" y="72"/>
                    </a:moveTo>
                    <a:lnTo>
                      <a:pt x="22" y="72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2" y="78"/>
                    </a:lnTo>
                    <a:lnTo>
                      <a:pt x="16" y="86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2" y="92"/>
                    </a:lnTo>
                    <a:lnTo>
                      <a:pt x="12" y="96"/>
                    </a:lnTo>
                    <a:lnTo>
                      <a:pt x="12" y="98"/>
                    </a:lnTo>
                    <a:lnTo>
                      <a:pt x="18" y="102"/>
                    </a:lnTo>
                    <a:lnTo>
                      <a:pt x="22" y="104"/>
                    </a:lnTo>
                    <a:lnTo>
                      <a:pt x="24" y="104"/>
                    </a:lnTo>
                    <a:lnTo>
                      <a:pt x="26" y="108"/>
                    </a:lnTo>
                    <a:lnTo>
                      <a:pt x="26" y="108"/>
                    </a:lnTo>
                    <a:lnTo>
                      <a:pt x="26" y="110"/>
                    </a:lnTo>
                    <a:lnTo>
                      <a:pt x="22" y="112"/>
                    </a:lnTo>
                    <a:lnTo>
                      <a:pt x="14" y="116"/>
                    </a:lnTo>
                    <a:lnTo>
                      <a:pt x="6" y="120"/>
                    </a:lnTo>
                    <a:lnTo>
                      <a:pt x="4" y="122"/>
                    </a:lnTo>
                    <a:lnTo>
                      <a:pt x="4" y="124"/>
                    </a:lnTo>
                    <a:lnTo>
                      <a:pt x="4" y="124"/>
                    </a:lnTo>
                    <a:lnTo>
                      <a:pt x="4" y="126"/>
                    </a:lnTo>
                    <a:lnTo>
                      <a:pt x="6" y="126"/>
                    </a:lnTo>
                    <a:lnTo>
                      <a:pt x="10" y="124"/>
                    </a:lnTo>
                    <a:lnTo>
                      <a:pt x="22" y="118"/>
                    </a:lnTo>
                    <a:lnTo>
                      <a:pt x="22" y="118"/>
                    </a:lnTo>
                    <a:lnTo>
                      <a:pt x="24" y="118"/>
                    </a:lnTo>
                    <a:lnTo>
                      <a:pt x="24" y="118"/>
                    </a:lnTo>
                    <a:lnTo>
                      <a:pt x="26" y="126"/>
                    </a:lnTo>
                    <a:lnTo>
                      <a:pt x="26" y="132"/>
                    </a:lnTo>
                    <a:lnTo>
                      <a:pt x="30" y="134"/>
                    </a:lnTo>
                    <a:lnTo>
                      <a:pt x="34" y="134"/>
                    </a:lnTo>
                    <a:lnTo>
                      <a:pt x="34" y="134"/>
                    </a:lnTo>
                    <a:lnTo>
                      <a:pt x="38" y="132"/>
                    </a:lnTo>
                    <a:lnTo>
                      <a:pt x="42" y="130"/>
                    </a:lnTo>
                    <a:lnTo>
                      <a:pt x="46" y="122"/>
                    </a:lnTo>
                    <a:lnTo>
                      <a:pt x="46" y="116"/>
                    </a:lnTo>
                    <a:lnTo>
                      <a:pt x="48" y="114"/>
                    </a:lnTo>
                    <a:lnTo>
                      <a:pt x="50" y="112"/>
                    </a:lnTo>
                    <a:lnTo>
                      <a:pt x="50" y="112"/>
                    </a:lnTo>
                    <a:lnTo>
                      <a:pt x="52" y="114"/>
                    </a:lnTo>
                    <a:lnTo>
                      <a:pt x="52" y="114"/>
                    </a:lnTo>
                    <a:lnTo>
                      <a:pt x="50" y="120"/>
                    </a:lnTo>
                    <a:lnTo>
                      <a:pt x="50" y="126"/>
                    </a:lnTo>
                    <a:lnTo>
                      <a:pt x="52" y="132"/>
                    </a:lnTo>
                    <a:lnTo>
                      <a:pt x="52" y="132"/>
                    </a:lnTo>
                    <a:lnTo>
                      <a:pt x="52" y="134"/>
                    </a:lnTo>
                    <a:lnTo>
                      <a:pt x="52" y="138"/>
                    </a:lnTo>
                    <a:lnTo>
                      <a:pt x="48" y="146"/>
                    </a:lnTo>
                    <a:lnTo>
                      <a:pt x="44" y="154"/>
                    </a:lnTo>
                    <a:lnTo>
                      <a:pt x="42" y="158"/>
                    </a:lnTo>
                    <a:lnTo>
                      <a:pt x="42" y="158"/>
                    </a:lnTo>
                    <a:lnTo>
                      <a:pt x="44" y="160"/>
                    </a:lnTo>
                    <a:lnTo>
                      <a:pt x="48" y="162"/>
                    </a:lnTo>
                    <a:lnTo>
                      <a:pt x="58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82" y="156"/>
                    </a:lnTo>
                    <a:lnTo>
                      <a:pt x="82" y="156"/>
                    </a:lnTo>
                    <a:lnTo>
                      <a:pt x="86" y="152"/>
                    </a:lnTo>
                    <a:lnTo>
                      <a:pt x="90" y="152"/>
                    </a:lnTo>
                    <a:lnTo>
                      <a:pt x="90" y="152"/>
                    </a:lnTo>
                    <a:lnTo>
                      <a:pt x="92" y="158"/>
                    </a:lnTo>
                    <a:lnTo>
                      <a:pt x="88" y="164"/>
                    </a:lnTo>
                    <a:lnTo>
                      <a:pt x="88" y="164"/>
                    </a:lnTo>
                    <a:lnTo>
                      <a:pt x="86" y="168"/>
                    </a:lnTo>
                    <a:lnTo>
                      <a:pt x="86" y="174"/>
                    </a:lnTo>
                    <a:lnTo>
                      <a:pt x="88" y="178"/>
                    </a:lnTo>
                    <a:lnTo>
                      <a:pt x="92" y="180"/>
                    </a:lnTo>
                    <a:lnTo>
                      <a:pt x="92" y="180"/>
                    </a:lnTo>
                    <a:lnTo>
                      <a:pt x="100" y="184"/>
                    </a:lnTo>
                    <a:lnTo>
                      <a:pt x="102" y="186"/>
                    </a:lnTo>
                    <a:lnTo>
                      <a:pt x="100" y="190"/>
                    </a:lnTo>
                    <a:lnTo>
                      <a:pt x="100" y="190"/>
                    </a:lnTo>
                    <a:lnTo>
                      <a:pt x="98" y="196"/>
                    </a:lnTo>
                    <a:lnTo>
                      <a:pt x="98" y="202"/>
                    </a:lnTo>
                    <a:lnTo>
                      <a:pt x="98" y="210"/>
                    </a:lnTo>
                    <a:lnTo>
                      <a:pt x="98" y="214"/>
                    </a:lnTo>
                    <a:lnTo>
                      <a:pt x="98" y="214"/>
                    </a:lnTo>
                    <a:lnTo>
                      <a:pt x="96" y="216"/>
                    </a:lnTo>
                    <a:lnTo>
                      <a:pt x="92" y="218"/>
                    </a:lnTo>
                    <a:lnTo>
                      <a:pt x="84" y="220"/>
                    </a:lnTo>
                    <a:lnTo>
                      <a:pt x="74" y="218"/>
                    </a:lnTo>
                    <a:lnTo>
                      <a:pt x="70" y="216"/>
                    </a:lnTo>
                    <a:lnTo>
                      <a:pt x="70" y="216"/>
                    </a:lnTo>
                    <a:lnTo>
                      <a:pt x="68" y="214"/>
                    </a:lnTo>
                    <a:lnTo>
                      <a:pt x="64" y="214"/>
                    </a:lnTo>
                    <a:lnTo>
                      <a:pt x="62" y="216"/>
                    </a:lnTo>
                    <a:lnTo>
                      <a:pt x="62" y="220"/>
                    </a:lnTo>
                    <a:lnTo>
                      <a:pt x="62" y="220"/>
                    </a:lnTo>
                    <a:lnTo>
                      <a:pt x="62" y="224"/>
                    </a:lnTo>
                    <a:lnTo>
                      <a:pt x="58" y="230"/>
                    </a:lnTo>
                    <a:lnTo>
                      <a:pt x="54" y="234"/>
                    </a:lnTo>
                    <a:lnTo>
                      <a:pt x="54" y="238"/>
                    </a:lnTo>
                    <a:lnTo>
                      <a:pt x="54" y="238"/>
                    </a:lnTo>
                    <a:lnTo>
                      <a:pt x="56" y="240"/>
                    </a:lnTo>
                    <a:lnTo>
                      <a:pt x="62" y="242"/>
                    </a:lnTo>
                    <a:lnTo>
                      <a:pt x="66" y="244"/>
                    </a:lnTo>
                    <a:lnTo>
                      <a:pt x="68" y="246"/>
                    </a:lnTo>
                    <a:lnTo>
                      <a:pt x="70" y="248"/>
                    </a:lnTo>
                    <a:lnTo>
                      <a:pt x="70" y="248"/>
                    </a:lnTo>
                    <a:lnTo>
                      <a:pt x="68" y="252"/>
                    </a:lnTo>
                    <a:lnTo>
                      <a:pt x="62" y="258"/>
                    </a:lnTo>
                    <a:lnTo>
                      <a:pt x="54" y="262"/>
                    </a:lnTo>
                    <a:lnTo>
                      <a:pt x="44" y="266"/>
                    </a:lnTo>
                    <a:lnTo>
                      <a:pt x="44" y="266"/>
                    </a:lnTo>
                    <a:lnTo>
                      <a:pt x="38" y="268"/>
                    </a:lnTo>
                    <a:lnTo>
                      <a:pt x="38" y="270"/>
                    </a:lnTo>
                    <a:lnTo>
                      <a:pt x="38" y="274"/>
                    </a:lnTo>
                    <a:lnTo>
                      <a:pt x="40" y="276"/>
                    </a:lnTo>
                    <a:lnTo>
                      <a:pt x="46" y="278"/>
                    </a:lnTo>
                    <a:lnTo>
                      <a:pt x="50" y="27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8" y="276"/>
                    </a:lnTo>
                    <a:lnTo>
                      <a:pt x="60" y="278"/>
                    </a:lnTo>
                    <a:lnTo>
                      <a:pt x="64" y="280"/>
                    </a:lnTo>
                    <a:lnTo>
                      <a:pt x="70" y="282"/>
                    </a:lnTo>
                    <a:lnTo>
                      <a:pt x="70" y="282"/>
                    </a:lnTo>
                    <a:lnTo>
                      <a:pt x="78" y="282"/>
                    </a:lnTo>
                    <a:lnTo>
                      <a:pt x="84" y="286"/>
                    </a:lnTo>
                    <a:lnTo>
                      <a:pt x="90" y="286"/>
                    </a:lnTo>
                    <a:lnTo>
                      <a:pt x="98" y="286"/>
                    </a:lnTo>
                    <a:lnTo>
                      <a:pt x="98" y="286"/>
                    </a:lnTo>
                    <a:lnTo>
                      <a:pt x="104" y="284"/>
                    </a:lnTo>
                    <a:lnTo>
                      <a:pt x="108" y="284"/>
                    </a:lnTo>
                    <a:lnTo>
                      <a:pt x="106" y="288"/>
                    </a:lnTo>
                    <a:lnTo>
                      <a:pt x="100" y="292"/>
                    </a:lnTo>
                    <a:lnTo>
                      <a:pt x="100" y="292"/>
                    </a:lnTo>
                    <a:lnTo>
                      <a:pt x="94" y="296"/>
                    </a:lnTo>
                    <a:lnTo>
                      <a:pt x="86" y="296"/>
                    </a:lnTo>
                    <a:lnTo>
                      <a:pt x="78" y="294"/>
                    </a:lnTo>
                    <a:lnTo>
                      <a:pt x="70" y="296"/>
                    </a:lnTo>
                    <a:lnTo>
                      <a:pt x="70" y="296"/>
                    </a:lnTo>
                    <a:lnTo>
                      <a:pt x="60" y="304"/>
                    </a:lnTo>
                    <a:lnTo>
                      <a:pt x="48" y="316"/>
                    </a:lnTo>
                    <a:lnTo>
                      <a:pt x="38" y="330"/>
                    </a:lnTo>
                    <a:lnTo>
                      <a:pt x="36" y="336"/>
                    </a:lnTo>
                    <a:lnTo>
                      <a:pt x="36" y="338"/>
                    </a:lnTo>
                    <a:lnTo>
                      <a:pt x="36" y="338"/>
                    </a:lnTo>
                    <a:lnTo>
                      <a:pt x="38" y="340"/>
                    </a:lnTo>
                    <a:lnTo>
                      <a:pt x="38" y="340"/>
                    </a:lnTo>
                    <a:lnTo>
                      <a:pt x="42" y="336"/>
                    </a:lnTo>
                    <a:lnTo>
                      <a:pt x="48" y="332"/>
                    </a:lnTo>
                    <a:lnTo>
                      <a:pt x="56" y="328"/>
                    </a:lnTo>
                    <a:lnTo>
                      <a:pt x="56" y="328"/>
                    </a:lnTo>
                    <a:lnTo>
                      <a:pt x="64" y="326"/>
                    </a:lnTo>
                    <a:lnTo>
                      <a:pt x="68" y="328"/>
                    </a:lnTo>
                    <a:lnTo>
                      <a:pt x="72" y="330"/>
                    </a:lnTo>
                    <a:lnTo>
                      <a:pt x="76" y="332"/>
                    </a:lnTo>
                    <a:lnTo>
                      <a:pt x="76" y="332"/>
                    </a:lnTo>
                    <a:lnTo>
                      <a:pt x="78" y="332"/>
                    </a:lnTo>
                    <a:lnTo>
                      <a:pt x="80" y="330"/>
                    </a:lnTo>
                    <a:lnTo>
                      <a:pt x="82" y="326"/>
                    </a:lnTo>
                    <a:lnTo>
                      <a:pt x="86" y="322"/>
                    </a:lnTo>
                    <a:lnTo>
                      <a:pt x="86" y="320"/>
                    </a:lnTo>
                    <a:lnTo>
                      <a:pt x="88" y="320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6" y="318"/>
                    </a:lnTo>
                    <a:lnTo>
                      <a:pt x="102" y="316"/>
                    </a:lnTo>
                    <a:lnTo>
                      <a:pt x="108" y="316"/>
                    </a:lnTo>
                    <a:lnTo>
                      <a:pt x="108" y="316"/>
                    </a:lnTo>
                    <a:lnTo>
                      <a:pt x="114" y="318"/>
                    </a:lnTo>
                    <a:lnTo>
                      <a:pt x="120" y="316"/>
                    </a:lnTo>
                    <a:lnTo>
                      <a:pt x="130" y="310"/>
                    </a:lnTo>
                    <a:lnTo>
                      <a:pt x="130" y="310"/>
                    </a:lnTo>
                    <a:lnTo>
                      <a:pt x="132" y="310"/>
                    </a:lnTo>
                    <a:lnTo>
                      <a:pt x="134" y="310"/>
                    </a:lnTo>
                    <a:lnTo>
                      <a:pt x="140" y="312"/>
                    </a:lnTo>
                    <a:lnTo>
                      <a:pt x="146" y="316"/>
                    </a:lnTo>
                    <a:lnTo>
                      <a:pt x="152" y="316"/>
                    </a:lnTo>
                    <a:lnTo>
                      <a:pt x="152" y="316"/>
                    </a:lnTo>
                    <a:lnTo>
                      <a:pt x="164" y="312"/>
                    </a:lnTo>
                    <a:lnTo>
                      <a:pt x="182" y="310"/>
                    </a:lnTo>
                    <a:lnTo>
                      <a:pt x="182" y="310"/>
                    </a:lnTo>
                    <a:lnTo>
                      <a:pt x="190" y="308"/>
                    </a:lnTo>
                    <a:lnTo>
                      <a:pt x="202" y="304"/>
                    </a:lnTo>
                    <a:lnTo>
                      <a:pt x="212" y="300"/>
                    </a:lnTo>
                    <a:lnTo>
                      <a:pt x="220" y="294"/>
                    </a:lnTo>
                    <a:lnTo>
                      <a:pt x="220" y="294"/>
                    </a:lnTo>
                    <a:lnTo>
                      <a:pt x="222" y="292"/>
                    </a:lnTo>
                    <a:lnTo>
                      <a:pt x="220" y="290"/>
                    </a:lnTo>
                    <a:lnTo>
                      <a:pt x="208" y="290"/>
                    </a:lnTo>
                    <a:lnTo>
                      <a:pt x="208" y="290"/>
                    </a:lnTo>
                    <a:lnTo>
                      <a:pt x="204" y="288"/>
                    </a:lnTo>
                    <a:lnTo>
                      <a:pt x="202" y="284"/>
                    </a:lnTo>
                    <a:lnTo>
                      <a:pt x="204" y="278"/>
                    </a:lnTo>
                    <a:lnTo>
                      <a:pt x="210" y="272"/>
                    </a:lnTo>
                    <a:lnTo>
                      <a:pt x="210" y="272"/>
                    </a:lnTo>
                    <a:lnTo>
                      <a:pt x="224" y="262"/>
                    </a:lnTo>
                    <a:lnTo>
                      <a:pt x="230" y="254"/>
                    </a:lnTo>
                    <a:lnTo>
                      <a:pt x="232" y="246"/>
                    </a:lnTo>
                    <a:lnTo>
                      <a:pt x="232" y="246"/>
                    </a:lnTo>
                    <a:lnTo>
                      <a:pt x="232" y="242"/>
                    </a:lnTo>
                    <a:lnTo>
                      <a:pt x="228" y="238"/>
                    </a:lnTo>
                    <a:lnTo>
                      <a:pt x="220" y="232"/>
                    </a:lnTo>
                    <a:lnTo>
                      <a:pt x="210" y="230"/>
                    </a:lnTo>
                    <a:lnTo>
                      <a:pt x="206" y="230"/>
                    </a:lnTo>
                    <a:lnTo>
                      <a:pt x="204" y="232"/>
                    </a:lnTo>
                    <a:lnTo>
                      <a:pt x="204" y="232"/>
                    </a:lnTo>
                    <a:lnTo>
                      <a:pt x="202" y="236"/>
                    </a:lnTo>
                    <a:lnTo>
                      <a:pt x="198" y="236"/>
                    </a:lnTo>
                    <a:lnTo>
                      <a:pt x="194" y="236"/>
                    </a:lnTo>
                    <a:lnTo>
                      <a:pt x="190" y="230"/>
                    </a:lnTo>
                    <a:lnTo>
                      <a:pt x="190" y="230"/>
                    </a:lnTo>
                    <a:lnTo>
                      <a:pt x="190" y="226"/>
                    </a:lnTo>
                    <a:lnTo>
                      <a:pt x="190" y="222"/>
                    </a:lnTo>
                    <a:lnTo>
                      <a:pt x="192" y="218"/>
                    </a:lnTo>
                    <a:lnTo>
                      <a:pt x="190" y="216"/>
                    </a:lnTo>
                    <a:lnTo>
                      <a:pt x="190" y="216"/>
                    </a:lnTo>
                    <a:lnTo>
                      <a:pt x="186" y="214"/>
                    </a:lnTo>
                    <a:lnTo>
                      <a:pt x="184" y="210"/>
                    </a:lnTo>
                    <a:lnTo>
                      <a:pt x="182" y="206"/>
                    </a:lnTo>
                    <a:lnTo>
                      <a:pt x="182" y="202"/>
                    </a:lnTo>
                    <a:lnTo>
                      <a:pt x="182" y="202"/>
                    </a:lnTo>
                    <a:lnTo>
                      <a:pt x="180" y="194"/>
                    </a:lnTo>
                    <a:lnTo>
                      <a:pt x="176" y="184"/>
                    </a:lnTo>
                    <a:lnTo>
                      <a:pt x="170" y="174"/>
                    </a:lnTo>
                    <a:lnTo>
                      <a:pt x="166" y="170"/>
                    </a:lnTo>
                    <a:lnTo>
                      <a:pt x="160" y="168"/>
                    </a:lnTo>
                    <a:lnTo>
                      <a:pt x="160" y="168"/>
                    </a:lnTo>
                    <a:lnTo>
                      <a:pt x="156" y="166"/>
                    </a:lnTo>
                    <a:lnTo>
                      <a:pt x="152" y="164"/>
                    </a:lnTo>
                    <a:lnTo>
                      <a:pt x="148" y="154"/>
                    </a:lnTo>
                    <a:lnTo>
                      <a:pt x="144" y="144"/>
                    </a:lnTo>
                    <a:lnTo>
                      <a:pt x="142" y="136"/>
                    </a:lnTo>
                    <a:lnTo>
                      <a:pt x="142" y="136"/>
                    </a:lnTo>
                    <a:lnTo>
                      <a:pt x="140" y="130"/>
                    </a:lnTo>
                    <a:lnTo>
                      <a:pt x="136" y="128"/>
                    </a:lnTo>
                    <a:lnTo>
                      <a:pt x="130" y="126"/>
                    </a:lnTo>
                    <a:lnTo>
                      <a:pt x="124" y="122"/>
                    </a:lnTo>
                    <a:lnTo>
                      <a:pt x="124" y="122"/>
                    </a:lnTo>
                    <a:lnTo>
                      <a:pt x="118" y="116"/>
                    </a:lnTo>
                    <a:lnTo>
                      <a:pt x="112" y="116"/>
                    </a:lnTo>
                    <a:lnTo>
                      <a:pt x="100" y="118"/>
                    </a:lnTo>
                    <a:lnTo>
                      <a:pt x="100" y="118"/>
                    </a:lnTo>
                    <a:lnTo>
                      <a:pt x="98" y="116"/>
                    </a:lnTo>
                    <a:lnTo>
                      <a:pt x="98" y="116"/>
                    </a:lnTo>
                    <a:lnTo>
                      <a:pt x="98" y="112"/>
                    </a:lnTo>
                    <a:lnTo>
                      <a:pt x="104" y="106"/>
                    </a:lnTo>
                    <a:lnTo>
                      <a:pt x="110" y="100"/>
                    </a:lnTo>
                    <a:lnTo>
                      <a:pt x="110" y="100"/>
                    </a:lnTo>
                    <a:lnTo>
                      <a:pt x="114" y="96"/>
                    </a:lnTo>
                    <a:lnTo>
                      <a:pt x="116" y="90"/>
                    </a:lnTo>
                    <a:lnTo>
                      <a:pt x="124" y="76"/>
                    </a:lnTo>
                    <a:lnTo>
                      <a:pt x="128" y="62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8" y="50"/>
                    </a:lnTo>
                    <a:lnTo>
                      <a:pt x="124" y="48"/>
                    </a:lnTo>
                    <a:lnTo>
                      <a:pt x="108" y="46"/>
                    </a:lnTo>
                    <a:lnTo>
                      <a:pt x="92" y="48"/>
                    </a:lnTo>
                    <a:lnTo>
                      <a:pt x="80" y="50"/>
                    </a:lnTo>
                    <a:lnTo>
                      <a:pt x="80" y="50"/>
                    </a:lnTo>
                    <a:lnTo>
                      <a:pt x="74" y="50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8" y="36"/>
                    </a:lnTo>
                    <a:lnTo>
                      <a:pt x="84" y="30"/>
                    </a:lnTo>
                    <a:lnTo>
                      <a:pt x="90" y="24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92" y="14"/>
                    </a:lnTo>
                    <a:lnTo>
                      <a:pt x="96" y="10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96" y="2"/>
                    </a:lnTo>
                    <a:lnTo>
                      <a:pt x="96" y="2"/>
                    </a:lnTo>
                    <a:lnTo>
                      <a:pt x="94" y="0"/>
                    </a:lnTo>
                    <a:lnTo>
                      <a:pt x="92" y="2"/>
                    </a:lnTo>
                    <a:lnTo>
                      <a:pt x="90" y="4"/>
                    </a:lnTo>
                    <a:lnTo>
                      <a:pt x="86" y="8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78" y="16"/>
                    </a:lnTo>
                    <a:lnTo>
                      <a:pt x="72" y="16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0" y="14"/>
                    </a:lnTo>
                    <a:lnTo>
                      <a:pt x="46" y="14"/>
                    </a:lnTo>
                    <a:lnTo>
                      <a:pt x="40" y="22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42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4" y="52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4" y="62"/>
                    </a:lnTo>
                    <a:lnTo>
                      <a:pt x="22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2" y="56"/>
                    </a:lnTo>
                    <a:lnTo>
                      <a:pt x="8" y="54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4" y="66"/>
                    </a:lnTo>
                    <a:lnTo>
                      <a:pt x="12" y="70"/>
                    </a:lnTo>
                    <a:lnTo>
                      <a:pt x="22" y="72"/>
                    </a:lnTo>
                    <a:lnTo>
                      <a:pt x="22" y="7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2542;p39">
                <a:extLst>
                  <a:ext uri="{FF2B5EF4-FFF2-40B4-BE49-F238E27FC236}">
                    <a16:creationId xmlns:a16="http://schemas.microsoft.com/office/drawing/2014/main" id="{4254920D-2615-D67D-FDED-DA31F60CBE54}"/>
                  </a:ext>
                </a:extLst>
              </p:cNvPr>
              <p:cNvSpPr/>
              <p:nvPr/>
            </p:nvSpPr>
            <p:spPr>
              <a:xfrm>
                <a:off x="7772400" y="1635125"/>
                <a:ext cx="63500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40" h="38" extrusionOk="0">
                    <a:moveTo>
                      <a:pt x="20" y="24"/>
                    </a:moveTo>
                    <a:lnTo>
                      <a:pt x="20" y="24"/>
                    </a:lnTo>
                    <a:lnTo>
                      <a:pt x="26" y="26"/>
                    </a:lnTo>
                    <a:lnTo>
                      <a:pt x="30" y="32"/>
                    </a:lnTo>
                    <a:lnTo>
                      <a:pt x="36" y="36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4"/>
                    </a:lnTo>
                    <a:lnTo>
                      <a:pt x="36" y="2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6" y="12"/>
                    </a:lnTo>
                    <a:lnTo>
                      <a:pt x="14" y="20"/>
                    </a:lnTo>
                    <a:lnTo>
                      <a:pt x="20" y="24"/>
                    </a:ln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2543;p39">
                <a:extLst>
                  <a:ext uri="{FF2B5EF4-FFF2-40B4-BE49-F238E27FC236}">
                    <a16:creationId xmlns:a16="http://schemas.microsoft.com/office/drawing/2014/main" id="{8F7E6B48-127B-CEDA-AD16-F0993B875FE7}"/>
                  </a:ext>
                </a:extLst>
              </p:cNvPr>
              <p:cNvSpPr/>
              <p:nvPr/>
            </p:nvSpPr>
            <p:spPr>
              <a:xfrm>
                <a:off x="11969750" y="5232400"/>
                <a:ext cx="98425" cy="76200"/>
              </a:xfrm>
              <a:custGeom>
                <a:avLst/>
                <a:gdLst/>
                <a:ahLst/>
                <a:cxnLst/>
                <a:rect l="l" t="t" r="r" b="b"/>
                <a:pathLst>
                  <a:path w="62" h="48" extrusionOk="0">
                    <a:moveTo>
                      <a:pt x="48" y="34"/>
                    </a:moveTo>
                    <a:lnTo>
                      <a:pt x="48" y="34"/>
                    </a:lnTo>
                    <a:lnTo>
                      <a:pt x="50" y="26"/>
                    </a:lnTo>
                    <a:lnTo>
                      <a:pt x="56" y="18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4" y="16"/>
                    </a:lnTo>
                    <a:lnTo>
                      <a:pt x="0" y="22"/>
                    </a:lnTo>
                    <a:lnTo>
                      <a:pt x="0" y="30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6" y="44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8" y="48"/>
                    </a:lnTo>
                    <a:lnTo>
                      <a:pt x="36" y="46"/>
                    </a:lnTo>
                    <a:lnTo>
                      <a:pt x="42" y="42"/>
                    </a:lnTo>
                    <a:lnTo>
                      <a:pt x="46" y="38"/>
                    </a:lnTo>
                    <a:lnTo>
                      <a:pt x="48" y="34"/>
                    </a:lnTo>
                    <a:lnTo>
                      <a:pt x="48" y="3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2544;p39">
                <a:extLst>
                  <a:ext uri="{FF2B5EF4-FFF2-40B4-BE49-F238E27FC236}">
                    <a16:creationId xmlns:a16="http://schemas.microsoft.com/office/drawing/2014/main" id="{08FCDB02-BF36-14A6-C2F0-08DD8CFDF29C}"/>
                  </a:ext>
                </a:extLst>
              </p:cNvPr>
              <p:cNvSpPr/>
              <p:nvPr/>
            </p:nvSpPr>
            <p:spPr>
              <a:xfrm>
                <a:off x="13973175" y="6359525"/>
                <a:ext cx="60325" cy="66675"/>
              </a:xfrm>
              <a:custGeom>
                <a:avLst/>
                <a:gdLst/>
                <a:ahLst/>
                <a:cxnLst/>
                <a:rect l="l" t="t" r="r" b="b"/>
                <a:pathLst>
                  <a:path w="38" h="42" extrusionOk="0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4" y="12"/>
                    </a:lnTo>
                    <a:lnTo>
                      <a:pt x="14" y="26"/>
                    </a:lnTo>
                    <a:lnTo>
                      <a:pt x="24" y="38"/>
                    </a:lnTo>
                    <a:lnTo>
                      <a:pt x="30" y="42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6" y="38"/>
                    </a:lnTo>
                    <a:lnTo>
                      <a:pt x="38" y="36"/>
                    </a:lnTo>
                    <a:lnTo>
                      <a:pt x="36" y="30"/>
                    </a:lnTo>
                    <a:lnTo>
                      <a:pt x="32" y="22"/>
                    </a:lnTo>
                    <a:lnTo>
                      <a:pt x="24" y="14"/>
                    </a:lnTo>
                    <a:lnTo>
                      <a:pt x="8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2545;p39">
                <a:extLst>
                  <a:ext uri="{FF2B5EF4-FFF2-40B4-BE49-F238E27FC236}">
                    <a16:creationId xmlns:a16="http://schemas.microsoft.com/office/drawing/2014/main" id="{A288D0EF-FC19-D3FB-1A74-2EAFEFAA354E}"/>
                  </a:ext>
                </a:extLst>
              </p:cNvPr>
              <p:cNvSpPr/>
              <p:nvPr/>
            </p:nvSpPr>
            <p:spPr>
              <a:xfrm>
                <a:off x="12779375" y="6032500"/>
                <a:ext cx="63500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40" h="66" extrusionOk="0">
                    <a:moveTo>
                      <a:pt x="22" y="16"/>
                    </a:moveTo>
                    <a:lnTo>
                      <a:pt x="22" y="16"/>
                    </a:lnTo>
                    <a:lnTo>
                      <a:pt x="22" y="10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14"/>
                    </a:lnTo>
                    <a:lnTo>
                      <a:pt x="0" y="24"/>
                    </a:lnTo>
                    <a:lnTo>
                      <a:pt x="0" y="34"/>
                    </a:lnTo>
                    <a:lnTo>
                      <a:pt x="2" y="44"/>
                    </a:lnTo>
                    <a:lnTo>
                      <a:pt x="6" y="52"/>
                    </a:lnTo>
                    <a:lnTo>
                      <a:pt x="10" y="60"/>
                    </a:lnTo>
                    <a:lnTo>
                      <a:pt x="14" y="64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20" y="64"/>
                    </a:lnTo>
                    <a:lnTo>
                      <a:pt x="22" y="62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28" y="44"/>
                    </a:lnTo>
                    <a:lnTo>
                      <a:pt x="28" y="44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0" y="42"/>
                    </a:lnTo>
                    <a:lnTo>
                      <a:pt x="40" y="38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0"/>
                    </a:lnTo>
                    <a:lnTo>
                      <a:pt x="36" y="18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2546;p39">
                <a:extLst>
                  <a:ext uri="{FF2B5EF4-FFF2-40B4-BE49-F238E27FC236}">
                    <a16:creationId xmlns:a16="http://schemas.microsoft.com/office/drawing/2014/main" id="{7811D36B-EAD6-48BA-DA23-034B21C8B985}"/>
                  </a:ext>
                </a:extLst>
              </p:cNvPr>
              <p:cNvSpPr/>
              <p:nvPr/>
            </p:nvSpPr>
            <p:spPr>
              <a:xfrm>
                <a:off x="14138275" y="6457950"/>
                <a:ext cx="60325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38" h="22" extrusionOk="0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6" y="8"/>
                    </a:lnTo>
                    <a:lnTo>
                      <a:pt x="16" y="16"/>
                    </a:lnTo>
                    <a:lnTo>
                      <a:pt x="30" y="22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0"/>
                    </a:lnTo>
                    <a:lnTo>
                      <a:pt x="36" y="16"/>
                    </a:lnTo>
                    <a:lnTo>
                      <a:pt x="22" y="6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2547;p39">
                <a:extLst>
                  <a:ext uri="{FF2B5EF4-FFF2-40B4-BE49-F238E27FC236}">
                    <a16:creationId xmlns:a16="http://schemas.microsoft.com/office/drawing/2014/main" id="{2D62B382-8DF2-3123-F6F5-A926DAF6EFDA}"/>
                  </a:ext>
                </a:extLst>
              </p:cNvPr>
              <p:cNvSpPr/>
              <p:nvPr/>
            </p:nvSpPr>
            <p:spPr>
              <a:xfrm>
                <a:off x="14236700" y="6489700"/>
                <a:ext cx="34925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22" h="38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8" y="24"/>
                    </a:lnTo>
                    <a:lnTo>
                      <a:pt x="16" y="34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2" y="36"/>
                    </a:lnTo>
                    <a:lnTo>
                      <a:pt x="20" y="30"/>
                    </a:lnTo>
                    <a:lnTo>
                      <a:pt x="14" y="16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2548;p39">
                <a:extLst>
                  <a:ext uri="{FF2B5EF4-FFF2-40B4-BE49-F238E27FC236}">
                    <a16:creationId xmlns:a16="http://schemas.microsoft.com/office/drawing/2014/main" id="{94EC229C-E57C-EF54-D55C-7418EE81672A}"/>
                  </a:ext>
                </a:extLst>
              </p:cNvPr>
              <p:cNvSpPr/>
              <p:nvPr/>
            </p:nvSpPr>
            <p:spPr>
              <a:xfrm>
                <a:off x="12807950" y="6238875"/>
                <a:ext cx="1206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76" h="30" extrusionOk="0">
                    <a:moveTo>
                      <a:pt x="0" y="14"/>
                    </a:move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14" y="20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48" y="20"/>
                    </a:lnTo>
                    <a:lnTo>
                      <a:pt x="58" y="24"/>
                    </a:lnTo>
                    <a:lnTo>
                      <a:pt x="66" y="28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6" y="28"/>
                    </a:lnTo>
                    <a:lnTo>
                      <a:pt x="76" y="24"/>
                    </a:lnTo>
                    <a:lnTo>
                      <a:pt x="74" y="20"/>
                    </a:lnTo>
                    <a:lnTo>
                      <a:pt x="70" y="14"/>
                    </a:lnTo>
                    <a:lnTo>
                      <a:pt x="66" y="10"/>
                    </a:lnTo>
                    <a:lnTo>
                      <a:pt x="60" y="6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44" y="2"/>
                    </a:lnTo>
                    <a:lnTo>
                      <a:pt x="36" y="0"/>
                    </a:lnTo>
                    <a:lnTo>
                      <a:pt x="18" y="2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2549;p39">
                <a:extLst>
                  <a:ext uri="{FF2B5EF4-FFF2-40B4-BE49-F238E27FC236}">
                    <a16:creationId xmlns:a16="http://schemas.microsoft.com/office/drawing/2014/main" id="{B1511CE3-05BC-3E76-DB9B-E5F0CEB0DF58}"/>
                  </a:ext>
                </a:extLst>
              </p:cNvPr>
              <p:cNvSpPr/>
              <p:nvPr/>
            </p:nvSpPr>
            <p:spPr>
              <a:xfrm>
                <a:off x="13420725" y="3486150"/>
                <a:ext cx="114300" cy="469900"/>
              </a:xfrm>
              <a:custGeom>
                <a:avLst/>
                <a:gdLst/>
                <a:ahLst/>
                <a:cxnLst/>
                <a:rect l="l" t="t" r="r" b="b"/>
                <a:pathLst>
                  <a:path w="72" h="296" extrusionOk="0">
                    <a:moveTo>
                      <a:pt x="10" y="112"/>
                    </a:moveTo>
                    <a:lnTo>
                      <a:pt x="10" y="112"/>
                    </a:lnTo>
                    <a:lnTo>
                      <a:pt x="12" y="120"/>
                    </a:lnTo>
                    <a:lnTo>
                      <a:pt x="12" y="132"/>
                    </a:lnTo>
                    <a:lnTo>
                      <a:pt x="8" y="164"/>
                    </a:lnTo>
                    <a:lnTo>
                      <a:pt x="6" y="196"/>
                    </a:lnTo>
                    <a:lnTo>
                      <a:pt x="6" y="210"/>
                    </a:lnTo>
                    <a:lnTo>
                      <a:pt x="8" y="216"/>
                    </a:lnTo>
                    <a:lnTo>
                      <a:pt x="8" y="216"/>
                    </a:lnTo>
                    <a:lnTo>
                      <a:pt x="8" y="224"/>
                    </a:lnTo>
                    <a:lnTo>
                      <a:pt x="8" y="234"/>
                    </a:lnTo>
                    <a:lnTo>
                      <a:pt x="6" y="258"/>
                    </a:lnTo>
                    <a:lnTo>
                      <a:pt x="2" y="280"/>
                    </a:lnTo>
                    <a:lnTo>
                      <a:pt x="2" y="288"/>
                    </a:lnTo>
                    <a:lnTo>
                      <a:pt x="2" y="294"/>
                    </a:lnTo>
                    <a:lnTo>
                      <a:pt x="2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0" y="290"/>
                    </a:lnTo>
                    <a:lnTo>
                      <a:pt x="12" y="280"/>
                    </a:lnTo>
                    <a:lnTo>
                      <a:pt x="16" y="278"/>
                    </a:lnTo>
                    <a:lnTo>
                      <a:pt x="20" y="276"/>
                    </a:lnTo>
                    <a:lnTo>
                      <a:pt x="20" y="276"/>
                    </a:lnTo>
                    <a:lnTo>
                      <a:pt x="26" y="276"/>
                    </a:lnTo>
                    <a:lnTo>
                      <a:pt x="28" y="278"/>
                    </a:lnTo>
                    <a:lnTo>
                      <a:pt x="34" y="284"/>
                    </a:lnTo>
                    <a:lnTo>
                      <a:pt x="38" y="290"/>
                    </a:lnTo>
                    <a:lnTo>
                      <a:pt x="40" y="294"/>
                    </a:lnTo>
                    <a:lnTo>
                      <a:pt x="44" y="296"/>
                    </a:lnTo>
                    <a:lnTo>
                      <a:pt x="44" y="296"/>
                    </a:lnTo>
                    <a:lnTo>
                      <a:pt x="46" y="296"/>
                    </a:lnTo>
                    <a:lnTo>
                      <a:pt x="48" y="294"/>
                    </a:lnTo>
                    <a:lnTo>
                      <a:pt x="48" y="284"/>
                    </a:lnTo>
                    <a:lnTo>
                      <a:pt x="44" y="276"/>
                    </a:lnTo>
                    <a:lnTo>
                      <a:pt x="42" y="272"/>
                    </a:lnTo>
                    <a:lnTo>
                      <a:pt x="38" y="272"/>
                    </a:lnTo>
                    <a:lnTo>
                      <a:pt x="38" y="272"/>
                    </a:lnTo>
                    <a:lnTo>
                      <a:pt x="36" y="272"/>
                    </a:lnTo>
                    <a:lnTo>
                      <a:pt x="34" y="268"/>
                    </a:lnTo>
                    <a:lnTo>
                      <a:pt x="28" y="260"/>
                    </a:lnTo>
                    <a:lnTo>
                      <a:pt x="20" y="240"/>
                    </a:lnTo>
                    <a:lnTo>
                      <a:pt x="20" y="240"/>
                    </a:lnTo>
                    <a:lnTo>
                      <a:pt x="20" y="234"/>
                    </a:lnTo>
                    <a:lnTo>
                      <a:pt x="20" y="230"/>
                    </a:lnTo>
                    <a:lnTo>
                      <a:pt x="22" y="218"/>
                    </a:lnTo>
                    <a:lnTo>
                      <a:pt x="26" y="206"/>
                    </a:lnTo>
                    <a:lnTo>
                      <a:pt x="28" y="194"/>
                    </a:lnTo>
                    <a:lnTo>
                      <a:pt x="28" y="194"/>
                    </a:lnTo>
                    <a:lnTo>
                      <a:pt x="30" y="190"/>
                    </a:lnTo>
                    <a:lnTo>
                      <a:pt x="32" y="186"/>
                    </a:lnTo>
                    <a:lnTo>
                      <a:pt x="36" y="184"/>
                    </a:lnTo>
                    <a:lnTo>
                      <a:pt x="40" y="182"/>
                    </a:lnTo>
                    <a:lnTo>
                      <a:pt x="50" y="184"/>
                    </a:lnTo>
                    <a:lnTo>
                      <a:pt x="56" y="188"/>
                    </a:lnTo>
                    <a:lnTo>
                      <a:pt x="60" y="192"/>
                    </a:lnTo>
                    <a:lnTo>
                      <a:pt x="60" y="192"/>
                    </a:lnTo>
                    <a:lnTo>
                      <a:pt x="68" y="198"/>
                    </a:lnTo>
                    <a:lnTo>
                      <a:pt x="70" y="198"/>
                    </a:lnTo>
                    <a:lnTo>
                      <a:pt x="72" y="198"/>
                    </a:lnTo>
                    <a:lnTo>
                      <a:pt x="72" y="194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4" y="172"/>
                    </a:lnTo>
                    <a:lnTo>
                      <a:pt x="56" y="144"/>
                    </a:lnTo>
                    <a:lnTo>
                      <a:pt x="48" y="114"/>
                    </a:lnTo>
                    <a:lnTo>
                      <a:pt x="40" y="90"/>
                    </a:lnTo>
                    <a:lnTo>
                      <a:pt x="40" y="90"/>
                    </a:lnTo>
                    <a:lnTo>
                      <a:pt x="38" y="82"/>
                    </a:lnTo>
                    <a:lnTo>
                      <a:pt x="38" y="72"/>
                    </a:lnTo>
                    <a:lnTo>
                      <a:pt x="42" y="56"/>
                    </a:lnTo>
                    <a:lnTo>
                      <a:pt x="44" y="50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38" y="32"/>
                    </a:lnTo>
                    <a:lnTo>
                      <a:pt x="38" y="32"/>
                    </a:lnTo>
                    <a:lnTo>
                      <a:pt x="32" y="28"/>
                    </a:lnTo>
                    <a:lnTo>
                      <a:pt x="28" y="22"/>
                    </a:lnTo>
                    <a:lnTo>
                      <a:pt x="26" y="10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6" y="6"/>
                    </a:lnTo>
                    <a:lnTo>
                      <a:pt x="14" y="16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2" y="58"/>
                    </a:lnTo>
                    <a:lnTo>
                      <a:pt x="2" y="58"/>
                    </a:lnTo>
                    <a:lnTo>
                      <a:pt x="0" y="72"/>
                    </a:lnTo>
                    <a:lnTo>
                      <a:pt x="2" y="86"/>
                    </a:lnTo>
                    <a:lnTo>
                      <a:pt x="6" y="100"/>
                    </a:lnTo>
                    <a:lnTo>
                      <a:pt x="10" y="112"/>
                    </a:lnTo>
                    <a:lnTo>
                      <a:pt x="10" y="11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2550;p39">
                <a:extLst>
                  <a:ext uri="{FF2B5EF4-FFF2-40B4-BE49-F238E27FC236}">
                    <a16:creationId xmlns:a16="http://schemas.microsoft.com/office/drawing/2014/main" id="{171517F2-F063-F04B-CEC4-4F8FB07353FB}"/>
                  </a:ext>
                </a:extLst>
              </p:cNvPr>
              <p:cNvSpPr/>
              <p:nvPr/>
            </p:nvSpPr>
            <p:spPr>
              <a:xfrm>
                <a:off x="12934950" y="6134100"/>
                <a:ext cx="850900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36" h="284" extrusionOk="0">
                    <a:moveTo>
                      <a:pt x="452" y="178"/>
                    </a:moveTo>
                    <a:lnTo>
                      <a:pt x="452" y="178"/>
                    </a:lnTo>
                    <a:lnTo>
                      <a:pt x="460" y="176"/>
                    </a:lnTo>
                    <a:lnTo>
                      <a:pt x="464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58" y="160"/>
                    </a:lnTo>
                    <a:lnTo>
                      <a:pt x="458" y="160"/>
                    </a:lnTo>
                    <a:lnTo>
                      <a:pt x="452" y="156"/>
                    </a:lnTo>
                    <a:lnTo>
                      <a:pt x="444" y="152"/>
                    </a:lnTo>
                    <a:lnTo>
                      <a:pt x="428" y="146"/>
                    </a:lnTo>
                    <a:lnTo>
                      <a:pt x="412" y="140"/>
                    </a:lnTo>
                    <a:lnTo>
                      <a:pt x="406" y="136"/>
                    </a:lnTo>
                    <a:lnTo>
                      <a:pt x="404" y="130"/>
                    </a:lnTo>
                    <a:lnTo>
                      <a:pt x="404" y="130"/>
                    </a:lnTo>
                    <a:lnTo>
                      <a:pt x="400" y="124"/>
                    </a:lnTo>
                    <a:lnTo>
                      <a:pt x="390" y="116"/>
                    </a:lnTo>
                    <a:lnTo>
                      <a:pt x="378" y="106"/>
                    </a:lnTo>
                    <a:lnTo>
                      <a:pt x="362" y="98"/>
                    </a:lnTo>
                    <a:lnTo>
                      <a:pt x="326" y="82"/>
                    </a:lnTo>
                    <a:lnTo>
                      <a:pt x="310" y="74"/>
                    </a:lnTo>
                    <a:lnTo>
                      <a:pt x="296" y="70"/>
                    </a:lnTo>
                    <a:lnTo>
                      <a:pt x="296" y="70"/>
                    </a:lnTo>
                    <a:lnTo>
                      <a:pt x="266" y="62"/>
                    </a:lnTo>
                    <a:lnTo>
                      <a:pt x="232" y="48"/>
                    </a:lnTo>
                    <a:lnTo>
                      <a:pt x="202" y="36"/>
                    </a:lnTo>
                    <a:lnTo>
                      <a:pt x="190" y="34"/>
                    </a:lnTo>
                    <a:lnTo>
                      <a:pt x="182" y="32"/>
                    </a:lnTo>
                    <a:lnTo>
                      <a:pt x="182" y="32"/>
                    </a:lnTo>
                    <a:lnTo>
                      <a:pt x="178" y="34"/>
                    </a:lnTo>
                    <a:lnTo>
                      <a:pt x="176" y="36"/>
                    </a:lnTo>
                    <a:lnTo>
                      <a:pt x="170" y="44"/>
                    </a:lnTo>
                    <a:lnTo>
                      <a:pt x="166" y="50"/>
                    </a:lnTo>
                    <a:lnTo>
                      <a:pt x="162" y="54"/>
                    </a:lnTo>
                    <a:lnTo>
                      <a:pt x="158" y="54"/>
                    </a:lnTo>
                    <a:lnTo>
                      <a:pt x="158" y="54"/>
                    </a:lnTo>
                    <a:lnTo>
                      <a:pt x="154" y="54"/>
                    </a:lnTo>
                    <a:lnTo>
                      <a:pt x="150" y="58"/>
                    </a:lnTo>
                    <a:lnTo>
                      <a:pt x="140" y="66"/>
                    </a:lnTo>
                    <a:lnTo>
                      <a:pt x="128" y="76"/>
                    </a:lnTo>
                    <a:lnTo>
                      <a:pt x="122" y="80"/>
                    </a:lnTo>
                    <a:lnTo>
                      <a:pt x="114" y="82"/>
                    </a:lnTo>
                    <a:lnTo>
                      <a:pt x="114" y="82"/>
                    </a:lnTo>
                    <a:lnTo>
                      <a:pt x="112" y="82"/>
                    </a:lnTo>
                    <a:lnTo>
                      <a:pt x="108" y="82"/>
                    </a:lnTo>
                    <a:lnTo>
                      <a:pt x="102" y="76"/>
                    </a:lnTo>
                    <a:lnTo>
                      <a:pt x="100" y="66"/>
                    </a:lnTo>
                    <a:lnTo>
                      <a:pt x="96" y="56"/>
                    </a:lnTo>
                    <a:lnTo>
                      <a:pt x="90" y="32"/>
                    </a:lnTo>
                    <a:lnTo>
                      <a:pt x="88" y="22"/>
                    </a:lnTo>
                    <a:lnTo>
                      <a:pt x="86" y="14"/>
                    </a:lnTo>
                    <a:lnTo>
                      <a:pt x="86" y="14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52" y="0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10"/>
                    </a:lnTo>
                    <a:lnTo>
                      <a:pt x="18" y="14"/>
                    </a:lnTo>
                    <a:lnTo>
                      <a:pt x="10" y="16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20" y="32"/>
                    </a:lnTo>
                    <a:lnTo>
                      <a:pt x="24" y="36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2" y="54"/>
                    </a:lnTo>
                    <a:lnTo>
                      <a:pt x="38" y="54"/>
                    </a:lnTo>
                    <a:lnTo>
                      <a:pt x="50" y="56"/>
                    </a:lnTo>
                    <a:lnTo>
                      <a:pt x="74" y="52"/>
                    </a:lnTo>
                    <a:lnTo>
                      <a:pt x="74" y="52"/>
                    </a:lnTo>
                    <a:lnTo>
                      <a:pt x="76" y="52"/>
                    </a:lnTo>
                    <a:lnTo>
                      <a:pt x="78" y="54"/>
                    </a:lnTo>
                    <a:lnTo>
                      <a:pt x="80" y="58"/>
                    </a:lnTo>
                    <a:lnTo>
                      <a:pt x="80" y="60"/>
                    </a:lnTo>
                    <a:lnTo>
                      <a:pt x="78" y="62"/>
                    </a:lnTo>
                    <a:lnTo>
                      <a:pt x="76" y="62"/>
                    </a:lnTo>
                    <a:lnTo>
                      <a:pt x="70" y="60"/>
                    </a:lnTo>
                    <a:lnTo>
                      <a:pt x="70" y="60"/>
                    </a:lnTo>
                    <a:lnTo>
                      <a:pt x="62" y="60"/>
                    </a:lnTo>
                    <a:lnTo>
                      <a:pt x="58" y="62"/>
                    </a:lnTo>
                    <a:lnTo>
                      <a:pt x="54" y="64"/>
                    </a:lnTo>
                    <a:lnTo>
                      <a:pt x="48" y="64"/>
                    </a:lnTo>
                    <a:lnTo>
                      <a:pt x="48" y="64"/>
                    </a:lnTo>
                    <a:lnTo>
                      <a:pt x="40" y="64"/>
                    </a:lnTo>
                    <a:lnTo>
                      <a:pt x="34" y="64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42" y="78"/>
                    </a:lnTo>
                    <a:lnTo>
                      <a:pt x="46" y="84"/>
                    </a:lnTo>
                    <a:lnTo>
                      <a:pt x="48" y="92"/>
                    </a:lnTo>
                    <a:lnTo>
                      <a:pt x="48" y="92"/>
                    </a:lnTo>
                    <a:lnTo>
                      <a:pt x="50" y="96"/>
                    </a:lnTo>
                    <a:lnTo>
                      <a:pt x="52" y="100"/>
                    </a:lnTo>
                    <a:lnTo>
                      <a:pt x="54" y="102"/>
                    </a:lnTo>
                    <a:lnTo>
                      <a:pt x="58" y="102"/>
                    </a:lnTo>
                    <a:lnTo>
                      <a:pt x="64" y="98"/>
                    </a:lnTo>
                    <a:lnTo>
                      <a:pt x="66" y="96"/>
                    </a:lnTo>
                    <a:lnTo>
                      <a:pt x="66" y="92"/>
                    </a:lnTo>
                    <a:lnTo>
                      <a:pt x="66" y="92"/>
                    </a:lnTo>
                    <a:lnTo>
                      <a:pt x="68" y="90"/>
                    </a:lnTo>
                    <a:lnTo>
                      <a:pt x="68" y="88"/>
                    </a:lnTo>
                    <a:lnTo>
                      <a:pt x="74" y="92"/>
                    </a:lnTo>
                    <a:lnTo>
                      <a:pt x="82" y="96"/>
                    </a:lnTo>
                    <a:lnTo>
                      <a:pt x="96" y="100"/>
                    </a:lnTo>
                    <a:lnTo>
                      <a:pt x="96" y="100"/>
                    </a:lnTo>
                    <a:lnTo>
                      <a:pt x="104" y="104"/>
                    </a:lnTo>
                    <a:lnTo>
                      <a:pt x="108" y="108"/>
                    </a:lnTo>
                    <a:lnTo>
                      <a:pt x="110" y="112"/>
                    </a:lnTo>
                    <a:lnTo>
                      <a:pt x="120" y="114"/>
                    </a:lnTo>
                    <a:lnTo>
                      <a:pt x="120" y="114"/>
                    </a:lnTo>
                    <a:lnTo>
                      <a:pt x="136" y="116"/>
                    </a:lnTo>
                    <a:lnTo>
                      <a:pt x="158" y="122"/>
                    </a:lnTo>
                    <a:lnTo>
                      <a:pt x="180" y="132"/>
                    </a:lnTo>
                    <a:lnTo>
                      <a:pt x="196" y="140"/>
                    </a:lnTo>
                    <a:lnTo>
                      <a:pt x="196" y="140"/>
                    </a:lnTo>
                    <a:lnTo>
                      <a:pt x="200" y="144"/>
                    </a:lnTo>
                    <a:lnTo>
                      <a:pt x="204" y="148"/>
                    </a:lnTo>
                    <a:lnTo>
                      <a:pt x="206" y="156"/>
                    </a:lnTo>
                    <a:lnTo>
                      <a:pt x="206" y="164"/>
                    </a:lnTo>
                    <a:lnTo>
                      <a:pt x="208" y="168"/>
                    </a:lnTo>
                    <a:lnTo>
                      <a:pt x="212" y="172"/>
                    </a:lnTo>
                    <a:lnTo>
                      <a:pt x="212" y="172"/>
                    </a:lnTo>
                    <a:lnTo>
                      <a:pt x="218" y="180"/>
                    </a:lnTo>
                    <a:lnTo>
                      <a:pt x="220" y="188"/>
                    </a:lnTo>
                    <a:lnTo>
                      <a:pt x="220" y="192"/>
                    </a:lnTo>
                    <a:lnTo>
                      <a:pt x="218" y="194"/>
                    </a:lnTo>
                    <a:lnTo>
                      <a:pt x="214" y="196"/>
                    </a:lnTo>
                    <a:lnTo>
                      <a:pt x="210" y="196"/>
                    </a:lnTo>
                    <a:lnTo>
                      <a:pt x="210" y="196"/>
                    </a:lnTo>
                    <a:lnTo>
                      <a:pt x="200" y="198"/>
                    </a:lnTo>
                    <a:lnTo>
                      <a:pt x="190" y="204"/>
                    </a:lnTo>
                    <a:lnTo>
                      <a:pt x="184" y="212"/>
                    </a:lnTo>
                    <a:lnTo>
                      <a:pt x="184" y="214"/>
                    </a:lnTo>
                    <a:lnTo>
                      <a:pt x="184" y="218"/>
                    </a:lnTo>
                    <a:lnTo>
                      <a:pt x="184" y="218"/>
                    </a:lnTo>
                    <a:lnTo>
                      <a:pt x="188" y="220"/>
                    </a:lnTo>
                    <a:lnTo>
                      <a:pt x="194" y="220"/>
                    </a:lnTo>
                    <a:lnTo>
                      <a:pt x="214" y="218"/>
                    </a:lnTo>
                    <a:lnTo>
                      <a:pt x="248" y="214"/>
                    </a:lnTo>
                    <a:lnTo>
                      <a:pt x="248" y="214"/>
                    </a:lnTo>
                    <a:lnTo>
                      <a:pt x="252" y="216"/>
                    </a:lnTo>
                    <a:lnTo>
                      <a:pt x="256" y="220"/>
                    </a:lnTo>
                    <a:lnTo>
                      <a:pt x="268" y="230"/>
                    </a:lnTo>
                    <a:lnTo>
                      <a:pt x="274" y="236"/>
                    </a:lnTo>
                    <a:lnTo>
                      <a:pt x="282" y="240"/>
                    </a:lnTo>
                    <a:lnTo>
                      <a:pt x="294" y="244"/>
                    </a:lnTo>
                    <a:lnTo>
                      <a:pt x="306" y="246"/>
                    </a:lnTo>
                    <a:lnTo>
                      <a:pt x="306" y="246"/>
                    </a:lnTo>
                    <a:lnTo>
                      <a:pt x="316" y="246"/>
                    </a:lnTo>
                    <a:lnTo>
                      <a:pt x="324" y="244"/>
                    </a:lnTo>
                    <a:lnTo>
                      <a:pt x="330" y="242"/>
                    </a:lnTo>
                    <a:lnTo>
                      <a:pt x="332" y="238"/>
                    </a:lnTo>
                    <a:lnTo>
                      <a:pt x="336" y="232"/>
                    </a:lnTo>
                    <a:lnTo>
                      <a:pt x="336" y="228"/>
                    </a:lnTo>
                    <a:lnTo>
                      <a:pt x="338" y="228"/>
                    </a:lnTo>
                    <a:lnTo>
                      <a:pt x="338" y="228"/>
                    </a:lnTo>
                    <a:lnTo>
                      <a:pt x="342" y="226"/>
                    </a:lnTo>
                    <a:lnTo>
                      <a:pt x="346" y="222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8" y="206"/>
                    </a:lnTo>
                    <a:lnTo>
                      <a:pt x="364" y="204"/>
                    </a:lnTo>
                    <a:lnTo>
                      <a:pt x="378" y="206"/>
                    </a:lnTo>
                    <a:lnTo>
                      <a:pt x="396" y="212"/>
                    </a:lnTo>
                    <a:lnTo>
                      <a:pt x="412" y="220"/>
                    </a:lnTo>
                    <a:lnTo>
                      <a:pt x="412" y="220"/>
                    </a:lnTo>
                    <a:lnTo>
                      <a:pt x="418" y="228"/>
                    </a:lnTo>
                    <a:lnTo>
                      <a:pt x="426" y="236"/>
                    </a:lnTo>
                    <a:lnTo>
                      <a:pt x="442" y="254"/>
                    </a:lnTo>
                    <a:lnTo>
                      <a:pt x="448" y="262"/>
                    </a:lnTo>
                    <a:lnTo>
                      <a:pt x="456" y="270"/>
                    </a:lnTo>
                    <a:lnTo>
                      <a:pt x="464" y="274"/>
                    </a:lnTo>
                    <a:lnTo>
                      <a:pt x="472" y="274"/>
                    </a:lnTo>
                    <a:lnTo>
                      <a:pt x="472" y="274"/>
                    </a:lnTo>
                    <a:lnTo>
                      <a:pt x="478" y="274"/>
                    </a:lnTo>
                    <a:lnTo>
                      <a:pt x="486" y="274"/>
                    </a:lnTo>
                    <a:lnTo>
                      <a:pt x="500" y="278"/>
                    </a:lnTo>
                    <a:lnTo>
                      <a:pt x="514" y="282"/>
                    </a:lnTo>
                    <a:lnTo>
                      <a:pt x="528" y="284"/>
                    </a:lnTo>
                    <a:lnTo>
                      <a:pt x="528" y="284"/>
                    </a:lnTo>
                    <a:lnTo>
                      <a:pt x="534" y="284"/>
                    </a:lnTo>
                    <a:lnTo>
                      <a:pt x="536" y="282"/>
                    </a:lnTo>
                    <a:lnTo>
                      <a:pt x="536" y="280"/>
                    </a:lnTo>
                    <a:lnTo>
                      <a:pt x="536" y="276"/>
                    </a:lnTo>
                    <a:lnTo>
                      <a:pt x="530" y="272"/>
                    </a:lnTo>
                    <a:lnTo>
                      <a:pt x="524" y="268"/>
                    </a:lnTo>
                    <a:lnTo>
                      <a:pt x="524" y="268"/>
                    </a:lnTo>
                    <a:lnTo>
                      <a:pt x="512" y="260"/>
                    </a:lnTo>
                    <a:lnTo>
                      <a:pt x="508" y="254"/>
                    </a:lnTo>
                    <a:lnTo>
                      <a:pt x="506" y="250"/>
                    </a:lnTo>
                    <a:lnTo>
                      <a:pt x="506" y="250"/>
                    </a:lnTo>
                    <a:lnTo>
                      <a:pt x="504" y="246"/>
                    </a:lnTo>
                    <a:lnTo>
                      <a:pt x="502" y="246"/>
                    </a:lnTo>
                    <a:lnTo>
                      <a:pt x="496" y="242"/>
                    </a:lnTo>
                    <a:lnTo>
                      <a:pt x="488" y="240"/>
                    </a:lnTo>
                    <a:lnTo>
                      <a:pt x="478" y="236"/>
                    </a:lnTo>
                    <a:lnTo>
                      <a:pt x="478" y="236"/>
                    </a:lnTo>
                    <a:lnTo>
                      <a:pt x="474" y="232"/>
                    </a:lnTo>
                    <a:lnTo>
                      <a:pt x="472" y="228"/>
                    </a:lnTo>
                    <a:lnTo>
                      <a:pt x="468" y="218"/>
                    </a:lnTo>
                    <a:lnTo>
                      <a:pt x="466" y="206"/>
                    </a:lnTo>
                    <a:lnTo>
                      <a:pt x="462" y="202"/>
                    </a:lnTo>
                    <a:lnTo>
                      <a:pt x="458" y="200"/>
                    </a:lnTo>
                    <a:lnTo>
                      <a:pt x="458" y="200"/>
                    </a:lnTo>
                    <a:lnTo>
                      <a:pt x="450" y="194"/>
                    </a:lnTo>
                    <a:lnTo>
                      <a:pt x="446" y="186"/>
                    </a:lnTo>
                    <a:lnTo>
                      <a:pt x="444" y="182"/>
                    </a:lnTo>
                    <a:lnTo>
                      <a:pt x="446" y="180"/>
                    </a:lnTo>
                    <a:lnTo>
                      <a:pt x="448" y="178"/>
                    </a:lnTo>
                    <a:lnTo>
                      <a:pt x="452" y="178"/>
                    </a:lnTo>
                    <a:lnTo>
                      <a:pt x="452" y="17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2551;p39">
                <a:extLst>
                  <a:ext uri="{FF2B5EF4-FFF2-40B4-BE49-F238E27FC236}">
                    <a16:creationId xmlns:a16="http://schemas.microsoft.com/office/drawing/2014/main" id="{1FF86E37-FBD2-C6CF-ECB0-E76C4ACA922B}"/>
                  </a:ext>
                </a:extLst>
              </p:cNvPr>
              <p:cNvSpPr/>
              <p:nvPr/>
            </p:nvSpPr>
            <p:spPr>
              <a:xfrm>
                <a:off x="12884150" y="4587875"/>
                <a:ext cx="104775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66" h="80" extrusionOk="0">
                    <a:moveTo>
                      <a:pt x="14" y="8"/>
                    </a:moveTo>
                    <a:lnTo>
                      <a:pt x="14" y="8"/>
                    </a:lnTo>
                    <a:lnTo>
                      <a:pt x="6" y="14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4" y="26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4" y="24"/>
                    </a:lnTo>
                    <a:lnTo>
                      <a:pt x="24" y="36"/>
                    </a:lnTo>
                    <a:lnTo>
                      <a:pt x="24" y="42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0" y="52"/>
                    </a:lnTo>
                    <a:lnTo>
                      <a:pt x="18" y="58"/>
                    </a:lnTo>
                    <a:lnTo>
                      <a:pt x="20" y="70"/>
                    </a:lnTo>
                    <a:lnTo>
                      <a:pt x="26" y="78"/>
                    </a:lnTo>
                    <a:lnTo>
                      <a:pt x="28" y="80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6" y="78"/>
                    </a:lnTo>
                    <a:lnTo>
                      <a:pt x="38" y="74"/>
                    </a:lnTo>
                    <a:lnTo>
                      <a:pt x="46" y="62"/>
                    </a:lnTo>
                    <a:lnTo>
                      <a:pt x="54" y="48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6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2"/>
                    </a:lnTo>
                    <a:lnTo>
                      <a:pt x="60" y="20"/>
                    </a:lnTo>
                    <a:lnTo>
                      <a:pt x="58" y="20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6" y="14"/>
                    </a:lnTo>
                    <a:lnTo>
                      <a:pt x="54" y="12"/>
                    </a:lnTo>
                    <a:lnTo>
                      <a:pt x="48" y="10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2" y="2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2552;p39">
                <a:extLst>
                  <a:ext uri="{FF2B5EF4-FFF2-40B4-BE49-F238E27FC236}">
                    <a16:creationId xmlns:a16="http://schemas.microsoft.com/office/drawing/2014/main" id="{A47A2D00-DFB6-E3C7-604D-7F37A6C9F3DC}"/>
                  </a:ext>
                </a:extLst>
              </p:cNvPr>
              <p:cNvSpPr/>
              <p:nvPr/>
            </p:nvSpPr>
            <p:spPr>
              <a:xfrm>
                <a:off x="13331825" y="3987800"/>
                <a:ext cx="288925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182" h="132" extrusionOk="0">
                    <a:moveTo>
                      <a:pt x="20" y="76"/>
                    </a:moveTo>
                    <a:lnTo>
                      <a:pt x="20" y="76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14" y="84"/>
                    </a:lnTo>
                    <a:lnTo>
                      <a:pt x="14" y="88"/>
                    </a:lnTo>
                    <a:lnTo>
                      <a:pt x="12" y="90"/>
                    </a:lnTo>
                    <a:lnTo>
                      <a:pt x="8" y="92"/>
                    </a:lnTo>
                    <a:lnTo>
                      <a:pt x="8" y="92"/>
                    </a:lnTo>
                    <a:lnTo>
                      <a:pt x="2" y="96"/>
                    </a:lnTo>
                    <a:lnTo>
                      <a:pt x="0" y="102"/>
                    </a:lnTo>
                    <a:lnTo>
                      <a:pt x="0" y="106"/>
                    </a:lnTo>
                    <a:lnTo>
                      <a:pt x="4" y="108"/>
                    </a:lnTo>
                    <a:lnTo>
                      <a:pt x="4" y="108"/>
                    </a:lnTo>
                    <a:lnTo>
                      <a:pt x="6" y="112"/>
                    </a:lnTo>
                    <a:lnTo>
                      <a:pt x="6" y="118"/>
                    </a:lnTo>
                    <a:lnTo>
                      <a:pt x="4" y="130"/>
                    </a:lnTo>
                    <a:lnTo>
                      <a:pt x="4" y="130"/>
                    </a:lnTo>
                    <a:lnTo>
                      <a:pt x="4" y="132"/>
                    </a:lnTo>
                    <a:lnTo>
                      <a:pt x="8" y="132"/>
                    </a:lnTo>
                    <a:lnTo>
                      <a:pt x="18" y="124"/>
                    </a:lnTo>
                    <a:lnTo>
                      <a:pt x="18" y="124"/>
                    </a:lnTo>
                    <a:lnTo>
                      <a:pt x="20" y="122"/>
                    </a:lnTo>
                    <a:lnTo>
                      <a:pt x="22" y="122"/>
                    </a:lnTo>
                    <a:lnTo>
                      <a:pt x="26" y="122"/>
                    </a:lnTo>
                    <a:lnTo>
                      <a:pt x="30" y="122"/>
                    </a:lnTo>
                    <a:lnTo>
                      <a:pt x="32" y="122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32" y="118"/>
                    </a:lnTo>
                    <a:lnTo>
                      <a:pt x="30" y="116"/>
                    </a:lnTo>
                    <a:lnTo>
                      <a:pt x="24" y="110"/>
                    </a:lnTo>
                    <a:lnTo>
                      <a:pt x="18" y="106"/>
                    </a:lnTo>
                    <a:lnTo>
                      <a:pt x="16" y="104"/>
                    </a:lnTo>
                    <a:lnTo>
                      <a:pt x="16" y="100"/>
                    </a:lnTo>
                    <a:lnTo>
                      <a:pt x="16" y="100"/>
                    </a:lnTo>
                    <a:lnTo>
                      <a:pt x="16" y="98"/>
                    </a:lnTo>
                    <a:lnTo>
                      <a:pt x="18" y="98"/>
                    </a:lnTo>
                    <a:lnTo>
                      <a:pt x="24" y="98"/>
                    </a:lnTo>
                    <a:lnTo>
                      <a:pt x="30" y="100"/>
                    </a:lnTo>
                    <a:lnTo>
                      <a:pt x="38" y="98"/>
                    </a:lnTo>
                    <a:lnTo>
                      <a:pt x="38" y="98"/>
                    </a:lnTo>
                    <a:lnTo>
                      <a:pt x="48" y="96"/>
                    </a:lnTo>
                    <a:lnTo>
                      <a:pt x="58" y="98"/>
                    </a:lnTo>
                    <a:lnTo>
                      <a:pt x="70" y="102"/>
                    </a:lnTo>
                    <a:lnTo>
                      <a:pt x="80" y="108"/>
                    </a:lnTo>
                    <a:lnTo>
                      <a:pt x="80" y="108"/>
                    </a:lnTo>
                    <a:lnTo>
                      <a:pt x="88" y="114"/>
                    </a:lnTo>
                    <a:lnTo>
                      <a:pt x="92" y="114"/>
                    </a:lnTo>
                    <a:lnTo>
                      <a:pt x="96" y="110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6"/>
                    </a:lnTo>
                    <a:lnTo>
                      <a:pt x="102" y="94"/>
                    </a:lnTo>
                    <a:lnTo>
                      <a:pt x="112" y="88"/>
                    </a:lnTo>
                    <a:lnTo>
                      <a:pt x="124" y="84"/>
                    </a:lnTo>
                    <a:lnTo>
                      <a:pt x="136" y="82"/>
                    </a:lnTo>
                    <a:lnTo>
                      <a:pt x="136" y="82"/>
                    </a:lnTo>
                    <a:lnTo>
                      <a:pt x="148" y="82"/>
                    </a:lnTo>
                    <a:lnTo>
                      <a:pt x="154" y="78"/>
                    </a:lnTo>
                    <a:lnTo>
                      <a:pt x="154" y="74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68"/>
                    </a:lnTo>
                    <a:lnTo>
                      <a:pt x="154" y="64"/>
                    </a:lnTo>
                    <a:lnTo>
                      <a:pt x="164" y="54"/>
                    </a:lnTo>
                    <a:lnTo>
                      <a:pt x="176" y="44"/>
                    </a:lnTo>
                    <a:lnTo>
                      <a:pt x="180" y="40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0" y="34"/>
                    </a:lnTo>
                    <a:lnTo>
                      <a:pt x="178" y="36"/>
                    </a:lnTo>
                    <a:lnTo>
                      <a:pt x="170" y="40"/>
                    </a:lnTo>
                    <a:lnTo>
                      <a:pt x="162" y="44"/>
                    </a:lnTo>
                    <a:lnTo>
                      <a:pt x="158" y="44"/>
                    </a:lnTo>
                    <a:lnTo>
                      <a:pt x="156" y="44"/>
                    </a:lnTo>
                    <a:lnTo>
                      <a:pt x="156" y="44"/>
                    </a:lnTo>
                    <a:lnTo>
                      <a:pt x="154" y="42"/>
                    </a:lnTo>
                    <a:lnTo>
                      <a:pt x="152" y="40"/>
                    </a:lnTo>
                    <a:lnTo>
                      <a:pt x="144" y="42"/>
                    </a:lnTo>
                    <a:lnTo>
                      <a:pt x="138" y="46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24" y="50"/>
                    </a:lnTo>
                    <a:lnTo>
                      <a:pt x="116" y="46"/>
                    </a:lnTo>
                    <a:lnTo>
                      <a:pt x="98" y="34"/>
                    </a:lnTo>
                    <a:lnTo>
                      <a:pt x="80" y="20"/>
                    </a:lnTo>
                    <a:lnTo>
                      <a:pt x="70" y="6"/>
                    </a:lnTo>
                    <a:lnTo>
                      <a:pt x="70" y="6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0"/>
                    </a:lnTo>
                    <a:lnTo>
                      <a:pt x="50" y="4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4" y="22"/>
                    </a:lnTo>
                    <a:lnTo>
                      <a:pt x="54" y="26"/>
                    </a:lnTo>
                    <a:lnTo>
                      <a:pt x="52" y="34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8" y="52"/>
                    </a:lnTo>
                    <a:lnTo>
                      <a:pt x="46" y="56"/>
                    </a:lnTo>
                    <a:lnTo>
                      <a:pt x="42" y="60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4" y="74"/>
                    </a:lnTo>
                    <a:lnTo>
                      <a:pt x="20" y="76"/>
                    </a:lnTo>
                    <a:lnTo>
                      <a:pt x="20" y="7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2553;p39">
                <a:extLst>
                  <a:ext uri="{FF2B5EF4-FFF2-40B4-BE49-F238E27FC236}">
                    <a16:creationId xmlns:a16="http://schemas.microsoft.com/office/drawing/2014/main" id="{FFEF929C-66E1-CBEA-F882-34BFE5E94C51}"/>
                  </a:ext>
                </a:extLst>
              </p:cNvPr>
              <p:cNvSpPr/>
              <p:nvPr/>
            </p:nvSpPr>
            <p:spPr>
              <a:xfrm>
                <a:off x="13696950" y="6311900"/>
                <a:ext cx="174625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110" h="54" extrusionOk="0">
                    <a:moveTo>
                      <a:pt x="90" y="12"/>
                    </a:moveTo>
                    <a:lnTo>
                      <a:pt x="90" y="12"/>
                    </a:lnTo>
                    <a:lnTo>
                      <a:pt x="88" y="18"/>
                    </a:lnTo>
                    <a:lnTo>
                      <a:pt x="82" y="22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50" y="34"/>
                    </a:lnTo>
                    <a:lnTo>
                      <a:pt x="40" y="34"/>
                    </a:lnTo>
                    <a:lnTo>
                      <a:pt x="22" y="32"/>
                    </a:lnTo>
                    <a:lnTo>
                      <a:pt x="6" y="30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28" y="52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52" y="54"/>
                    </a:lnTo>
                    <a:lnTo>
                      <a:pt x="62" y="50"/>
                    </a:lnTo>
                    <a:lnTo>
                      <a:pt x="80" y="42"/>
                    </a:lnTo>
                    <a:lnTo>
                      <a:pt x="94" y="32"/>
                    </a:lnTo>
                    <a:lnTo>
                      <a:pt x="98" y="28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2" y="20"/>
                    </a:lnTo>
                    <a:lnTo>
                      <a:pt x="106" y="14"/>
                    </a:lnTo>
                    <a:lnTo>
                      <a:pt x="110" y="8"/>
                    </a:lnTo>
                    <a:lnTo>
                      <a:pt x="110" y="4"/>
                    </a:lnTo>
                    <a:lnTo>
                      <a:pt x="108" y="2"/>
                    </a:lnTo>
                    <a:lnTo>
                      <a:pt x="108" y="2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98" y="2"/>
                    </a:lnTo>
                    <a:lnTo>
                      <a:pt x="92" y="6"/>
                    </a:lnTo>
                    <a:lnTo>
                      <a:pt x="90" y="12"/>
                    </a:lnTo>
                    <a:lnTo>
                      <a:pt x="90" y="1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2554;p39">
                <a:extLst>
                  <a:ext uri="{FF2B5EF4-FFF2-40B4-BE49-F238E27FC236}">
                    <a16:creationId xmlns:a16="http://schemas.microsoft.com/office/drawing/2014/main" id="{62BB18EC-7165-F64F-9770-F1498A8DB7C9}"/>
                  </a:ext>
                </a:extLst>
              </p:cNvPr>
              <p:cNvSpPr/>
              <p:nvPr/>
            </p:nvSpPr>
            <p:spPr>
              <a:xfrm>
                <a:off x="13004800" y="4552950"/>
                <a:ext cx="10160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64" h="52" extrusionOk="0">
                    <a:moveTo>
                      <a:pt x="22" y="44"/>
                    </a:moveTo>
                    <a:lnTo>
                      <a:pt x="22" y="44"/>
                    </a:lnTo>
                    <a:lnTo>
                      <a:pt x="26" y="38"/>
                    </a:lnTo>
                    <a:lnTo>
                      <a:pt x="32" y="34"/>
                    </a:lnTo>
                    <a:lnTo>
                      <a:pt x="38" y="32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8" y="36"/>
                    </a:lnTo>
                    <a:lnTo>
                      <a:pt x="52" y="34"/>
                    </a:lnTo>
                    <a:lnTo>
                      <a:pt x="58" y="28"/>
                    </a:lnTo>
                    <a:lnTo>
                      <a:pt x="62" y="20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6"/>
                    </a:lnTo>
                    <a:lnTo>
                      <a:pt x="60" y="4"/>
                    </a:lnTo>
                    <a:lnTo>
                      <a:pt x="56" y="2"/>
                    </a:lnTo>
                    <a:lnTo>
                      <a:pt x="52" y="0"/>
                    </a:lnTo>
                    <a:lnTo>
                      <a:pt x="42" y="2"/>
                    </a:lnTo>
                    <a:lnTo>
                      <a:pt x="38" y="4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2" y="12"/>
                    </a:lnTo>
                    <a:lnTo>
                      <a:pt x="28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6" y="50"/>
                    </a:lnTo>
                    <a:lnTo>
                      <a:pt x="6" y="50"/>
                    </a:lnTo>
                    <a:lnTo>
                      <a:pt x="12" y="52"/>
                    </a:lnTo>
                    <a:lnTo>
                      <a:pt x="16" y="52"/>
                    </a:lnTo>
                    <a:lnTo>
                      <a:pt x="20" y="50"/>
                    </a:lnTo>
                    <a:lnTo>
                      <a:pt x="22" y="44"/>
                    </a:lnTo>
                    <a:lnTo>
                      <a:pt x="22" y="4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2555;p39">
                <a:extLst>
                  <a:ext uri="{FF2B5EF4-FFF2-40B4-BE49-F238E27FC236}">
                    <a16:creationId xmlns:a16="http://schemas.microsoft.com/office/drawing/2014/main" id="{FA41F5CE-5166-696F-8215-F144B6529421}"/>
                  </a:ext>
                </a:extLst>
              </p:cNvPr>
              <p:cNvSpPr/>
              <p:nvPr/>
            </p:nvSpPr>
            <p:spPr>
              <a:xfrm>
                <a:off x="13858875" y="6270625"/>
                <a:ext cx="5080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32" h="36" extrusionOk="0">
                    <a:moveTo>
                      <a:pt x="8" y="10"/>
                    </a:moveTo>
                    <a:lnTo>
                      <a:pt x="8" y="10"/>
                    </a:lnTo>
                    <a:lnTo>
                      <a:pt x="12" y="14"/>
                    </a:lnTo>
                    <a:lnTo>
                      <a:pt x="16" y="20"/>
                    </a:lnTo>
                    <a:lnTo>
                      <a:pt x="18" y="28"/>
                    </a:lnTo>
                    <a:lnTo>
                      <a:pt x="20" y="34"/>
                    </a:lnTo>
                    <a:lnTo>
                      <a:pt x="22" y="36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2" y="26"/>
                    </a:lnTo>
                    <a:lnTo>
                      <a:pt x="30" y="22"/>
                    </a:lnTo>
                    <a:lnTo>
                      <a:pt x="24" y="14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2556;p39">
                <a:extLst>
                  <a:ext uri="{FF2B5EF4-FFF2-40B4-BE49-F238E27FC236}">
                    <a16:creationId xmlns:a16="http://schemas.microsoft.com/office/drawing/2014/main" id="{F3356DEE-EB03-36C0-47DE-15019451B32C}"/>
                  </a:ext>
                </a:extLst>
              </p:cNvPr>
              <p:cNvSpPr/>
              <p:nvPr/>
            </p:nvSpPr>
            <p:spPr>
              <a:xfrm>
                <a:off x="12896850" y="6619875"/>
                <a:ext cx="571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36" h="12" extrusionOk="0">
                    <a:moveTo>
                      <a:pt x="2" y="10"/>
                    </a:moveTo>
                    <a:lnTo>
                      <a:pt x="2" y="10"/>
                    </a:lnTo>
                    <a:lnTo>
                      <a:pt x="4" y="12"/>
                    </a:lnTo>
                    <a:lnTo>
                      <a:pt x="10" y="12"/>
                    </a:lnTo>
                    <a:lnTo>
                      <a:pt x="22" y="12"/>
                    </a:lnTo>
                    <a:lnTo>
                      <a:pt x="32" y="8"/>
                    </a:lnTo>
                    <a:lnTo>
                      <a:pt x="36" y="6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16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2557;p39">
                <a:extLst>
                  <a:ext uri="{FF2B5EF4-FFF2-40B4-BE49-F238E27FC236}">
                    <a16:creationId xmlns:a16="http://schemas.microsoft.com/office/drawing/2014/main" id="{8ACCAE68-9F9D-930D-F6E7-B63E0977FD88}"/>
                  </a:ext>
                </a:extLst>
              </p:cNvPr>
              <p:cNvSpPr/>
              <p:nvPr/>
            </p:nvSpPr>
            <p:spPr>
              <a:xfrm>
                <a:off x="8696325" y="4473575"/>
                <a:ext cx="98425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62" h="36" extrusionOk="0">
                    <a:moveTo>
                      <a:pt x="42" y="24"/>
                    </a:moveTo>
                    <a:lnTo>
                      <a:pt x="42" y="24"/>
                    </a:lnTo>
                    <a:lnTo>
                      <a:pt x="44" y="20"/>
                    </a:lnTo>
                    <a:lnTo>
                      <a:pt x="46" y="14"/>
                    </a:lnTo>
                    <a:lnTo>
                      <a:pt x="50" y="10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2" y="4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0" y="6"/>
                    </a:lnTo>
                    <a:lnTo>
                      <a:pt x="42" y="8"/>
                    </a:lnTo>
                    <a:lnTo>
                      <a:pt x="30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6" y="16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2" y="34"/>
                    </a:lnTo>
                    <a:lnTo>
                      <a:pt x="18" y="36"/>
                    </a:lnTo>
                    <a:lnTo>
                      <a:pt x="30" y="32"/>
                    </a:lnTo>
                    <a:lnTo>
                      <a:pt x="40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2" y="2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2558;p39">
                <a:extLst>
                  <a:ext uri="{FF2B5EF4-FFF2-40B4-BE49-F238E27FC236}">
                    <a16:creationId xmlns:a16="http://schemas.microsoft.com/office/drawing/2014/main" id="{930331F2-A05B-3BD0-1F41-E6EBCEEF88C0}"/>
                  </a:ext>
                </a:extLst>
              </p:cNvPr>
              <p:cNvSpPr/>
              <p:nvPr/>
            </p:nvSpPr>
            <p:spPr>
              <a:xfrm>
                <a:off x="12938125" y="4206875"/>
                <a:ext cx="485775" cy="384175"/>
              </a:xfrm>
              <a:custGeom>
                <a:avLst/>
                <a:gdLst/>
                <a:ahLst/>
                <a:cxnLst/>
                <a:rect l="l" t="t" r="r" b="b"/>
                <a:pathLst>
                  <a:path w="306" h="242" extrusionOk="0">
                    <a:moveTo>
                      <a:pt x="124" y="180"/>
                    </a:moveTo>
                    <a:lnTo>
                      <a:pt x="124" y="180"/>
                    </a:lnTo>
                    <a:lnTo>
                      <a:pt x="124" y="178"/>
                    </a:lnTo>
                    <a:lnTo>
                      <a:pt x="122" y="176"/>
                    </a:lnTo>
                    <a:lnTo>
                      <a:pt x="114" y="176"/>
                    </a:lnTo>
                    <a:lnTo>
                      <a:pt x="104" y="180"/>
                    </a:lnTo>
                    <a:lnTo>
                      <a:pt x="90" y="184"/>
                    </a:lnTo>
                    <a:lnTo>
                      <a:pt x="90" y="184"/>
                    </a:lnTo>
                    <a:lnTo>
                      <a:pt x="84" y="186"/>
                    </a:lnTo>
                    <a:lnTo>
                      <a:pt x="78" y="186"/>
                    </a:lnTo>
                    <a:lnTo>
                      <a:pt x="68" y="184"/>
                    </a:lnTo>
                    <a:lnTo>
                      <a:pt x="58" y="182"/>
                    </a:lnTo>
                    <a:lnTo>
                      <a:pt x="54" y="184"/>
                    </a:lnTo>
                    <a:lnTo>
                      <a:pt x="50" y="186"/>
                    </a:lnTo>
                    <a:lnTo>
                      <a:pt x="50" y="186"/>
                    </a:lnTo>
                    <a:lnTo>
                      <a:pt x="30" y="206"/>
                    </a:lnTo>
                    <a:lnTo>
                      <a:pt x="20" y="214"/>
                    </a:lnTo>
                    <a:lnTo>
                      <a:pt x="8" y="218"/>
                    </a:lnTo>
                    <a:lnTo>
                      <a:pt x="8" y="218"/>
                    </a:lnTo>
                    <a:lnTo>
                      <a:pt x="4" y="220"/>
                    </a:lnTo>
                    <a:lnTo>
                      <a:pt x="2" y="222"/>
                    </a:lnTo>
                    <a:lnTo>
                      <a:pt x="0" y="224"/>
                    </a:lnTo>
                    <a:lnTo>
                      <a:pt x="2" y="228"/>
                    </a:lnTo>
                    <a:lnTo>
                      <a:pt x="4" y="234"/>
                    </a:lnTo>
                    <a:lnTo>
                      <a:pt x="6" y="234"/>
                    </a:lnTo>
                    <a:lnTo>
                      <a:pt x="8" y="234"/>
                    </a:lnTo>
                    <a:lnTo>
                      <a:pt x="8" y="234"/>
                    </a:lnTo>
                    <a:lnTo>
                      <a:pt x="16" y="232"/>
                    </a:lnTo>
                    <a:lnTo>
                      <a:pt x="26" y="232"/>
                    </a:lnTo>
                    <a:lnTo>
                      <a:pt x="32" y="230"/>
                    </a:lnTo>
                    <a:lnTo>
                      <a:pt x="36" y="230"/>
                    </a:lnTo>
                    <a:lnTo>
                      <a:pt x="38" y="226"/>
                    </a:lnTo>
                    <a:lnTo>
                      <a:pt x="38" y="226"/>
                    </a:lnTo>
                    <a:lnTo>
                      <a:pt x="42" y="224"/>
                    </a:lnTo>
                    <a:lnTo>
                      <a:pt x="48" y="222"/>
                    </a:lnTo>
                    <a:lnTo>
                      <a:pt x="66" y="216"/>
                    </a:lnTo>
                    <a:lnTo>
                      <a:pt x="86" y="212"/>
                    </a:lnTo>
                    <a:lnTo>
                      <a:pt x="106" y="210"/>
                    </a:lnTo>
                    <a:lnTo>
                      <a:pt x="106" y="210"/>
                    </a:lnTo>
                    <a:lnTo>
                      <a:pt x="114" y="210"/>
                    </a:lnTo>
                    <a:lnTo>
                      <a:pt x="118" y="212"/>
                    </a:lnTo>
                    <a:lnTo>
                      <a:pt x="120" y="214"/>
                    </a:lnTo>
                    <a:lnTo>
                      <a:pt x="120" y="216"/>
                    </a:lnTo>
                    <a:lnTo>
                      <a:pt x="120" y="224"/>
                    </a:lnTo>
                    <a:lnTo>
                      <a:pt x="118" y="234"/>
                    </a:lnTo>
                    <a:lnTo>
                      <a:pt x="118" y="234"/>
                    </a:lnTo>
                    <a:lnTo>
                      <a:pt x="120" y="238"/>
                    </a:lnTo>
                    <a:lnTo>
                      <a:pt x="122" y="240"/>
                    </a:lnTo>
                    <a:lnTo>
                      <a:pt x="126" y="242"/>
                    </a:lnTo>
                    <a:lnTo>
                      <a:pt x="130" y="242"/>
                    </a:lnTo>
                    <a:lnTo>
                      <a:pt x="142" y="240"/>
                    </a:lnTo>
                    <a:lnTo>
                      <a:pt x="150" y="232"/>
                    </a:lnTo>
                    <a:lnTo>
                      <a:pt x="150" y="232"/>
                    </a:lnTo>
                    <a:lnTo>
                      <a:pt x="158" y="226"/>
                    </a:lnTo>
                    <a:lnTo>
                      <a:pt x="162" y="222"/>
                    </a:lnTo>
                    <a:lnTo>
                      <a:pt x="164" y="218"/>
                    </a:lnTo>
                    <a:lnTo>
                      <a:pt x="160" y="214"/>
                    </a:lnTo>
                    <a:lnTo>
                      <a:pt x="160" y="214"/>
                    </a:lnTo>
                    <a:lnTo>
                      <a:pt x="158" y="212"/>
                    </a:lnTo>
                    <a:lnTo>
                      <a:pt x="156" y="208"/>
                    </a:lnTo>
                    <a:lnTo>
                      <a:pt x="156" y="206"/>
                    </a:lnTo>
                    <a:lnTo>
                      <a:pt x="158" y="206"/>
                    </a:lnTo>
                    <a:lnTo>
                      <a:pt x="162" y="206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72" y="214"/>
                    </a:lnTo>
                    <a:lnTo>
                      <a:pt x="176" y="216"/>
                    </a:lnTo>
                    <a:lnTo>
                      <a:pt x="184" y="218"/>
                    </a:lnTo>
                    <a:lnTo>
                      <a:pt x="194" y="214"/>
                    </a:lnTo>
                    <a:lnTo>
                      <a:pt x="200" y="212"/>
                    </a:lnTo>
                    <a:lnTo>
                      <a:pt x="202" y="208"/>
                    </a:lnTo>
                    <a:lnTo>
                      <a:pt x="202" y="208"/>
                    </a:lnTo>
                    <a:lnTo>
                      <a:pt x="206" y="204"/>
                    </a:lnTo>
                    <a:lnTo>
                      <a:pt x="208" y="202"/>
                    </a:lnTo>
                    <a:lnTo>
                      <a:pt x="210" y="202"/>
                    </a:lnTo>
                    <a:lnTo>
                      <a:pt x="212" y="204"/>
                    </a:lnTo>
                    <a:lnTo>
                      <a:pt x="216" y="208"/>
                    </a:lnTo>
                    <a:lnTo>
                      <a:pt x="220" y="208"/>
                    </a:lnTo>
                    <a:lnTo>
                      <a:pt x="222" y="210"/>
                    </a:lnTo>
                    <a:lnTo>
                      <a:pt x="222" y="210"/>
                    </a:lnTo>
                    <a:lnTo>
                      <a:pt x="226" y="208"/>
                    </a:lnTo>
                    <a:lnTo>
                      <a:pt x="230" y="206"/>
                    </a:lnTo>
                    <a:lnTo>
                      <a:pt x="234" y="198"/>
                    </a:lnTo>
                    <a:lnTo>
                      <a:pt x="238" y="192"/>
                    </a:lnTo>
                    <a:lnTo>
                      <a:pt x="238" y="192"/>
                    </a:lnTo>
                    <a:lnTo>
                      <a:pt x="238" y="194"/>
                    </a:lnTo>
                    <a:lnTo>
                      <a:pt x="238" y="194"/>
                    </a:lnTo>
                    <a:lnTo>
                      <a:pt x="240" y="196"/>
                    </a:lnTo>
                    <a:lnTo>
                      <a:pt x="242" y="198"/>
                    </a:lnTo>
                    <a:lnTo>
                      <a:pt x="248" y="198"/>
                    </a:lnTo>
                    <a:lnTo>
                      <a:pt x="256" y="196"/>
                    </a:lnTo>
                    <a:lnTo>
                      <a:pt x="264" y="188"/>
                    </a:lnTo>
                    <a:lnTo>
                      <a:pt x="264" y="188"/>
                    </a:lnTo>
                    <a:lnTo>
                      <a:pt x="268" y="184"/>
                    </a:lnTo>
                    <a:lnTo>
                      <a:pt x="270" y="180"/>
                    </a:lnTo>
                    <a:lnTo>
                      <a:pt x="270" y="170"/>
                    </a:lnTo>
                    <a:lnTo>
                      <a:pt x="270" y="158"/>
                    </a:lnTo>
                    <a:lnTo>
                      <a:pt x="270" y="154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6" y="142"/>
                    </a:lnTo>
                    <a:lnTo>
                      <a:pt x="280" y="130"/>
                    </a:lnTo>
                    <a:lnTo>
                      <a:pt x="282" y="118"/>
                    </a:lnTo>
                    <a:lnTo>
                      <a:pt x="280" y="114"/>
                    </a:lnTo>
                    <a:lnTo>
                      <a:pt x="278" y="108"/>
                    </a:lnTo>
                    <a:lnTo>
                      <a:pt x="278" y="108"/>
                    </a:lnTo>
                    <a:lnTo>
                      <a:pt x="278" y="104"/>
                    </a:lnTo>
                    <a:lnTo>
                      <a:pt x="278" y="100"/>
                    </a:lnTo>
                    <a:lnTo>
                      <a:pt x="284" y="92"/>
                    </a:lnTo>
                    <a:lnTo>
                      <a:pt x="304" y="78"/>
                    </a:lnTo>
                    <a:lnTo>
                      <a:pt x="304" y="78"/>
                    </a:lnTo>
                    <a:lnTo>
                      <a:pt x="306" y="74"/>
                    </a:lnTo>
                    <a:lnTo>
                      <a:pt x="306" y="66"/>
                    </a:lnTo>
                    <a:lnTo>
                      <a:pt x="302" y="44"/>
                    </a:lnTo>
                    <a:lnTo>
                      <a:pt x="294" y="22"/>
                    </a:lnTo>
                    <a:lnTo>
                      <a:pt x="290" y="6"/>
                    </a:lnTo>
                    <a:lnTo>
                      <a:pt x="290" y="6"/>
                    </a:lnTo>
                    <a:lnTo>
                      <a:pt x="290" y="2"/>
                    </a:lnTo>
                    <a:lnTo>
                      <a:pt x="286" y="0"/>
                    </a:lnTo>
                    <a:lnTo>
                      <a:pt x="282" y="2"/>
                    </a:lnTo>
                    <a:lnTo>
                      <a:pt x="276" y="4"/>
                    </a:lnTo>
                    <a:lnTo>
                      <a:pt x="256" y="16"/>
                    </a:lnTo>
                    <a:lnTo>
                      <a:pt x="256" y="16"/>
                    </a:lnTo>
                    <a:lnTo>
                      <a:pt x="252" y="18"/>
                    </a:lnTo>
                    <a:lnTo>
                      <a:pt x="250" y="22"/>
                    </a:lnTo>
                    <a:lnTo>
                      <a:pt x="248" y="32"/>
                    </a:lnTo>
                    <a:lnTo>
                      <a:pt x="246" y="44"/>
                    </a:lnTo>
                    <a:lnTo>
                      <a:pt x="248" y="48"/>
                    </a:lnTo>
                    <a:lnTo>
                      <a:pt x="252" y="52"/>
                    </a:lnTo>
                    <a:lnTo>
                      <a:pt x="252" y="52"/>
                    </a:lnTo>
                    <a:lnTo>
                      <a:pt x="252" y="54"/>
                    </a:lnTo>
                    <a:lnTo>
                      <a:pt x="252" y="58"/>
                    </a:lnTo>
                    <a:lnTo>
                      <a:pt x="248" y="68"/>
                    </a:lnTo>
                    <a:lnTo>
                      <a:pt x="240" y="78"/>
                    </a:lnTo>
                    <a:lnTo>
                      <a:pt x="238" y="82"/>
                    </a:lnTo>
                    <a:lnTo>
                      <a:pt x="238" y="88"/>
                    </a:lnTo>
                    <a:lnTo>
                      <a:pt x="238" y="88"/>
                    </a:lnTo>
                    <a:lnTo>
                      <a:pt x="236" y="94"/>
                    </a:lnTo>
                    <a:lnTo>
                      <a:pt x="236" y="98"/>
                    </a:lnTo>
                    <a:lnTo>
                      <a:pt x="230" y="104"/>
                    </a:lnTo>
                    <a:lnTo>
                      <a:pt x="224" y="108"/>
                    </a:lnTo>
                    <a:lnTo>
                      <a:pt x="222" y="112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18" y="122"/>
                    </a:lnTo>
                    <a:lnTo>
                      <a:pt x="212" y="124"/>
                    </a:lnTo>
                    <a:lnTo>
                      <a:pt x="204" y="128"/>
                    </a:lnTo>
                    <a:lnTo>
                      <a:pt x="196" y="134"/>
                    </a:lnTo>
                    <a:lnTo>
                      <a:pt x="196" y="134"/>
                    </a:lnTo>
                    <a:lnTo>
                      <a:pt x="190" y="138"/>
                    </a:lnTo>
                    <a:lnTo>
                      <a:pt x="186" y="138"/>
                    </a:lnTo>
                    <a:lnTo>
                      <a:pt x="182" y="138"/>
                    </a:lnTo>
                    <a:lnTo>
                      <a:pt x="180" y="136"/>
                    </a:lnTo>
                    <a:lnTo>
                      <a:pt x="178" y="132"/>
                    </a:lnTo>
                    <a:lnTo>
                      <a:pt x="178" y="126"/>
                    </a:lnTo>
                    <a:lnTo>
                      <a:pt x="178" y="126"/>
                    </a:lnTo>
                    <a:lnTo>
                      <a:pt x="178" y="124"/>
                    </a:lnTo>
                    <a:lnTo>
                      <a:pt x="176" y="124"/>
                    </a:lnTo>
                    <a:lnTo>
                      <a:pt x="168" y="126"/>
                    </a:lnTo>
                    <a:lnTo>
                      <a:pt x="160" y="136"/>
                    </a:lnTo>
                    <a:lnTo>
                      <a:pt x="158" y="140"/>
                    </a:lnTo>
                    <a:lnTo>
                      <a:pt x="158" y="148"/>
                    </a:lnTo>
                    <a:lnTo>
                      <a:pt x="158" y="148"/>
                    </a:lnTo>
                    <a:lnTo>
                      <a:pt x="156" y="154"/>
                    </a:lnTo>
                    <a:lnTo>
                      <a:pt x="154" y="158"/>
                    </a:lnTo>
                    <a:lnTo>
                      <a:pt x="148" y="164"/>
                    </a:lnTo>
                    <a:lnTo>
                      <a:pt x="142" y="170"/>
                    </a:lnTo>
                    <a:lnTo>
                      <a:pt x="140" y="172"/>
                    </a:lnTo>
                    <a:lnTo>
                      <a:pt x="140" y="174"/>
                    </a:lnTo>
                    <a:lnTo>
                      <a:pt x="140" y="174"/>
                    </a:lnTo>
                    <a:lnTo>
                      <a:pt x="142" y="178"/>
                    </a:lnTo>
                    <a:lnTo>
                      <a:pt x="140" y="180"/>
                    </a:lnTo>
                    <a:lnTo>
                      <a:pt x="134" y="184"/>
                    </a:lnTo>
                    <a:lnTo>
                      <a:pt x="126" y="184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8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2559;p39">
                <a:extLst>
                  <a:ext uri="{FF2B5EF4-FFF2-40B4-BE49-F238E27FC236}">
                    <a16:creationId xmlns:a16="http://schemas.microsoft.com/office/drawing/2014/main" id="{AC2FCAEB-406E-0578-6395-B2D36E33CFE9}"/>
                  </a:ext>
                </a:extLst>
              </p:cNvPr>
              <p:cNvSpPr/>
              <p:nvPr/>
            </p:nvSpPr>
            <p:spPr>
              <a:xfrm>
                <a:off x="8258175" y="3197225"/>
                <a:ext cx="50800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32" h="26" extrusionOk="0">
                    <a:moveTo>
                      <a:pt x="30" y="8"/>
                    </a:moveTo>
                    <a:lnTo>
                      <a:pt x="30" y="8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10" y="24"/>
                    </a:lnTo>
                    <a:lnTo>
                      <a:pt x="18" y="18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2560;p39">
                <a:extLst>
                  <a:ext uri="{FF2B5EF4-FFF2-40B4-BE49-F238E27FC236}">
                    <a16:creationId xmlns:a16="http://schemas.microsoft.com/office/drawing/2014/main" id="{205FD4FA-7EF6-1F89-6996-A4FA0DDC02C5}"/>
                  </a:ext>
                </a:extLst>
              </p:cNvPr>
              <p:cNvSpPr/>
              <p:nvPr/>
            </p:nvSpPr>
            <p:spPr>
              <a:xfrm>
                <a:off x="15452725" y="2886075"/>
                <a:ext cx="13652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86" h="26" extrusionOk="0">
                    <a:moveTo>
                      <a:pt x="36" y="2"/>
                    </a:moveTo>
                    <a:lnTo>
                      <a:pt x="36" y="2"/>
                    </a:lnTo>
                    <a:lnTo>
                      <a:pt x="26" y="4"/>
                    </a:lnTo>
                    <a:lnTo>
                      <a:pt x="14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14"/>
                    </a:lnTo>
                    <a:lnTo>
                      <a:pt x="10" y="16"/>
                    </a:lnTo>
                    <a:lnTo>
                      <a:pt x="24" y="18"/>
                    </a:lnTo>
                    <a:lnTo>
                      <a:pt x="40" y="20"/>
                    </a:lnTo>
                    <a:lnTo>
                      <a:pt x="46" y="20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8" y="26"/>
                    </a:lnTo>
                    <a:lnTo>
                      <a:pt x="64" y="26"/>
                    </a:lnTo>
                    <a:lnTo>
                      <a:pt x="74" y="26"/>
                    </a:lnTo>
                    <a:lnTo>
                      <a:pt x="82" y="24"/>
                    </a:lnTo>
                    <a:lnTo>
                      <a:pt x="84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4" y="16"/>
                    </a:lnTo>
                    <a:lnTo>
                      <a:pt x="78" y="12"/>
                    </a:lnTo>
                    <a:lnTo>
                      <a:pt x="62" y="6"/>
                    </a:lnTo>
                    <a:lnTo>
                      <a:pt x="46" y="2"/>
                    </a:lnTo>
                    <a:lnTo>
                      <a:pt x="40" y="0"/>
                    </a:lnTo>
                    <a:lnTo>
                      <a:pt x="36" y="2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2561;p39">
                <a:extLst>
                  <a:ext uri="{FF2B5EF4-FFF2-40B4-BE49-F238E27FC236}">
                    <a16:creationId xmlns:a16="http://schemas.microsoft.com/office/drawing/2014/main" id="{CE1E3FA2-9B53-EEB2-5AAB-E9AC9CAADB60}"/>
                  </a:ext>
                </a:extLst>
              </p:cNvPr>
              <p:cNvSpPr/>
              <p:nvPr/>
            </p:nvSpPr>
            <p:spPr>
              <a:xfrm>
                <a:off x="14487525" y="8007350"/>
                <a:ext cx="330200" cy="314325"/>
              </a:xfrm>
              <a:custGeom>
                <a:avLst/>
                <a:gdLst/>
                <a:ahLst/>
                <a:cxnLst/>
                <a:rect l="l" t="t" r="r" b="b"/>
                <a:pathLst>
                  <a:path w="208" h="198" extrusionOk="0">
                    <a:moveTo>
                      <a:pt x="204" y="6"/>
                    </a:moveTo>
                    <a:lnTo>
                      <a:pt x="204" y="6"/>
                    </a:lnTo>
                    <a:lnTo>
                      <a:pt x="198" y="4"/>
                    </a:lnTo>
                    <a:lnTo>
                      <a:pt x="192" y="6"/>
                    </a:lnTo>
                    <a:lnTo>
                      <a:pt x="182" y="14"/>
                    </a:lnTo>
                    <a:lnTo>
                      <a:pt x="182" y="14"/>
                    </a:lnTo>
                    <a:lnTo>
                      <a:pt x="178" y="14"/>
                    </a:lnTo>
                    <a:lnTo>
                      <a:pt x="176" y="12"/>
                    </a:lnTo>
                    <a:lnTo>
                      <a:pt x="170" y="6"/>
                    </a:lnTo>
                    <a:lnTo>
                      <a:pt x="162" y="0"/>
                    </a:lnTo>
                    <a:lnTo>
                      <a:pt x="160" y="0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0" y="8"/>
                    </a:lnTo>
                    <a:lnTo>
                      <a:pt x="148" y="14"/>
                    </a:lnTo>
                    <a:lnTo>
                      <a:pt x="148" y="20"/>
                    </a:lnTo>
                    <a:lnTo>
                      <a:pt x="142" y="26"/>
                    </a:lnTo>
                    <a:lnTo>
                      <a:pt x="142" y="26"/>
                    </a:lnTo>
                    <a:lnTo>
                      <a:pt x="134" y="34"/>
                    </a:lnTo>
                    <a:lnTo>
                      <a:pt x="132" y="40"/>
                    </a:lnTo>
                    <a:lnTo>
                      <a:pt x="128" y="50"/>
                    </a:lnTo>
                    <a:lnTo>
                      <a:pt x="118" y="64"/>
                    </a:lnTo>
                    <a:lnTo>
                      <a:pt x="118" y="64"/>
                    </a:lnTo>
                    <a:lnTo>
                      <a:pt x="112" y="72"/>
                    </a:lnTo>
                    <a:lnTo>
                      <a:pt x="102" y="80"/>
                    </a:lnTo>
                    <a:lnTo>
                      <a:pt x="78" y="92"/>
                    </a:lnTo>
                    <a:lnTo>
                      <a:pt x="56" y="104"/>
                    </a:lnTo>
                    <a:lnTo>
                      <a:pt x="48" y="108"/>
                    </a:lnTo>
                    <a:lnTo>
                      <a:pt x="44" y="114"/>
                    </a:lnTo>
                    <a:lnTo>
                      <a:pt x="44" y="114"/>
                    </a:lnTo>
                    <a:lnTo>
                      <a:pt x="36" y="122"/>
                    </a:lnTo>
                    <a:lnTo>
                      <a:pt x="24" y="132"/>
                    </a:lnTo>
                    <a:lnTo>
                      <a:pt x="14" y="138"/>
                    </a:lnTo>
                    <a:lnTo>
                      <a:pt x="10" y="142"/>
                    </a:lnTo>
                    <a:lnTo>
                      <a:pt x="10" y="146"/>
                    </a:lnTo>
                    <a:lnTo>
                      <a:pt x="10" y="146"/>
                    </a:lnTo>
                    <a:lnTo>
                      <a:pt x="6" y="154"/>
                    </a:lnTo>
                    <a:lnTo>
                      <a:pt x="2" y="160"/>
                    </a:lnTo>
                    <a:lnTo>
                      <a:pt x="0" y="168"/>
                    </a:lnTo>
                    <a:lnTo>
                      <a:pt x="0" y="172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8" y="180"/>
                    </a:lnTo>
                    <a:lnTo>
                      <a:pt x="14" y="182"/>
                    </a:lnTo>
                    <a:lnTo>
                      <a:pt x="20" y="184"/>
                    </a:lnTo>
                    <a:lnTo>
                      <a:pt x="28" y="186"/>
                    </a:lnTo>
                    <a:lnTo>
                      <a:pt x="28" y="186"/>
                    </a:lnTo>
                    <a:lnTo>
                      <a:pt x="32" y="190"/>
                    </a:lnTo>
                    <a:lnTo>
                      <a:pt x="38" y="192"/>
                    </a:lnTo>
                    <a:lnTo>
                      <a:pt x="44" y="192"/>
                    </a:lnTo>
                    <a:lnTo>
                      <a:pt x="46" y="194"/>
                    </a:lnTo>
                    <a:lnTo>
                      <a:pt x="46" y="194"/>
                    </a:lnTo>
                    <a:lnTo>
                      <a:pt x="48" y="196"/>
                    </a:lnTo>
                    <a:lnTo>
                      <a:pt x="54" y="198"/>
                    </a:lnTo>
                    <a:lnTo>
                      <a:pt x="66" y="198"/>
                    </a:lnTo>
                    <a:lnTo>
                      <a:pt x="80" y="194"/>
                    </a:lnTo>
                    <a:lnTo>
                      <a:pt x="88" y="190"/>
                    </a:lnTo>
                    <a:lnTo>
                      <a:pt x="96" y="184"/>
                    </a:lnTo>
                    <a:lnTo>
                      <a:pt x="96" y="184"/>
                    </a:lnTo>
                    <a:lnTo>
                      <a:pt x="102" y="176"/>
                    </a:lnTo>
                    <a:lnTo>
                      <a:pt x="106" y="172"/>
                    </a:lnTo>
                    <a:lnTo>
                      <a:pt x="110" y="162"/>
                    </a:lnTo>
                    <a:lnTo>
                      <a:pt x="112" y="156"/>
                    </a:lnTo>
                    <a:lnTo>
                      <a:pt x="112" y="154"/>
                    </a:lnTo>
                    <a:lnTo>
                      <a:pt x="114" y="152"/>
                    </a:lnTo>
                    <a:lnTo>
                      <a:pt x="114" y="152"/>
                    </a:lnTo>
                    <a:lnTo>
                      <a:pt x="120" y="146"/>
                    </a:lnTo>
                    <a:lnTo>
                      <a:pt x="122" y="140"/>
                    </a:lnTo>
                    <a:lnTo>
                      <a:pt x="128" y="124"/>
                    </a:lnTo>
                    <a:lnTo>
                      <a:pt x="128" y="124"/>
                    </a:lnTo>
                    <a:lnTo>
                      <a:pt x="132" y="116"/>
                    </a:lnTo>
                    <a:lnTo>
                      <a:pt x="138" y="110"/>
                    </a:lnTo>
                    <a:lnTo>
                      <a:pt x="146" y="106"/>
                    </a:lnTo>
                    <a:lnTo>
                      <a:pt x="158" y="104"/>
                    </a:lnTo>
                    <a:lnTo>
                      <a:pt x="158" y="104"/>
                    </a:lnTo>
                    <a:lnTo>
                      <a:pt x="170" y="104"/>
                    </a:lnTo>
                    <a:lnTo>
                      <a:pt x="172" y="102"/>
                    </a:lnTo>
                    <a:lnTo>
                      <a:pt x="172" y="102"/>
                    </a:lnTo>
                    <a:lnTo>
                      <a:pt x="170" y="96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68" y="86"/>
                    </a:lnTo>
                    <a:lnTo>
                      <a:pt x="170" y="84"/>
                    </a:lnTo>
                    <a:lnTo>
                      <a:pt x="176" y="78"/>
                    </a:lnTo>
                    <a:lnTo>
                      <a:pt x="184" y="72"/>
                    </a:lnTo>
                    <a:lnTo>
                      <a:pt x="186" y="70"/>
                    </a:lnTo>
                    <a:lnTo>
                      <a:pt x="186" y="64"/>
                    </a:lnTo>
                    <a:lnTo>
                      <a:pt x="186" y="64"/>
                    </a:lnTo>
                    <a:lnTo>
                      <a:pt x="188" y="60"/>
                    </a:lnTo>
                    <a:lnTo>
                      <a:pt x="190" y="54"/>
                    </a:lnTo>
                    <a:lnTo>
                      <a:pt x="198" y="46"/>
                    </a:lnTo>
                    <a:lnTo>
                      <a:pt x="206" y="38"/>
                    </a:lnTo>
                    <a:lnTo>
                      <a:pt x="208" y="34"/>
                    </a:lnTo>
                    <a:lnTo>
                      <a:pt x="208" y="30"/>
                    </a:lnTo>
                    <a:lnTo>
                      <a:pt x="208" y="30"/>
                    </a:lnTo>
                    <a:lnTo>
                      <a:pt x="206" y="22"/>
                    </a:lnTo>
                    <a:lnTo>
                      <a:pt x="206" y="16"/>
                    </a:lnTo>
                    <a:lnTo>
                      <a:pt x="206" y="12"/>
                    </a:lnTo>
                    <a:lnTo>
                      <a:pt x="206" y="8"/>
                    </a:lnTo>
                    <a:lnTo>
                      <a:pt x="204" y="6"/>
                    </a:lnTo>
                    <a:lnTo>
                      <a:pt x="204" y="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2562;p39">
                <a:extLst>
                  <a:ext uri="{FF2B5EF4-FFF2-40B4-BE49-F238E27FC236}">
                    <a16:creationId xmlns:a16="http://schemas.microsoft.com/office/drawing/2014/main" id="{F643041A-9B62-6E2A-22F2-5BEC22B662A4}"/>
                  </a:ext>
                </a:extLst>
              </p:cNvPr>
              <p:cNvSpPr/>
              <p:nvPr/>
            </p:nvSpPr>
            <p:spPr>
              <a:xfrm>
                <a:off x="12103100" y="2035175"/>
                <a:ext cx="79375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50" h="24" extrusionOk="0">
                    <a:moveTo>
                      <a:pt x="18" y="6"/>
                    </a:moveTo>
                    <a:lnTo>
                      <a:pt x="18" y="6"/>
                    </a:lnTo>
                    <a:lnTo>
                      <a:pt x="12" y="10"/>
                    </a:lnTo>
                    <a:lnTo>
                      <a:pt x="6" y="12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2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4"/>
                    </a:lnTo>
                    <a:lnTo>
                      <a:pt x="36" y="22"/>
                    </a:lnTo>
                    <a:lnTo>
                      <a:pt x="44" y="18"/>
                    </a:lnTo>
                    <a:lnTo>
                      <a:pt x="48" y="14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50" y="6"/>
                    </a:lnTo>
                    <a:lnTo>
                      <a:pt x="46" y="4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2563;p39">
                <a:extLst>
                  <a:ext uri="{FF2B5EF4-FFF2-40B4-BE49-F238E27FC236}">
                    <a16:creationId xmlns:a16="http://schemas.microsoft.com/office/drawing/2014/main" id="{3C6932F2-0FC5-4305-9314-7E329FD29DD6}"/>
                  </a:ext>
                </a:extLst>
              </p:cNvPr>
              <p:cNvSpPr/>
              <p:nvPr/>
            </p:nvSpPr>
            <p:spPr>
              <a:xfrm>
                <a:off x="14963775" y="6896100"/>
                <a:ext cx="5080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32" h="22" extrusionOk="0">
                    <a:moveTo>
                      <a:pt x="0" y="16"/>
                    </a:moveTo>
                    <a:lnTo>
                      <a:pt x="0" y="16"/>
                    </a:lnTo>
                    <a:lnTo>
                      <a:pt x="4" y="20"/>
                    </a:lnTo>
                    <a:lnTo>
                      <a:pt x="10" y="22"/>
                    </a:lnTo>
                    <a:lnTo>
                      <a:pt x="14" y="22"/>
                    </a:lnTo>
                    <a:lnTo>
                      <a:pt x="20" y="22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0" y="14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2564;p39">
                <a:extLst>
                  <a:ext uri="{FF2B5EF4-FFF2-40B4-BE49-F238E27FC236}">
                    <a16:creationId xmlns:a16="http://schemas.microsoft.com/office/drawing/2014/main" id="{E43F4880-5A4D-5F5A-A090-9676152D59A7}"/>
                  </a:ext>
                </a:extLst>
              </p:cNvPr>
              <p:cNvSpPr/>
              <p:nvPr/>
            </p:nvSpPr>
            <p:spPr>
              <a:xfrm>
                <a:off x="15020925" y="6842125"/>
                <a:ext cx="4762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30" h="18" extrusionOk="0">
                    <a:moveTo>
                      <a:pt x="2" y="18"/>
                    </a:moveTo>
                    <a:lnTo>
                      <a:pt x="2" y="18"/>
                    </a:lnTo>
                    <a:lnTo>
                      <a:pt x="10" y="18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2" y="6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2565;p39">
                <a:extLst>
                  <a:ext uri="{FF2B5EF4-FFF2-40B4-BE49-F238E27FC236}">
                    <a16:creationId xmlns:a16="http://schemas.microsoft.com/office/drawing/2014/main" id="{660E8510-E49A-4B2A-AAE7-3D8CB6058F08}"/>
                  </a:ext>
                </a:extLst>
              </p:cNvPr>
              <p:cNvSpPr/>
              <p:nvPr/>
            </p:nvSpPr>
            <p:spPr>
              <a:xfrm>
                <a:off x="7864475" y="4356100"/>
                <a:ext cx="123825" cy="73025"/>
              </a:xfrm>
              <a:custGeom>
                <a:avLst/>
                <a:gdLst/>
                <a:ahLst/>
                <a:cxnLst/>
                <a:rect l="l" t="t" r="r" b="b"/>
                <a:pathLst>
                  <a:path w="78" h="46" extrusionOk="0">
                    <a:moveTo>
                      <a:pt x="56" y="2"/>
                    </a:moveTo>
                    <a:lnTo>
                      <a:pt x="56" y="2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8" y="20"/>
                    </a:lnTo>
                    <a:lnTo>
                      <a:pt x="16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40" y="32"/>
                    </a:lnTo>
                    <a:lnTo>
                      <a:pt x="48" y="38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64" y="46"/>
                    </a:lnTo>
                    <a:lnTo>
                      <a:pt x="66" y="42"/>
                    </a:lnTo>
                    <a:lnTo>
                      <a:pt x="68" y="36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8" y="20"/>
                    </a:lnTo>
                    <a:lnTo>
                      <a:pt x="70" y="12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74" y="0"/>
                    </a:lnTo>
                    <a:lnTo>
                      <a:pt x="66" y="0"/>
                    </a:lnTo>
                    <a:lnTo>
                      <a:pt x="56" y="2"/>
                    </a:lnTo>
                    <a:lnTo>
                      <a:pt x="56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2566;p39">
                <a:extLst>
                  <a:ext uri="{FF2B5EF4-FFF2-40B4-BE49-F238E27FC236}">
                    <a16:creationId xmlns:a16="http://schemas.microsoft.com/office/drawing/2014/main" id="{2CFD8AC3-56C5-5371-0610-D97A7C1FD5F2}"/>
                  </a:ext>
                </a:extLst>
              </p:cNvPr>
              <p:cNvSpPr/>
              <p:nvPr/>
            </p:nvSpPr>
            <p:spPr>
              <a:xfrm>
                <a:off x="6578600" y="1752600"/>
                <a:ext cx="8963025" cy="59372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3740" extrusionOk="0">
                    <a:moveTo>
                      <a:pt x="5580" y="626"/>
                    </a:moveTo>
                    <a:lnTo>
                      <a:pt x="5580" y="626"/>
                    </a:lnTo>
                    <a:lnTo>
                      <a:pt x="5588" y="630"/>
                    </a:lnTo>
                    <a:lnTo>
                      <a:pt x="5596" y="632"/>
                    </a:lnTo>
                    <a:lnTo>
                      <a:pt x="5610" y="632"/>
                    </a:lnTo>
                    <a:lnTo>
                      <a:pt x="5610" y="632"/>
                    </a:lnTo>
                    <a:lnTo>
                      <a:pt x="5612" y="632"/>
                    </a:lnTo>
                    <a:lnTo>
                      <a:pt x="5612" y="628"/>
                    </a:lnTo>
                    <a:lnTo>
                      <a:pt x="5608" y="626"/>
                    </a:lnTo>
                    <a:lnTo>
                      <a:pt x="5604" y="624"/>
                    </a:lnTo>
                    <a:lnTo>
                      <a:pt x="5604" y="624"/>
                    </a:lnTo>
                    <a:lnTo>
                      <a:pt x="5602" y="622"/>
                    </a:lnTo>
                    <a:lnTo>
                      <a:pt x="5602" y="622"/>
                    </a:lnTo>
                    <a:lnTo>
                      <a:pt x="5606" y="620"/>
                    </a:lnTo>
                    <a:lnTo>
                      <a:pt x="5610" y="622"/>
                    </a:lnTo>
                    <a:lnTo>
                      <a:pt x="5610" y="622"/>
                    </a:lnTo>
                    <a:lnTo>
                      <a:pt x="5614" y="624"/>
                    </a:lnTo>
                    <a:lnTo>
                      <a:pt x="5618" y="626"/>
                    </a:lnTo>
                    <a:lnTo>
                      <a:pt x="5622" y="626"/>
                    </a:lnTo>
                    <a:lnTo>
                      <a:pt x="5624" y="624"/>
                    </a:lnTo>
                    <a:lnTo>
                      <a:pt x="5624" y="624"/>
                    </a:lnTo>
                    <a:lnTo>
                      <a:pt x="5626" y="620"/>
                    </a:lnTo>
                    <a:lnTo>
                      <a:pt x="5628" y="614"/>
                    </a:lnTo>
                    <a:lnTo>
                      <a:pt x="5634" y="610"/>
                    </a:lnTo>
                    <a:lnTo>
                      <a:pt x="5638" y="608"/>
                    </a:lnTo>
                    <a:lnTo>
                      <a:pt x="5638" y="608"/>
                    </a:lnTo>
                    <a:lnTo>
                      <a:pt x="5644" y="608"/>
                    </a:lnTo>
                    <a:lnTo>
                      <a:pt x="5646" y="606"/>
                    </a:lnTo>
                    <a:lnTo>
                      <a:pt x="5646" y="604"/>
                    </a:lnTo>
                    <a:lnTo>
                      <a:pt x="5642" y="602"/>
                    </a:lnTo>
                    <a:lnTo>
                      <a:pt x="5642" y="602"/>
                    </a:lnTo>
                    <a:lnTo>
                      <a:pt x="5622" y="590"/>
                    </a:lnTo>
                    <a:lnTo>
                      <a:pt x="5610" y="580"/>
                    </a:lnTo>
                    <a:lnTo>
                      <a:pt x="5602" y="572"/>
                    </a:lnTo>
                    <a:lnTo>
                      <a:pt x="5602" y="572"/>
                    </a:lnTo>
                    <a:lnTo>
                      <a:pt x="5598" y="570"/>
                    </a:lnTo>
                    <a:lnTo>
                      <a:pt x="5594" y="566"/>
                    </a:lnTo>
                    <a:lnTo>
                      <a:pt x="5580" y="564"/>
                    </a:lnTo>
                    <a:lnTo>
                      <a:pt x="5570" y="562"/>
                    </a:lnTo>
                    <a:lnTo>
                      <a:pt x="5566" y="562"/>
                    </a:lnTo>
                    <a:lnTo>
                      <a:pt x="5564" y="564"/>
                    </a:lnTo>
                    <a:lnTo>
                      <a:pt x="5564" y="564"/>
                    </a:lnTo>
                    <a:lnTo>
                      <a:pt x="5564" y="566"/>
                    </a:lnTo>
                    <a:lnTo>
                      <a:pt x="5562" y="566"/>
                    </a:lnTo>
                    <a:lnTo>
                      <a:pt x="5558" y="564"/>
                    </a:lnTo>
                    <a:lnTo>
                      <a:pt x="5554" y="562"/>
                    </a:lnTo>
                    <a:lnTo>
                      <a:pt x="5552" y="558"/>
                    </a:lnTo>
                    <a:lnTo>
                      <a:pt x="5552" y="558"/>
                    </a:lnTo>
                    <a:lnTo>
                      <a:pt x="5550" y="556"/>
                    </a:lnTo>
                    <a:lnTo>
                      <a:pt x="5546" y="554"/>
                    </a:lnTo>
                    <a:lnTo>
                      <a:pt x="5534" y="554"/>
                    </a:lnTo>
                    <a:lnTo>
                      <a:pt x="5522" y="554"/>
                    </a:lnTo>
                    <a:lnTo>
                      <a:pt x="5518" y="556"/>
                    </a:lnTo>
                    <a:lnTo>
                      <a:pt x="5516" y="558"/>
                    </a:lnTo>
                    <a:lnTo>
                      <a:pt x="5516" y="558"/>
                    </a:lnTo>
                    <a:lnTo>
                      <a:pt x="5518" y="560"/>
                    </a:lnTo>
                    <a:lnTo>
                      <a:pt x="5520" y="564"/>
                    </a:lnTo>
                    <a:lnTo>
                      <a:pt x="5524" y="566"/>
                    </a:lnTo>
                    <a:lnTo>
                      <a:pt x="5528" y="570"/>
                    </a:lnTo>
                    <a:lnTo>
                      <a:pt x="5528" y="570"/>
                    </a:lnTo>
                    <a:lnTo>
                      <a:pt x="5530" y="574"/>
                    </a:lnTo>
                    <a:lnTo>
                      <a:pt x="5528" y="578"/>
                    </a:lnTo>
                    <a:lnTo>
                      <a:pt x="5524" y="582"/>
                    </a:lnTo>
                    <a:lnTo>
                      <a:pt x="5524" y="588"/>
                    </a:lnTo>
                    <a:lnTo>
                      <a:pt x="5524" y="588"/>
                    </a:lnTo>
                    <a:lnTo>
                      <a:pt x="5524" y="588"/>
                    </a:lnTo>
                    <a:lnTo>
                      <a:pt x="5524" y="590"/>
                    </a:lnTo>
                    <a:lnTo>
                      <a:pt x="5518" y="588"/>
                    </a:lnTo>
                    <a:lnTo>
                      <a:pt x="5508" y="580"/>
                    </a:lnTo>
                    <a:lnTo>
                      <a:pt x="5508" y="580"/>
                    </a:lnTo>
                    <a:lnTo>
                      <a:pt x="5504" y="574"/>
                    </a:lnTo>
                    <a:lnTo>
                      <a:pt x="5504" y="566"/>
                    </a:lnTo>
                    <a:lnTo>
                      <a:pt x="5506" y="552"/>
                    </a:lnTo>
                    <a:lnTo>
                      <a:pt x="5506" y="552"/>
                    </a:lnTo>
                    <a:lnTo>
                      <a:pt x="5506" y="548"/>
                    </a:lnTo>
                    <a:lnTo>
                      <a:pt x="5502" y="544"/>
                    </a:lnTo>
                    <a:lnTo>
                      <a:pt x="5498" y="542"/>
                    </a:lnTo>
                    <a:lnTo>
                      <a:pt x="5496" y="538"/>
                    </a:lnTo>
                    <a:lnTo>
                      <a:pt x="5496" y="538"/>
                    </a:lnTo>
                    <a:lnTo>
                      <a:pt x="5494" y="534"/>
                    </a:lnTo>
                    <a:lnTo>
                      <a:pt x="5490" y="530"/>
                    </a:lnTo>
                    <a:lnTo>
                      <a:pt x="5474" y="520"/>
                    </a:lnTo>
                    <a:lnTo>
                      <a:pt x="5442" y="506"/>
                    </a:lnTo>
                    <a:lnTo>
                      <a:pt x="5442" y="506"/>
                    </a:lnTo>
                    <a:lnTo>
                      <a:pt x="5418" y="496"/>
                    </a:lnTo>
                    <a:lnTo>
                      <a:pt x="5408" y="492"/>
                    </a:lnTo>
                    <a:lnTo>
                      <a:pt x="5402" y="486"/>
                    </a:lnTo>
                    <a:lnTo>
                      <a:pt x="5402" y="486"/>
                    </a:lnTo>
                    <a:lnTo>
                      <a:pt x="5400" y="484"/>
                    </a:lnTo>
                    <a:lnTo>
                      <a:pt x="5396" y="480"/>
                    </a:lnTo>
                    <a:lnTo>
                      <a:pt x="5382" y="478"/>
                    </a:lnTo>
                    <a:lnTo>
                      <a:pt x="5370" y="472"/>
                    </a:lnTo>
                    <a:lnTo>
                      <a:pt x="5364" y="470"/>
                    </a:lnTo>
                    <a:lnTo>
                      <a:pt x="5360" y="466"/>
                    </a:lnTo>
                    <a:lnTo>
                      <a:pt x="5360" y="466"/>
                    </a:lnTo>
                    <a:lnTo>
                      <a:pt x="5346" y="456"/>
                    </a:lnTo>
                    <a:lnTo>
                      <a:pt x="5324" y="446"/>
                    </a:lnTo>
                    <a:lnTo>
                      <a:pt x="5302" y="438"/>
                    </a:lnTo>
                    <a:lnTo>
                      <a:pt x="5284" y="434"/>
                    </a:lnTo>
                    <a:lnTo>
                      <a:pt x="5284" y="434"/>
                    </a:lnTo>
                    <a:lnTo>
                      <a:pt x="5272" y="432"/>
                    </a:lnTo>
                    <a:lnTo>
                      <a:pt x="5268" y="428"/>
                    </a:lnTo>
                    <a:lnTo>
                      <a:pt x="5264" y="426"/>
                    </a:lnTo>
                    <a:lnTo>
                      <a:pt x="5258" y="424"/>
                    </a:lnTo>
                    <a:lnTo>
                      <a:pt x="5258" y="424"/>
                    </a:lnTo>
                    <a:lnTo>
                      <a:pt x="5228" y="424"/>
                    </a:lnTo>
                    <a:lnTo>
                      <a:pt x="5194" y="422"/>
                    </a:lnTo>
                    <a:lnTo>
                      <a:pt x="5194" y="422"/>
                    </a:lnTo>
                    <a:lnTo>
                      <a:pt x="5186" y="422"/>
                    </a:lnTo>
                    <a:lnTo>
                      <a:pt x="5180" y="424"/>
                    </a:lnTo>
                    <a:lnTo>
                      <a:pt x="5176" y="426"/>
                    </a:lnTo>
                    <a:lnTo>
                      <a:pt x="5170" y="426"/>
                    </a:lnTo>
                    <a:lnTo>
                      <a:pt x="5170" y="426"/>
                    </a:lnTo>
                    <a:lnTo>
                      <a:pt x="5136" y="414"/>
                    </a:lnTo>
                    <a:lnTo>
                      <a:pt x="5118" y="410"/>
                    </a:lnTo>
                    <a:lnTo>
                      <a:pt x="5110" y="410"/>
                    </a:lnTo>
                    <a:lnTo>
                      <a:pt x="5106" y="412"/>
                    </a:lnTo>
                    <a:lnTo>
                      <a:pt x="5106" y="412"/>
                    </a:lnTo>
                    <a:lnTo>
                      <a:pt x="5104" y="416"/>
                    </a:lnTo>
                    <a:lnTo>
                      <a:pt x="5102" y="422"/>
                    </a:lnTo>
                    <a:lnTo>
                      <a:pt x="5100" y="426"/>
                    </a:lnTo>
                    <a:lnTo>
                      <a:pt x="5098" y="428"/>
                    </a:lnTo>
                    <a:lnTo>
                      <a:pt x="5098" y="428"/>
                    </a:lnTo>
                    <a:lnTo>
                      <a:pt x="5096" y="432"/>
                    </a:lnTo>
                    <a:lnTo>
                      <a:pt x="5098" y="436"/>
                    </a:lnTo>
                    <a:lnTo>
                      <a:pt x="5102" y="442"/>
                    </a:lnTo>
                    <a:lnTo>
                      <a:pt x="5110" y="450"/>
                    </a:lnTo>
                    <a:lnTo>
                      <a:pt x="5110" y="450"/>
                    </a:lnTo>
                    <a:lnTo>
                      <a:pt x="5114" y="454"/>
                    </a:lnTo>
                    <a:lnTo>
                      <a:pt x="5118" y="458"/>
                    </a:lnTo>
                    <a:lnTo>
                      <a:pt x="5118" y="462"/>
                    </a:lnTo>
                    <a:lnTo>
                      <a:pt x="5116" y="466"/>
                    </a:lnTo>
                    <a:lnTo>
                      <a:pt x="5112" y="472"/>
                    </a:lnTo>
                    <a:lnTo>
                      <a:pt x="5104" y="478"/>
                    </a:lnTo>
                    <a:lnTo>
                      <a:pt x="5104" y="478"/>
                    </a:lnTo>
                    <a:lnTo>
                      <a:pt x="5100" y="478"/>
                    </a:lnTo>
                    <a:lnTo>
                      <a:pt x="5094" y="478"/>
                    </a:lnTo>
                    <a:lnTo>
                      <a:pt x="5082" y="476"/>
                    </a:lnTo>
                    <a:lnTo>
                      <a:pt x="5074" y="470"/>
                    </a:lnTo>
                    <a:lnTo>
                      <a:pt x="5066" y="462"/>
                    </a:lnTo>
                    <a:lnTo>
                      <a:pt x="5066" y="462"/>
                    </a:lnTo>
                    <a:lnTo>
                      <a:pt x="5064" y="460"/>
                    </a:lnTo>
                    <a:lnTo>
                      <a:pt x="5060" y="458"/>
                    </a:lnTo>
                    <a:lnTo>
                      <a:pt x="5052" y="456"/>
                    </a:lnTo>
                    <a:lnTo>
                      <a:pt x="5044" y="452"/>
                    </a:lnTo>
                    <a:lnTo>
                      <a:pt x="5042" y="450"/>
                    </a:lnTo>
                    <a:lnTo>
                      <a:pt x="5040" y="446"/>
                    </a:lnTo>
                    <a:lnTo>
                      <a:pt x="5040" y="446"/>
                    </a:lnTo>
                    <a:lnTo>
                      <a:pt x="5040" y="438"/>
                    </a:lnTo>
                    <a:lnTo>
                      <a:pt x="5042" y="434"/>
                    </a:lnTo>
                    <a:lnTo>
                      <a:pt x="5046" y="434"/>
                    </a:lnTo>
                    <a:lnTo>
                      <a:pt x="5052" y="438"/>
                    </a:lnTo>
                    <a:lnTo>
                      <a:pt x="5052" y="438"/>
                    </a:lnTo>
                    <a:lnTo>
                      <a:pt x="5060" y="442"/>
                    </a:lnTo>
                    <a:lnTo>
                      <a:pt x="5066" y="440"/>
                    </a:lnTo>
                    <a:lnTo>
                      <a:pt x="5070" y="436"/>
                    </a:lnTo>
                    <a:lnTo>
                      <a:pt x="5072" y="430"/>
                    </a:lnTo>
                    <a:lnTo>
                      <a:pt x="5072" y="430"/>
                    </a:lnTo>
                    <a:lnTo>
                      <a:pt x="5072" y="428"/>
                    </a:lnTo>
                    <a:lnTo>
                      <a:pt x="5070" y="424"/>
                    </a:lnTo>
                    <a:lnTo>
                      <a:pt x="5062" y="420"/>
                    </a:lnTo>
                    <a:lnTo>
                      <a:pt x="5050" y="418"/>
                    </a:lnTo>
                    <a:lnTo>
                      <a:pt x="5038" y="416"/>
                    </a:lnTo>
                    <a:lnTo>
                      <a:pt x="5038" y="416"/>
                    </a:lnTo>
                    <a:lnTo>
                      <a:pt x="5034" y="418"/>
                    </a:lnTo>
                    <a:lnTo>
                      <a:pt x="5030" y="420"/>
                    </a:lnTo>
                    <a:lnTo>
                      <a:pt x="5022" y="426"/>
                    </a:lnTo>
                    <a:lnTo>
                      <a:pt x="5016" y="436"/>
                    </a:lnTo>
                    <a:lnTo>
                      <a:pt x="5006" y="442"/>
                    </a:lnTo>
                    <a:lnTo>
                      <a:pt x="5006" y="442"/>
                    </a:lnTo>
                    <a:lnTo>
                      <a:pt x="5000" y="444"/>
                    </a:lnTo>
                    <a:lnTo>
                      <a:pt x="4992" y="444"/>
                    </a:lnTo>
                    <a:lnTo>
                      <a:pt x="4970" y="442"/>
                    </a:lnTo>
                    <a:lnTo>
                      <a:pt x="4950" y="438"/>
                    </a:lnTo>
                    <a:lnTo>
                      <a:pt x="4938" y="434"/>
                    </a:lnTo>
                    <a:lnTo>
                      <a:pt x="4938" y="434"/>
                    </a:lnTo>
                    <a:lnTo>
                      <a:pt x="4934" y="432"/>
                    </a:lnTo>
                    <a:lnTo>
                      <a:pt x="4924" y="432"/>
                    </a:lnTo>
                    <a:lnTo>
                      <a:pt x="4898" y="434"/>
                    </a:lnTo>
                    <a:lnTo>
                      <a:pt x="4872" y="436"/>
                    </a:lnTo>
                    <a:lnTo>
                      <a:pt x="4856" y="440"/>
                    </a:lnTo>
                    <a:lnTo>
                      <a:pt x="4856" y="440"/>
                    </a:lnTo>
                    <a:lnTo>
                      <a:pt x="4854" y="442"/>
                    </a:lnTo>
                    <a:lnTo>
                      <a:pt x="4852" y="444"/>
                    </a:lnTo>
                    <a:lnTo>
                      <a:pt x="4852" y="454"/>
                    </a:lnTo>
                    <a:lnTo>
                      <a:pt x="4852" y="460"/>
                    </a:lnTo>
                    <a:lnTo>
                      <a:pt x="4850" y="464"/>
                    </a:lnTo>
                    <a:lnTo>
                      <a:pt x="4850" y="464"/>
                    </a:lnTo>
                    <a:lnTo>
                      <a:pt x="4850" y="464"/>
                    </a:lnTo>
                    <a:lnTo>
                      <a:pt x="4848" y="462"/>
                    </a:lnTo>
                    <a:lnTo>
                      <a:pt x="4846" y="454"/>
                    </a:lnTo>
                    <a:lnTo>
                      <a:pt x="4844" y="438"/>
                    </a:lnTo>
                    <a:lnTo>
                      <a:pt x="4844" y="438"/>
                    </a:lnTo>
                    <a:lnTo>
                      <a:pt x="4842" y="436"/>
                    </a:lnTo>
                    <a:lnTo>
                      <a:pt x="4838" y="432"/>
                    </a:lnTo>
                    <a:lnTo>
                      <a:pt x="4830" y="432"/>
                    </a:lnTo>
                    <a:lnTo>
                      <a:pt x="4822" y="430"/>
                    </a:lnTo>
                    <a:lnTo>
                      <a:pt x="4822" y="430"/>
                    </a:lnTo>
                    <a:lnTo>
                      <a:pt x="4808" y="430"/>
                    </a:lnTo>
                    <a:lnTo>
                      <a:pt x="4806" y="428"/>
                    </a:lnTo>
                    <a:lnTo>
                      <a:pt x="4808" y="426"/>
                    </a:lnTo>
                    <a:lnTo>
                      <a:pt x="4808" y="426"/>
                    </a:lnTo>
                    <a:lnTo>
                      <a:pt x="4810" y="422"/>
                    </a:lnTo>
                    <a:lnTo>
                      <a:pt x="4808" y="416"/>
                    </a:lnTo>
                    <a:lnTo>
                      <a:pt x="4808" y="412"/>
                    </a:lnTo>
                    <a:lnTo>
                      <a:pt x="4812" y="408"/>
                    </a:lnTo>
                    <a:lnTo>
                      <a:pt x="4812" y="408"/>
                    </a:lnTo>
                    <a:lnTo>
                      <a:pt x="4814" y="404"/>
                    </a:lnTo>
                    <a:lnTo>
                      <a:pt x="4814" y="400"/>
                    </a:lnTo>
                    <a:lnTo>
                      <a:pt x="4810" y="396"/>
                    </a:lnTo>
                    <a:lnTo>
                      <a:pt x="4804" y="390"/>
                    </a:lnTo>
                    <a:lnTo>
                      <a:pt x="4788" y="378"/>
                    </a:lnTo>
                    <a:lnTo>
                      <a:pt x="4768" y="370"/>
                    </a:lnTo>
                    <a:lnTo>
                      <a:pt x="4768" y="370"/>
                    </a:lnTo>
                    <a:lnTo>
                      <a:pt x="4756" y="366"/>
                    </a:lnTo>
                    <a:lnTo>
                      <a:pt x="4744" y="364"/>
                    </a:lnTo>
                    <a:lnTo>
                      <a:pt x="4712" y="364"/>
                    </a:lnTo>
                    <a:lnTo>
                      <a:pt x="4684" y="366"/>
                    </a:lnTo>
                    <a:lnTo>
                      <a:pt x="4666" y="370"/>
                    </a:lnTo>
                    <a:lnTo>
                      <a:pt x="4666" y="370"/>
                    </a:lnTo>
                    <a:lnTo>
                      <a:pt x="4650" y="372"/>
                    </a:lnTo>
                    <a:lnTo>
                      <a:pt x="4634" y="372"/>
                    </a:lnTo>
                    <a:lnTo>
                      <a:pt x="4602" y="374"/>
                    </a:lnTo>
                    <a:lnTo>
                      <a:pt x="4602" y="374"/>
                    </a:lnTo>
                    <a:lnTo>
                      <a:pt x="4594" y="372"/>
                    </a:lnTo>
                    <a:lnTo>
                      <a:pt x="4594" y="370"/>
                    </a:lnTo>
                    <a:lnTo>
                      <a:pt x="4594" y="370"/>
                    </a:lnTo>
                    <a:lnTo>
                      <a:pt x="4596" y="364"/>
                    </a:lnTo>
                    <a:lnTo>
                      <a:pt x="4594" y="360"/>
                    </a:lnTo>
                    <a:lnTo>
                      <a:pt x="4594" y="360"/>
                    </a:lnTo>
                    <a:lnTo>
                      <a:pt x="4588" y="354"/>
                    </a:lnTo>
                    <a:lnTo>
                      <a:pt x="4576" y="350"/>
                    </a:lnTo>
                    <a:lnTo>
                      <a:pt x="4566" y="348"/>
                    </a:lnTo>
                    <a:lnTo>
                      <a:pt x="4562" y="348"/>
                    </a:lnTo>
                    <a:lnTo>
                      <a:pt x="4560" y="350"/>
                    </a:lnTo>
                    <a:lnTo>
                      <a:pt x="4560" y="350"/>
                    </a:lnTo>
                    <a:lnTo>
                      <a:pt x="4556" y="352"/>
                    </a:lnTo>
                    <a:lnTo>
                      <a:pt x="4554" y="352"/>
                    </a:lnTo>
                    <a:lnTo>
                      <a:pt x="4550" y="348"/>
                    </a:lnTo>
                    <a:lnTo>
                      <a:pt x="4550" y="346"/>
                    </a:lnTo>
                    <a:lnTo>
                      <a:pt x="4550" y="346"/>
                    </a:lnTo>
                    <a:lnTo>
                      <a:pt x="4546" y="342"/>
                    </a:lnTo>
                    <a:lnTo>
                      <a:pt x="4536" y="338"/>
                    </a:lnTo>
                    <a:lnTo>
                      <a:pt x="4524" y="334"/>
                    </a:lnTo>
                    <a:lnTo>
                      <a:pt x="4516" y="334"/>
                    </a:lnTo>
                    <a:lnTo>
                      <a:pt x="4516" y="334"/>
                    </a:lnTo>
                    <a:lnTo>
                      <a:pt x="4510" y="334"/>
                    </a:lnTo>
                    <a:lnTo>
                      <a:pt x="4506" y="330"/>
                    </a:lnTo>
                    <a:lnTo>
                      <a:pt x="4506" y="326"/>
                    </a:lnTo>
                    <a:lnTo>
                      <a:pt x="4512" y="326"/>
                    </a:lnTo>
                    <a:lnTo>
                      <a:pt x="4512" y="326"/>
                    </a:lnTo>
                    <a:lnTo>
                      <a:pt x="4522" y="326"/>
                    </a:lnTo>
                    <a:lnTo>
                      <a:pt x="4530" y="324"/>
                    </a:lnTo>
                    <a:lnTo>
                      <a:pt x="4534" y="324"/>
                    </a:lnTo>
                    <a:lnTo>
                      <a:pt x="4536" y="322"/>
                    </a:lnTo>
                    <a:lnTo>
                      <a:pt x="4536" y="318"/>
                    </a:lnTo>
                    <a:lnTo>
                      <a:pt x="4534" y="314"/>
                    </a:lnTo>
                    <a:lnTo>
                      <a:pt x="4534" y="314"/>
                    </a:lnTo>
                    <a:lnTo>
                      <a:pt x="4528" y="310"/>
                    </a:lnTo>
                    <a:lnTo>
                      <a:pt x="4518" y="306"/>
                    </a:lnTo>
                    <a:lnTo>
                      <a:pt x="4490" y="302"/>
                    </a:lnTo>
                    <a:lnTo>
                      <a:pt x="4462" y="300"/>
                    </a:lnTo>
                    <a:lnTo>
                      <a:pt x="4446" y="300"/>
                    </a:lnTo>
                    <a:lnTo>
                      <a:pt x="4446" y="300"/>
                    </a:lnTo>
                    <a:lnTo>
                      <a:pt x="4444" y="304"/>
                    </a:lnTo>
                    <a:lnTo>
                      <a:pt x="4442" y="308"/>
                    </a:lnTo>
                    <a:lnTo>
                      <a:pt x="4438" y="316"/>
                    </a:lnTo>
                    <a:lnTo>
                      <a:pt x="4430" y="326"/>
                    </a:lnTo>
                    <a:lnTo>
                      <a:pt x="4430" y="326"/>
                    </a:lnTo>
                    <a:lnTo>
                      <a:pt x="4424" y="332"/>
                    </a:lnTo>
                    <a:lnTo>
                      <a:pt x="4420" y="334"/>
                    </a:lnTo>
                    <a:lnTo>
                      <a:pt x="4414" y="334"/>
                    </a:lnTo>
                    <a:lnTo>
                      <a:pt x="4410" y="334"/>
                    </a:lnTo>
                    <a:lnTo>
                      <a:pt x="4406" y="332"/>
                    </a:lnTo>
                    <a:lnTo>
                      <a:pt x="4404" y="330"/>
                    </a:lnTo>
                    <a:lnTo>
                      <a:pt x="4402" y="328"/>
                    </a:lnTo>
                    <a:lnTo>
                      <a:pt x="4402" y="324"/>
                    </a:lnTo>
                    <a:lnTo>
                      <a:pt x="4402" y="324"/>
                    </a:lnTo>
                    <a:lnTo>
                      <a:pt x="4404" y="322"/>
                    </a:lnTo>
                    <a:lnTo>
                      <a:pt x="4406" y="320"/>
                    </a:lnTo>
                    <a:lnTo>
                      <a:pt x="4414" y="318"/>
                    </a:lnTo>
                    <a:lnTo>
                      <a:pt x="4420" y="316"/>
                    </a:lnTo>
                    <a:lnTo>
                      <a:pt x="4422" y="314"/>
                    </a:lnTo>
                    <a:lnTo>
                      <a:pt x="4424" y="310"/>
                    </a:lnTo>
                    <a:lnTo>
                      <a:pt x="4424" y="310"/>
                    </a:lnTo>
                    <a:lnTo>
                      <a:pt x="4422" y="308"/>
                    </a:lnTo>
                    <a:lnTo>
                      <a:pt x="4418" y="308"/>
                    </a:lnTo>
                    <a:lnTo>
                      <a:pt x="4410" y="306"/>
                    </a:lnTo>
                    <a:lnTo>
                      <a:pt x="4398" y="304"/>
                    </a:lnTo>
                    <a:lnTo>
                      <a:pt x="4394" y="304"/>
                    </a:lnTo>
                    <a:lnTo>
                      <a:pt x="4392" y="302"/>
                    </a:lnTo>
                    <a:lnTo>
                      <a:pt x="4392" y="302"/>
                    </a:lnTo>
                    <a:lnTo>
                      <a:pt x="4392" y="298"/>
                    </a:lnTo>
                    <a:lnTo>
                      <a:pt x="4394" y="294"/>
                    </a:lnTo>
                    <a:lnTo>
                      <a:pt x="4400" y="294"/>
                    </a:lnTo>
                    <a:lnTo>
                      <a:pt x="4408" y="294"/>
                    </a:lnTo>
                    <a:lnTo>
                      <a:pt x="4408" y="294"/>
                    </a:lnTo>
                    <a:lnTo>
                      <a:pt x="4424" y="298"/>
                    </a:lnTo>
                    <a:lnTo>
                      <a:pt x="4432" y="296"/>
                    </a:lnTo>
                    <a:lnTo>
                      <a:pt x="4436" y="294"/>
                    </a:lnTo>
                    <a:lnTo>
                      <a:pt x="4436" y="294"/>
                    </a:lnTo>
                    <a:lnTo>
                      <a:pt x="4434" y="292"/>
                    </a:lnTo>
                    <a:lnTo>
                      <a:pt x="4428" y="290"/>
                    </a:lnTo>
                    <a:lnTo>
                      <a:pt x="4408" y="286"/>
                    </a:lnTo>
                    <a:lnTo>
                      <a:pt x="4408" y="286"/>
                    </a:lnTo>
                    <a:lnTo>
                      <a:pt x="4372" y="280"/>
                    </a:lnTo>
                    <a:lnTo>
                      <a:pt x="4352" y="276"/>
                    </a:lnTo>
                    <a:lnTo>
                      <a:pt x="4334" y="276"/>
                    </a:lnTo>
                    <a:lnTo>
                      <a:pt x="4334" y="276"/>
                    </a:lnTo>
                    <a:lnTo>
                      <a:pt x="4320" y="276"/>
                    </a:lnTo>
                    <a:lnTo>
                      <a:pt x="4310" y="274"/>
                    </a:lnTo>
                    <a:lnTo>
                      <a:pt x="4300" y="270"/>
                    </a:lnTo>
                    <a:lnTo>
                      <a:pt x="4292" y="268"/>
                    </a:lnTo>
                    <a:lnTo>
                      <a:pt x="4292" y="268"/>
                    </a:lnTo>
                    <a:lnTo>
                      <a:pt x="4286" y="268"/>
                    </a:lnTo>
                    <a:lnTo>
                      <a:pt x="4282" y="272"/>
                    </a:lnTo>
                    <a:lnTo>
                      <a:pt x="4284" y="276"/>
                    </a:lnTo>
                    <a:lnTo>
                      <a:pt x="4286" y="280"/>
                    </a:lnTo>
                    <a:lnTo>
                      <a:pt x="4286" y="280"/>
                    </a:lnTo>
                    <a:lnTo>
                      <a:pt x="4288" y="282"/>
                    </a:lnTo>
                    <a:lnTo>
                      <a:pt x="4286" y="284"/>
                    </a:lnTo>
                    <a:lnTo>
                      <a:pt x="4280" y="288"/>
                    </a:lnTo>
                    <a:lnTo>
                      <a:pt x="4272" y="290"/>
                    </a:lnTo>
                    <a:lnTo>
                      <a:pt x="4262" y="288"/>
                    </a:lnTo>
                    <a:lnTo>
                      <a:pt x="4262" y="288"/>
                    </a:lnTo>
                    <a:lnTo>
                      <a:pt x="4252" y="290"/>
                    </a:lnTo>
                    <a:lnTo>
                      <a:pt x="4242" y="292"/>
                    </a:lnTo>
                    <a:lnTo>
                      <a:pt x="4238" y="296"/>
                    </a:lnTo>
                    <a:lnTo>
                      <a:pt x="4236" y="298"/>
                    </a:lnTo>
                    <a:lnTo>
                      <a:pt x="4236" y="302"/>
                    </a:lnTo>
                    <a:lnTo>
                      <a:pt x="4236" y="306"/>
                    </a:lnTo>
                    <a:lnTo>
                      <a:pt x="4236" y="306"/>
                    </a:lnTo>
                    <a:lnTo>
                      <a:pt x="4240" y="308"/>
                    </a:lnTo>
                    <a:lnTo>
                      <a:pt x="4242" y="310"/>
                    </a:lnTo>
                    <a:lnTo>
                      <a:pt x="4248" y="308"/>
                    </a:lnTo>
                    <a:lnTo>
                      <a:pt x="4254" y="306"/>
                    </a:lnTo>
                    <a:lnTo>
                      <a:pt x="4258" y="306"/>
                    </a:lnTo>
                    <a:lnTo>
                      <a:pt x="4258" y="306"/>
                    </a:lnTo>
                    <a:lnTo>
                      <a:pt x="4260" y="308"/>
                    </a:lnTo>
                    <a:lnTo>
                      <a:pt x="4258" y="310"/>
                    </a:lnTo>
                    <a:lnTo>
                      <a:pt x="4254" y="312"/>
                    </a:lnTo>
                    <a:lnTo>
                      <a:pt x="4250" y="316"/>
                    </a:lnTo>
                    <a:lnTo>
                      <a:pt x="4250" y="318"/>
                    </a:lnTo>
                    <a:lnTo>
                      <a:pt x="4252" y="320"/>
                    </a:lnTo>
                    <a:lnTo>
                      <a:pt x="4252" y="320"/>
                    </a:lnTo>
                    <a:lnTo>
                      <a:pt x="4256" y="324"/>
                    </a:lnTo>
                    <a:lnTo>
                      <a:pt x="4260" y="330"/>
                    </a:lnTo>
                    <a:lnTo>
                      <a:pt x="4260" y="340"/>
                    </a:lnTo>
                    <a:lnTo>
                      <a:pt x="4260" y="340"/>
                    </a:lnTo>
                    <a:lnTo>
                      <a:pt x="4260" y="340"/>
                    </a:lnTo>
                    <a:lnTo>
                      <a:pt x="4258" y="342"/>
                    </a:lnTo>
                    <a:lnTo>
                      <a:pt x="4252" y="344"/>
                    </a:lnTo>
                    <a:lnTo>
                      <a:pt x="4244" y="342"/>
                    </a:lnTo>
                    <a:lnTo>
                      <a:pt x="4238" y="340"/>
                    </a:lnTo>
                    <a:lnTo>
                      <a:pt x="4238" y="340"/>
                    </a:lnTo>
                    <a:lnTo>
                      <a:pt x="4232" y="336"/>
                    </a:lnTo>
                    <a:lnTo>
                      <a:pt x="4226" y="336"/>
                    </a:lnTo>
                    <a:lnTo>
                      <a:pt x="4220" y="338"/>
                    </a:lnTo>
                    <a:lnTo>
                      <a:pt x="4212" y="338"/>
                    </a:lnTo>
                    <a:lnTo>
                      <a:pt x="4212" y="338"/>
                    </a:lnTo>
                    <a:lnTo>
                      <a:pt x="4204" y="338"/>
                    </a:lnTo>
                    <a:lnTo>
                      <a:pt x="4200" y="340"/>
                    </a:lnTo>
                    <a:lnTo>
                      <a:pt x="4198" y="340"/>
                    </a:lnTo>
                    <a:lnTo>
                      <a:pt x="4198" y="342"/>
                    </a:lnTo>
                    <a:lnTo>
                      <a:pt x="4204" y="344"/>
                    </a:lnTo>
                    <a:lnTo>
                      <a:pt x="4204" y="344"/>
                    </a:lnTo>
                    <a:lnTo>
                      <a:pt x="4212" y="346"/>
                    </a:lnTo>
                    <a:lnTo>
                      <a:pt x="4214" y="350"/>
                    </a:lnTo>
                    <a:lnTo>
                      <a:pt x="4214" y="350"/>
                    </a:lnTo>
                    <a:lnTo>
                      <a:pt x="4212" y="352"/>
                    </a:lnTo>
                    <a:lnTo>
                      <a:pt x="4204" y="354"/>
                    </a:lnTo>
                    <a:lnTo>
                      <a:pt x="4204" y="354"/>
                    </a:lnTo>
                    <a:lnTo>
                      <a:pt x="4200" y="354"/>
                    </a:lnTo>
                    <a:lnTo>
                      <a:pt x="4196" y="352"/>
                    </a:lnTo>
                    <a:lnTo>
                      <a:pt x="4190" y="348"/>
                    </a:lnTo>
                    <a:lnTo>
                      <a:pt x="4188" y="344"/>
                    </a:lnTo>
                    <a:lnTo>
                      <a:pt x="4186" y="342"/>
                    </a:lnTo>
                    <a:lnTo>
                      <a:pt x="4182" y="342"/>
                    </a:lnTo>
                    <a:lnTo>
                      <a:pt x="4182" y="342"/>
                    </a:lnTo>
                    <a:lnTo>
                      <a:pt x="4174" y="342"/>
                    </a:lnTo>
                    <a:lnTo>
                      <a:pt x="4162" y="338"/>
                    </a:lnTo>
                    <a:lnTo>
                      <a:pt x="4150" y="336"/>
                    </a:lnTo>
                    <a:lnTo>
                      <a:pt x="4140" y="334"/>
                    </a:lnTo>
                    <a:lnTo>
                      <a:pt x="4140" y="334"/>
                    </a:lnTo>
                    <a:lnTo>
                      <a:pt x="4134" y="336"/>
                    </a:lnTo>
                    <a:lnTo>
                      <a:pt x="4126" y="340"/>
                    </a:lnTo>
                    <a:lnTo>
                      <a:pt x="4118" y="342"/>
                    </a:lnTo>
                    <a:lnTo>
                      <a:pt x="4110" y="344"/>
                    </a:lnTo>
                    <a:lnTo>
                      <a:pt x="4110" y="344"/>
                    </a:lnTo>
                    <a:lnTo>
                      <a:pt x="4098" y="344"/>
                    </a:lnTo>
                    <a:lnTo>
                      <a:pt x="4086" y="340"/>
                    </a:lnTo>
                    <a:lnTo>
                      <a:pt x="4074" y="336"/>
                    </a:lnTo>
                    <a:lnTo>
                      <a:pt x="4068" y="330"/>
                    </a:lnTo>
                    <a:lnTo>
                      <a:pt x="4068" y="330"/>
                    </a:lnTo>
                    <a:lnTo>
                      <a:pt x="4064" y="324"/>
                    </a:lnTo>
                    <a:lnTo>
                      <a:pt x="4060" y="322"/>
                    </a:lnTo>
                    <a:lnTo>
                      <a:pt x="4058" y="324"/>
                    </a:lnTo>
                    <a:lnTo>
                      <a:pt x="4052" y="328"/>
                    </a:lnTo>
                    <a:lnTo>
                      <a:pt x="4052" y="328"/>
                    </a:lnTo>
                    <a:lnTo>
                      <a:pt x="4048" y="336"/>
                    </a:lnTo>
                    <a:lnTo>
                      <a:pt x="4046" y="346"/>
                    </a:lnTo>
                    <a:lnTo>
                      <a:pt x="4042" y="352"/>
                    </a:lnTo>
                    <a:lnTo>
                      <a:pt x="4040" y="354"/>
                    </a:lnTo>
                    <a:lnTo>
                      <a:pt x="4038" y="356"/>
                    </a:lnTo>
                    <a:lnTo>
                      <a:pt x="4038" y="356"/>
                    </a:lnTo>
                    <a:lnTo>
                      <a:pt x="4034" y="360"/>
                    </a:lnTo>
                    <a:lnTo>
                      <a:pt x="4030" y="366"/>
                    </a:lnTo>
                    <a:lnTo>
                      <a:pt x="4026" y="372"/>
                    </a:lnTo>
                    <a:lnTo>
                      <a:pt x="4020" y="378"/>
                    </a:lnTo>
                    <a:lnTo>
                      <a:pt x="4020" y="378"/>
                    </a:lnTo>
                    <a:lnTo>
                      <a:pt x="4016" y="378"/>
                    </a:lnTo>
                    <a:lnTo>
                      <a:pt x="4012" y="376"/>
                    </a:lnTo>
                    <a:lnTo>
                      <a:pt x="4010" y="372"/>
                    </a:lnTo>
                    <a:lnTo>
                      <a:pt x="4004" y="372"/>
                    </a:lnTo>
                    <a:lnTo>
                      <a:pt x="4004" y="372"/>
                    </a:lnTo>
                    <a:lnTo>
                      <a:pt x="4000" y="370"/>
                    </a:lnTo>
                    <a:lnTo>
                      <a:pt x="3994" y="368"/>
                    </a:lnTo>
                    <a:lnTo>
                      <a:pt x="3980" y="356"/>
                    </a:lnTo>
                    <a:lnTo>
                      <a:pt x="3968" y="344"/>
                    </a:lnTo>
                    <a:lnTo>
                      <a:pt x="3962" y="336"/>
                    </a:lnTo>
                    <a:lnTo>
                      <a:pt x="3962" y="336"/>
                    </a:lnTo>
                    <a:lnTo>
                      <a:pt x="3958" y="328"/>
                    </a:lnTo>
                    <a:lnTo>
                      <a:pt x="3952" y="320"/>
                    </a:lnTo>
                    <a:lnTo>
                      <a:pt x="3938" y="308"/>
                    </a:lnTo>
                    <a:lnTo>
                      <a:pt x="3938" y="308"/>
                    </a:lnTo>
                    <a:lnTo>
                      <a:pt x="3936" y="306"/>
                    </a:lnTo>
                    <a:lnTo>
                      <a:pt x="3940" y="304"/>
                    </a:lnTo>
                    <a:lnTo>
                      <a:pt x="3944" y="306"/>
                    </a:lnTo>
                    <a:lnTo>
                      <a:pt x="3948" y="308"/>
                    </a:lnTo>
                    <a:lnTo>
                      <a:pt x="3948" y="308"/>
                    </a:lnTo>
                    <a:lnTo>
                      <a:pt x="3954" y="310"/>
                    </a:lnTo>
                    <a:lnTo>
                      <a:pt x="3958" y="312"/>
                    </a:lnTo>
                    <a:lnTo>
                      <a:pt x="3964" y="312"/>
                    </a:lnTo>
                    <a:lnTo>
                      <a:pt x="3968" y="310"/>
                    </a:lnTo>
                    <a:lnTo>
                      <a:pt x="3968" y="310"/>
                    </a:lnTo>
                    <a:lnTo>
                      <a:pt x="3972" y="306"/>
                    </a:lnTo>
                    <a:lnTo>
                      <a:pt x="3972" y="300"/>
                    </a:lnTo>
                    <a:lnTo>
                      <a:pt x="3970" y="294"/>
                    </a:lnTo>
                    <a:lnTo>
                      <a:pt x="3966" y="292"/>
                    </a:lnTo>
                    <a:lnTo>
                      <a:pt x="3964" y="292"/>
                    </a:lnTo>
                    <a:lnTo>
                      <a:pt x="3964" y="292"/>
                    </a:lnTo>
                    <a:lnTo>
                      <a:pt x="3958" y="290"/>
                    </a:lnTo>
                    <a:lnTo>
                      <a:pt x="3956" y="286"/>
                    </a:lnTo>
                    <a:lnTo>
                      <a:pt x="3958" y="282"/>
                    </a:lnTo>
                    <a:lnTo>
                      <a:pt x="3962" y="280"/>
                    </a:lnTo>
                    <a:lnTo>
                      <a:pt x="3962" y="280"/>
                    </a:lnTo>
                    <a:lnTo>
                      <a:pt x="3964" y="280"/>
                    </a:lnTo>
                    <a:lnTo>
                      <a:pt x="3962" y="276"/>
                    </a:lnTo>
                    <a:lnTo>
                      <a:pt x="3958" y="270"/>
                    </a:lnTo>
                    <a:lnTo>
                      <a:pt x="3956" y="264"/>
                    </a:lnTo>
                    <a:lnTo>
                      <a:pt x="3956" y="262"/>
                    </a:lnTo>
                    <a:lnTo>
                      <a:pt x="3956" y="262"/>
                    </a:lnTo>
                    <a:lnTo>
                      <a:pt x="3956" y="262"/>
                    </a:lnTo>
                    <a:lnTo>
                      <a:pt x="3960" y="260"/>
                    </a:lnTo>
                    <a:lnTo>
                      <a:pt x="3960" y="256"/>
                    </a:lnTo>
                    <a:lnTo>
                      <a:pt x="3956" y="254"/>
                    </a:lnTo>
                    <a:lnTo>
                      <a:pt x="3952" y="252"/>
                    </a:lnTo>
                    <a:lnTo>
                      <a:pt x="3952" y="252"/>
                    </a:lnTo>
                    <a:lnTo>
                      <a:pt x="3944" y="250"/>
                    </a:lnTo>
                    <a:lnTo>
                      <a:pt x="3938" y="246"/>
                    </a:lnTo>
                    <a:lnTo>
                      <a:pt x="3934" y="242"/>
                    </a:lnTo>
                    <a:lnTo>
                      <a:pt x="3932" y="238"/>
                    </a:lnTo>
                    <a:lnTo>
                      <a:pt x="3932" y="238"/>
                    </a:lnTo>
                    <a:lnTo>
                      <a:pt x="3930" y="238"/>
                    </a:lnTo>
                    <a:lnTo>
                      <a:pt x="3926" y="236"/>
                    </a:lnTo>
                    <a:lnTo>
                      <a:pt x="3914" y="234"/>
                    </a:lnTo>
                    <a:lnTo>
                      <a:pt x="3902" y="236"/>
                    </a:lnTo>
                    <a:lnTo>
                      <a:pt x="3898" y="238"/>
                    </a:lnTo>
                    <a:lnTo>
                      <a:pt x="3896" y="240"/>
                    </a:lnTo>
                    <a:lnTo>
                      <a:pt x="3896" y="240"/>
                    </a:lnTo>
                    <a:lnTo>
                      <a:pt x="3896" y="242"/>
                    </a:lnTo>
                    <a:lnTo>
                      <a:pt x="3896" y="242"/>
                    </a:lnTo>
                    <a:lnTo>
                      <a:pt x="3892" y="244"/>
                    </a:lnTo>
                    <a:lnTo>
                      <a:pt x="3888" y="242"/>
                    </a:lnTo>
                    <a:lnTo>
                      <a:pt x="3886" y="240"/>
                    </a:lnTo>
                    <a:lnTo>
                      <a:pt x="3886" y="238"/>
                    </a:lnTo>
                    <a:lnTo>
                      <a:pt x="3886" y="238"/>
                    </a:lnTo>
                    <a:lnTo>
                      <a:pt x="3886" y="236"/>
                    </a:lnTo>
                    <a:lnTo>
                      <a:pt x="3884" y="236"/>
                    </a:lnTo>
                    <a:lnTo>
                      <a:pt x="3878" y="234"/>
                    </a:lnTo>
                    <a:lnTo>
                      <a:pt x="3868" y="232"/>
                    </a:lnTo>
                    <a:lnTo>
                      <a:pt x="3856" y="230"/>
                    </a:lnTo>
                    <a:lnTo>
                      <a:pt x="3856" y="230"/>
                    </a:lnTo>
                    <a:lnTo>
                      <a:pt x="3844" y="226"/>
                    </a:lnTo>
                    <a:lnTo>
                      <a:pt x="3838" y="220"/>
                    </a:lnTo>
                    <a:lnTo>
                      <a:pt x="3834" y="214"/>
                    </a:lnTo>
                    <a:lnTo>
                      <a:pt x="3832" y="212"/>
                    </a:lnTo>
                    <a:lnTo>
                      <a:pt x="3832" y="212"/>
                    </a:lnTo>
                    <a:lnTo>
                      <a:pt x="3830" y="212"/>
                    </a:lnTo>
                    <a:lnTo>
                      <a:pt x="3828" y="214"/>
                    </a:lnTo>
                    <a:lnTo>
                      <a:pt x="3826" y="220"/>
                    </a:lnTo>
                    <a:lnTo>
                      <a:pt x="3824" y="224"/>
                    </a:lnTo>
                    <a:lnTo>
                      <a:pt x="3822" y="226"/>
                    </a:lnTo>
                    <a:lnTo>
                      <a:pt x="3818" y="226"/>
                    </a:lnTo>
                    <a:lnTo>
                      <a:pt x="3818" y="226"/>
                    </a:lnTo>
                    <a:lnTo>
                      <a:pt x="3812" y="224"/>
                    </a:lnTo>
                    <a:lnTo>
                      <a:pt x="3806" y="226"/>
                    </a:lnTo>
                    <a:lnTo>
                      <a:pt x="3804" y="232"/>
                    </a:lnTo>
                    <a:lnTo>
                      <a:pt x="3804" y="240"/>
                    </a:lnTo>
                    <a:lnTo>
                      <a:pt x="3804" y="240"/>
                    </a:lnTo>
                    <a:lnTo>
                      <a:pt x="3806" y="246"/>
                    </a:lnTo>
                    <a:lnTo>
                      <a:pt x="3806" y="250"/>
                    </a:lnTo>
                    <a:lnTo>
                      <a:pt x="3804" y="260"/>
                    </a:lnTo>
                    <a:lnTo>
                      <a:pt x="3804" y="260"/>
                    </a:lnTo>
                    <a:lnTo>
                      <a:pt x="3802" y="264"/>
                    </a:lnTo>
                    <a:lnTo>
                      <a:pt x="3800" y="264"/>
                    </a:lnTo>
                    <a:lnTo>
                      <a:pt x="3788" y="262"/>
                    </a:lnTo>
                    <a:lnTo>
                      <a:pt x="3788" y="262"/>
                    </a:lnTo>
                    <a:lnTo>
                      <a:pt x="3784" y="260"/>
                    </a:lnTo>
                    <a:lnTo>
                      <a:pt x="3782" y="260"/>
                    </a:lnTo>
                    <a:lnTo>
                      <a:pt x="3776" y="264"/>
                    </a:lnTo>
                    <a:lnTo>
                      <a:pt x="3768" y="266"/>
                    </a:lnTo>
                    <a:lnTo>
                      <a:pt x="3762" y="266"/>
                    </a:lnTo>
                    <a:lnTo>
                      <a:pt x="3754" y="264"/>
                    </a:lnTo>
                    <a:lnTo>
                      <a:pt x="3754" y="264"/>
                    </a:lnTo>
                    <a:lnTo>
                      <a:pt x="3740" y="262"/>
                    </a:lnTo>
                    <a:lnTo>
                      <a:pt x="3730" y="262"/>
                    </a:lnTo>
                    <a:lnTo>
                      <a:pt x="3722" y="260"/>
                    </a:lnTo>
                    <a:lnTo>
                      <a:pt x="3720" y="260"/>
                    </a:lnTo>
                    <a:lnTo>
                      <a:pt x="3718" y="258"/>
                    </a:lnTo>
                    <a:lnTo>
                      <a:pt x="3718" y="258"/>
                    </a:lnTo>
                    <a:lnTo>
                      <a:pt x="3714" y="254"/>
                    </a:lnTo>
                    <a:lnTo>
                      <a:pt x="3712" y="252"/>
                    </a:lnTo>
                    <a:lnTo>
                      <a:pt x="3708" y="252"/>
                    </a:lnTo>
                    <a:lnTo>
                      <a:pt x="3706" y="256"/>
                    </a:lnTo>
                    <a:lnTo>
                      <a:pt x="3706" y="256"/>
                    </a:lnTo>
                    <a:lnTo>
                      <a:pt x="3704" y="258"/>
                    </a:lnTo>
                    <a:lnTo>
                      <a:pt x="3700" y="258"/>
                    </a:lnTo>
                    <a:lnTo>
                      <a:pt x="3688" y="258"/>
                    </a:lnTo>
                    <a:lnTo>
                      <a:pt x="3676" y="256"/>
                    </a:lnTo>
                    <a:lnTo>
                      <a:pt x="3670" y="254"/>
                    </a:lnTo>
                    <a:lnTo>
                      <a:pt x="3668" y="250"/>
                    </a:lnTo>
                    <a:lnTo>
                      <a:pt x="3668" y="250"/>
                    </a:lnTo>
                    <a:lnTo>
                      <a:pt x="3668" y="244"/>
                    </a:lnTo>
                    <a:lnTo>
                      <a:pt x="3670" y="242"/>
                    </a:lnTo>
                    <a:lnTo>
                      <a:pt x="3680" y="238"/>
                    </a:lnTo>
                    <a:lnTo>
                      <a:pt x="3680" y="238"/>
                    </a:lnTo>
                    <a:lnTo>
                      <a:pt x="3680" y="236"/>
                    </a:lnTo>
                    <a:lnTo>
                      <a:pt x="3680" y="236"/>
                    </a:lnTo>
                    <a:lnTo>
                      <a:pt x="3676" y="234"/>
                    </a:lnTo>
                    <a:lnTo>
                      <a:pt x="3668" y="232"/>
                    </a:lnTo>
                    <a:lnTo>
                      <a:pt x="3656" y="232"/>
                    </a:lnTo>
                    <a:lnTo>
                      <a:pt x="3656" y="232"/>
                    </a:lnTo>
                    <a:lnTo>
                      <a:pt x="3642" y="232"/>
                    </a:lnTo>
                    <a:lnTo>
                      <a:pt x="3630" y="228"/>
                    </a:lnTo>
                    <a:lnTo>
                      <a:pt x="3618" y="226"/>
                    </a:lnTo>
                    <a:lnTo>
                      <a:pt x="3604" y="224"/>
                    </a:lnTo>
                    <a:lnTo>
                      <a:pt x="3604" y="224"/>
                    </a:lnTo>
                    <a:lnTo>
                      <a:pt x="3566" y="228"/>
                    </a:lnTo>
                    <a:lnTo>
                      <a:pt x="3546" y="232"/>
                    </a:lnTo>
                    <a:lnTo>
                      <a:pt x="3536" y="234"/>
                    </a:lnTo>
                    <a:lnTo>
                      <a:pt x="3536" y="234"/>
                    </a:lnTo>
                    <a:lnTo>
                      <a:pt x="3534" y="236"/>
                    </a:lnTo>
                    <a:lnTo>
                      <a:pt x="3534" y="236"/>
                    </a:lnTo>
                    <a:lnTo>
                      <a:pt x="3536" y="242"/>
                    </a:lnTo>
                    <a:lnTo>
                      <a:pt x="3536" y="246"/>
                    </a:lnTo>
                    <a:lnTo>
                      <a:pt x="3536" y="248"/>
                    </a:lnTo>
                    <a:lnTo>
                      <a:pt x="3532" y="248"/>
                    </a:lnTo>
                    <a:lnTo>
                      <a:pt x="3532" y="248"/>
                    </a:lnTo>
                    <a:lnTo>
                      <a:pt x="3530" y="248"/>
                    </a:lnTo>
                    <a:lnTo>
                      <a:pt x="3528" y="246"/>
                    </a:lnTo>
                    <a:lnTo>
                      <a:pt x="3528" y="238"/>
                    </a:lnTo>
                    <a:lnTo>
                      <a:pt x="3528" y="230"/>
                    </a:lnTo>
                    <a:lnTo>
                      <a:pt x="3528" y="222"/>
                    </a:lnTo>
                    <a:lnTo>
                      <a:pt x="3528" y="222"/>
                    </a:lnTo>
                    <a:lnTo>
                      <a:pt x="3526" y="216"/>
                    </a:lnTo>
                    <a:lnTo>
                      <a:pt x="3520" y="214"/>
                    </a:lnTo>
                    <a:lnTo>
                      <a:pt x="3516" y="214"/>
                    </a:lnTo>
                    <a:lnTo>
                      <a:pt x="3514" y="216"/>
                    </a:lnTo>
                    <a:lnTo>
                      <a:pt x="3514" y="218"/>
                    </a:lnTo>
                    <a:lnTo>
                      <a:pt x="3514" y="218"/>
                    </a:lnTo>
                    <a:lnTo>
                      <a:pt x="3514" y="220"/>
                    </a:lnTo>
                    <a:lnTo>
                      <a:pt x="3512" y="222"/>
                    </a:lnTo>
                    <a:lnTo>
                      <a:pt x="3504" y="224"/>
                    </a:lnTo>
                    <a:lnTo>
                      <a:pt x="3494" y="224"/>
                    </a:lnTo>
                    <a:lnTo>
                      <a:pt x="3486" y="222"/>
                    </a:lnTo>
                    <a:lnTo>
                      <a:pt x="3486" y="222"/>
                    </a:lnTo>
                    <a:lnTo>
                      <a:pt x="3474" y="214"/>
                    </a:lnTo>
                    <a:lnTo>
                      <a:pt x="3466" y="210"/>
                    </a:lnTo>
                    <a:lnTo>
                      <a:pt x="3454" y="206"/>
                    </a:lnTo>
                    <a:lnTo>
                      <a:pt x="3454" y="206"/>
                    </a:lnTo>
                    <a:lnTo>
                      <a:pt x="3448" y="206"/>
                    </a:lnTo>
                    <a:lnTo>
                      <a:pt x="3442" y="206"/>
                    </a:lnTo>
                    <a:lnTo>
                      <a:pt x="3432" y="212"/>
                    </a:lnTo>
                    <a:lnTo>
                      <a:pt x="3424" y="218"/>
                    </a:lnTo>
                    <a:lnTo>
                      <a:pt x="3424" y="222"/>
                    </a:lnTo>
                    <a:lnTo>
                      <a:pt x="3424" y="224"/>
                    </a:lnTo>
                    <a:lnTo>
                      <a:pt x="3424" y="224"/>
                    </a:lnTo>
                    <a:lnTo>
                      <a:pt x="3428" y="226"/>
                    </a:lnTo>
                    <a:lnTo>
                      <a:pt x="3434" y="226"/>
                    </a:lnTo>
                    <a:lnTo>
                      <a:pt x="3438" y="228"/>
                    </a:lnTo>
                    <a:lnTo>
                      <a:pt x="3440" y="228"/>
                    </a:lnTo>
                    <a:lnTo>
                      <a:pt x="3440" y="228"/>
                    </a:lnTo>
                    <a:lnTo>
                      <a:pt x="3440" y="230"/>
                    </a:lnTo>
                    <a:lnTo>
                      <a:pt x="3436" y="232"/>
                    </a:lnTo>
                    <a:lnTo>
                      <a:pt x="3424" y="234"/>
                    </a:lnTo>
                    <a:lnTo>
                      <a:pt x="3412" y="236"/>
                    </a:lnTo>
                    <a:lnTo>
                      <a:pt x="3408" y="236"/>
                    </a:lnTo>
                    <a:lnTo>
                      <a:pt x="3408" y="238"/>
                    </a:lnTo>
                    <a:lnTo>
                      <a:pt x="3408" y="238"/>
                    </a:lnTo>
                    <a:lnTo>
                      <a:pt x="3406" y="240"/>
                    </a:lnTo>
                    <a:lnTo>
                      <a:pt x="3402" y="242"/>
                    </a:lnTo>
                    <a:lnTo>
                      <a:pt x="3390" y="246"/>
                    </a:lnTo>
                    <a:lnTo>
                      <a:pt x="3366" y="252"/>
                    </a:lnTo>
                    <a:lnTo>
                      <a:pt x="3366" y="252"/>
                    </a:lnTo>
                    <a:lnTo>
                      <a:pt x="3338" y="256"/>
                    </a:lnTo>
                    <a:lnTo>
                      <a:pt x="3330" y="260"/>
                    </a:lnTo>
                    <a:lnTo>
                      <a:pt x="3320" y="266"/>
                    </a:lnTo>
                    <a:lnTo>
                      <a:pt x="3320" y="266"/>
                    </a:lnTo>
                    <a:lnTo>
                      <a:pt x="3318" y="268"/>
                    </a:lnTo>
                    <a:lnTo>
                      <a:pt x="3316" y="270"/>
                    </a:lnTo>
                    <a:lnTo>
                      <a:pt x="3316" y="264"/>
                    </a:lnTo>
                    <a:lnTo>
                      <a:pt x="3320" y="256"/>
                    </a:lnTo>
                    <a:lnTo>
                      <a:pt x="3328" y="248"/>
                    </a:lnTo>
                    <a:lnTo>
                      <a:pt x="3328" y="248"/>
                    </a:lnTo>
                    <a:lnTo>
                      <a:pt x="3336" y="242"/>
                    </a:lnTo>
                    <a:lnTo>
                      <a:pt x="3342" y="240"/>
                    </a:lnTo>
                    <a:lnTo>
                      <a:pt x="3348" y="238"/>
                    </a:lnTo>
                    <a:lnTo>
                      <a:pt x="3354" y="234"/>
                    </a:lnTo>
                    <a:lnTo>
                      <a:pt x="3354" y="234"/>
                    </a:lnTo>
                    <a:lnTo>
                      <a:pt x="3358" y="230"/>
                    </a:lnTo>
                    <a:lnTo>
                      <a:pt x="3364" y="228"/>
                    </a:lnTo>
                    <a:lnTo>
                      <a:pt x="3384" y="224"/>
                    </a:lnTo>
                    <a:lnTo>
                      <a:pt x="3384" y="224"/>
                    </a:lnTo>
                    <a:lnTo>
                      <a:pt x="3392" y="222"/>
                    </a:lnTo>
                    <a:lnTo>
                      <a:pt x="3396" y="218"/>
                    </a:lnTo>
                    <a:lnTo>
                      <a:pt x="3400" y="214"/>
                    </a:lnTo>
                    <a:lnTo>
                      <a:pt x="3404" y="210"/>
                    </a:lnTo>
                    <a:lnTo>
                      <a:pt x="3404" y="210"/>
                    </a:lnTo>
                    <a:lnTo>
                      <a:pt x="3420" y="204"/>
                    </a:lnTo>
                    <a:lnTo>
                      <a:pt x="3428" y="198"/>
                    </a:lnTo>
                    <a:lnTo>
                      <a:pt x="3434" y="192"/>
                    </a:lnTo>
                    <a:lnTo>
                      <a:pt x="3434" y="192"/>
                    </a:lnTo>
                    <a:lnTo>
                      <a:pt x="3436" y="190"/>
                    </a:lnTo>
                    <a:lnTo>
                      <a:pt x="3440" y="186"/>
                    </a:lnTo>
                    <a:lnTo>
                      <a:pt x="3454" y="180"/>
                    </a:lnTo>
                    <a:lnTo>
                      <a:pt x="3470" y="176"/>
                    </a:lnTo>
                    <a:lnTo>
                      <a:pt x="3480" y="174"/>
                    </a:lnTo>
                    <a:lnTo>
                      <a:pt x="3480" y="174"/>
                    </a:lnTo>
                    <a:lnTo>
                      <a:pt x="3482" y="174"/>
                    </a:lnTo>
                    <a:lnTo>
                      <a:pt x="3484" y="172"/>
                    </a:lnTo>
                    <a:lnTo>
                      <a:pt x="3488" y="166"/>
                    </a:lnTo>
                    <a:lnTo>
                      <a:pt x="3490" y="162"/>
                    </a:lnTo>
                    <a:lnTo>
                      <a:pt x="3492" y="160"/>
                    </a:lnTo>
                    <a:lnTo>
                      <a:pt x="3492" y="160"/>
                    </a:lnTo>
                    <a:lnTo>
                      <a:pt x="3508" y="154"/>
                    </a:lnTo>
                    <a:lnTo>
                      <a:pt x="3526" y="146"/>
                    </a:lnTo>
                    <a:lnTo>
                      <a:pt x="3526" y="146"/>
                    </a:lnTo>
                    <a:lnTo>
                      <a:pt x="3530" y="144"/>
                    </a:lnTo>
                    <a:lnTo>
                      <a:pt x="3534" y="138"/>
                    </a:lnTo>
                    <a:lnTo>
                      <a:pt x="3538" y="134"/>
                    </a:lnTo>
                    <a:lnTo>
                      <a:pt x="3538" y="130"/>
                    </a:lnTo>
                    <a:lnTo>
                      <a:pt x="3538" y="130"/>
                    </a:lnTo>
                    <a:lnTo>
                      <a:pt x="3536" y="128"/>
                    </a:lnTo>
                    <a:lnTo>
                      <a:pt x="3532" y="126"/>
                    </a:lnTo>
                    <a:lnTo>
                      <a:pt x="3528" y="124"/>
                    </a:lnTo>
                    <a:lnTo>
                      <a:pt x="3526" y="120"/>
                    </a:lnTo>
                    <a:lnTo>
                      <a:pt x="3526" y="120"/>
                    </a:lnTo>
                    <a:lnTo>
                      <a:pt x="3526" y="118"/>
                    </a:lnTo>
                    <a:lnTo>
                      <a:pt x="3530" y="118"/>
                    </a:lnTo>
                    <a:lnTo>
                      <a:pt x="3534" y="118"/>
                    </a:lnTo>
                    <a:lnTo>
                      <a:pt x="3540" y="116"/>
                    </a:lnTo>
                    <a:lnTo>
                      <a:pt x="3540" y="116"/>
                    </a:lnTo>
                    <a:lnTo>
                      <a:pt x="3542" y="114"/>
                    </a:lnTo>
                    <a:lnTo>
                      <a:pt x="3544" y="112"/>
                    </a:lnTo>
                    <a:lnTo>
                      <a:pt x="3542" y="108"/>
                    </a:lnTo>
                    <a:lnTo>
                      <a:pt x="3538" y="104"/>
                    </a:lnTo>
                    <a:lnTo>
                      <a:pt x="3532" y="104"/>
                    </a:lnTo>
                    <a:lnTo>
                      <a:pt x="3532" y="104"/>
                    </a:lnTo>
                    <a:lnTo>
                      <a:pt x="3530" y="104"/>
                    </a:lnTo>
                    <a:lnTo>
                      <a:pt x="3532" y="100"/>
                    </a:lnTo>
                    <a:lnTo>
                      <a:pt x="3532" y="96"/>
                    </a:lnTo>
                    <a:lnTo>
                      <a:pt x="3532" y="92"/>
                    </a:lnTo>
                    <a:lnTo>
                      <a:pt x="3530" y="90"/>
                    </a:lnTo>
                    <a:lnTo>
                      <a:pt x="3530" y="90"/>
                    </a:lnTo>
                    <a:lnTo>
                      <a:pt x="3528" y="88"/>
                    </a:lnTo>
                    <a:lnTo>
                      <a:pt x="3526" y="88"/>
                    </a:lnTo>
                    <a:lnTo>
                      <a:pt x="3520" y="88"/>
                    </a:lnTo>
                    <a:lnTo>
                      <a:pt x="3514" y="90"/>
                    </a:lnTo>
                    <a:lnTo>
                      <a:pt x="3514" y="88"/>
                    </a:lnTo>
                    <a:lnTo>
                      <a:pt x="3512" y="86"/>
                    </a:lnTo>
                    <a:lnTo>
                      <a:pt x="3512" y="86"/>
                    </a:lnTo>
                    <a:lnTo>
                      <a:pt x="3512" y="74"/>
                    </a:lnTo>
                    <a:lnTo>
                      <a:pt x="3510" y="70"/>
                    </a:lnTo>
                    <a:lnTo>
                      <a:pt x="3508" y="64"/>
                    </a:lnTo>
                    <a:lnTo>
                      <a:pt x="3508" y="64"/>
                    </a:lnTo>
                    <a:lnTo>
                      <a:pt x="3506" y="64"/>
                    </a:lnTo>
                    <a:lnTo>
                      <a:pt x="3502" y="64"/>
                    </a:lnTo>
                    <a:lnTo>
                      <a:pt x="3498" y="66"/>
                    </a:lnTo>
                    <a:lnTo>
                      <a:pt x="3490" y="68"/>
                    </a:lnTo>
                    <a:lnTo>
                      <a:pt x="3488" y="68"/>
                    </a:lnTo>
                    <a:lnTo>
                      <a:pt x="3484" y="66"/>
                    </a:lnTo>
                    <a:lnTo>
                      <a:pt x="3484" y="66"/>
                    </a:lnTo>
                    <a:lnTo>
                      <a:pt x="3472" y="60"/>
                    </a:lnTo>
                    <a:lnTo>
                      <a:pt x="3460" y="56"/>
                    </a:lnTo>
                    <a:lnTo>
                      <a:pt x="3448" y="56"/>
                    </a:lnTo>
                    <a:lnTo>
                      <a:pt x="3444" y="56"/>
                    </a:lnTo>
                    <a:lnTo>
                      <a:pt x="3444" y="56"/>
                    </a:lnTo>
                    <a:lnTo>
                      <a:pt x="3442" y="56"/>
                    </a:lnTo>
                    <a:lnTo>
                      <a:pt x="3436" y="56"/>
                    </a:lnTo>
                    <a:lnTo>
                      <a:pt x="3430" y="54"/>
                    </a:lnTo>
                    <a:lnTo>
                      <a:pt x="3426" y="54"/>
                    </a:lnTo>
                    <a:lnTo>
                      <a:pt x="3426" y="54"/>
                    </a:lnTo>
                    <a:lnTo>
                      <a:pt x="3422" y="56"/>
                    </a:lnTo>
                    <a:lnTo>
                      <a:pt x="3412" y="58"/>
                    </a:lnTo>
                    <a:lnTo>
                      <a:pt x="3394" y="56"/>
                    </a:lnTo>
                    <a:lnTo>
                      <a:pt x="3394" y="56"/>
                    </a:lnTo>
                    <a:lnTo>
                      <a:pt x="3388" y="56"/>
                    </a:lnTo>
                    <a:lnTo>
                      <a:pt x="3382" y="58"/>
                    </a:lnTo>
                    <a:lnTo>
                      <a:pt x="3378" y="60"/>
                    </a:lnTo>
                    <a:lnTo>
                      <a:pt x="3376" y="66"/>
                    </a:lnTo>
                    <a:lnTo>
                      <a:pt x="3376" y="66"/>
                    </a:lnTo>
                    <a:lnTo>
                      <a:pt x="3374" y="68"/>
                    </a:lnTo>
                    <a:lnTo>
                      <a:pt x="3372" y="70"/>
                    </a:lnTo>
                    <a:lnTo>
                      <a:pt x="3360" y="70"/>
                    </a:lnTo>
                    <a:lnTo>
                      <a:pt x="3342" y="68"/>
                    </a:lnTo>
                    <a:lnTo>
                      <a:pt x="3342" y="68"/>
                    </a:lnTo>
                    <a:lnTo>
                      <a:pt x="3340" y="68"/>
                    </a:lnTo>
                    <a:lnTo>
                      <a:pt x="3342" y="64"/>
                    </a:lnTo>
                    <a:lnTo>
                      <a:pt x="3350" y="58"/>
                    </a:lnTo>
                    <a:lnTo>
                      <a:pt x="3358" y="48"/>
                    </a:lnTo>
                    <a:lnTo>
                      <a:pt x="3362" y="44"/>
                    </a:lnTo>
                    <a:lnTo>
                      <a:pt x="3362" y="44"/>
                    </a:lnTo>
                    <a:lnTo>
                      <a:pt x="3360" y="42"/>
                    </a:lnTo>
                    <a:lnTo>
                      <a:pt x="3354" y="42"/>
                    </a:lnTo>
                    <a:lnTo>
                      <a:pt x="3340" y="42"/>
                    </a:lnTo>
                    <a:lnTo>
                      <a:pt x="3324" y="42"/>
                    </a:lnTo>
                    <a:lnTo>
                      <a:pt x="3320" y="42"/>
                    </a:lnTo>
                    <a:lnTo>
                      <a:pt x="3316" y="40"/>
                    </a:lnTo>
                    <a:lnTo>
                      <a:pt x="3316" y="40"/>
                    </a:lnTo>
                    <a:lnTo>
                      <a:pt x="3312" y="38"/>
                    </a:lnTo>
                    <a:lnTo>
                      <a:pt x="3304" y="36"/>
                    </a:lnTo>
                    <a:lnTo>
                      <a:pt x="3284" y="36"/>
                    </a:lnTo>
                    <a:lnTo>
                      <a:pt x="3284" y="36"/>
                    </a:lnTo>
                    <a:lnTo>
                      <a:pt x="3280" y="36"/>
                    </a:lnTo>
                    <a:lnTo>
                      <a:pt x="3282" y="34"/>
                    </a:lnTo>
                    <a:lnTo>
                      <a:pt x="3292" y="32"/>
                    </a:lnTo>
                    <a:lnTo>
                      <a:pt x="3292" y="32"/>
                    </a:lnTo>
                    <a:lnTo>
                      <a:pt x="3298" y="30"/>
                    </a:lnTo>
                    <a:lnTo>
                      <a:pt x="3304" y="28"/>
                    </a:lnTo>
                    <a:lnTo>
                      <a:pt x="3312" y="24"/>
                    </a:lnTo>
                    <a:lnTo>
                      <a:pt x="3318" y="22"/>
                    </a:lnTo>
                    <a:lnTo>
                      <a:pt x="3318" y="22"/>
                    </a:lnTo>
                    <a:lnTo>
                      <a:pt x="3322" y="20"/>
                    </a:lnTo>
                    <a:lnTo>
                      <a:pt x="3324" y="18"/>
                    </a:lnTo>
                    <a:lnTo>
                      <a:pt x="3324" y="16"/>
                    </a:lnTo>
                    <a:lnTo>
                      <a:pt x="3320" y="12"/>
                    </a:lnTo>
                    <a:lnTo>
                      <a:pt x="3320" y="12"/>
                    </a:lnTo>
                    <a:lnTo>
                      <a:pt x="3318" y="10"/>
                    </a:lnTo>
                    <a:lnTo>
                      <a:pt x="3312" y="8"/>
                    </a:lnTo>
                    <a:lnTo>
                      <a:pt x="3298" y="6"/>
                    </a:lnTo>
                    <a:lnTo>
                      <a:pt x="3298" y="6"/>
                    </a:lnTo>
                    <a:lnTo>
                      <a:pt x="3284" y="2"/>
                    </a:lnTo>
                    <a:lnTo>
                      <a:pt x="3270" y="0"/>
                    </a:lnTo>
                    <a:lnTo>
                      <a:pt x="3270" y="0"/>
                    </a:lnTo>
                    <a:lnTo>
                      <a:pt x="3264" y="0"/>
                    </a:lnTo>
                    <a:lnTo>
                      <a:pt x="3256" y="2"/>
                    </a:lnTo>
                    <a:lnTo>
                      <a:pt x="3234" y="6"/>
                    </a:lnTo>
                    <a:lnTo>
                      <a:pt x="3234" y="6"/>
                    </a:lnTo>
                    <a:lnTo>
                      <a:pt x="3228" y="8"/>
                    </a:lnTo>
                    <a:lnTo>
                      <a:pt x="3222" y="12"/>
                    </a:lnTo>
                    <a:lnTo>
                      <a:pt x="3214" y="18"/>
                    </a:lnTo>
                    <a:lnTo>
                      <a:pt x="3210" y="24"/>
                    </a:lnTo>
                    <a:lnTo>
                      <a:pt x="3204" y="30"/>
                    </a:lnTo>
                    <a:lnTo>
                      <a:pt x="3204" y="30"/>
                    </a:lnTo>
                    <a:lnTo>
                      <a:pt x="3196" y="34"/>
                    </a:lnTo>
                    <a:lnTo>
                      <a:pt x="3188" y="42"/>
                    </a:lnTo>
                    <a:lnTo>
                      <a:pt x="3182" y="50"/>
                    </a:lnTo>
                    <a:lnTo>
                      <a:pt x="3182" y="52"/>
                    </a:lnTo>
                    <a:lnTo>
                      <a:pt x="3184" y="54"/>
                    </a:lnTo>
                    <a:lnTo>
                      <a:pt x="3184" y="54"/>
                    </a:lnTo>
                    <a:lnTo>
                      <a:pt x="3188" y="54"/>
                    </a:lnTo>
                    <a:lnTo>
                      <a:pt x="3190" y="58"/>
                    </a:lnTo>
                    <a:lnTo>
                      <a:pt x="3190" y="64"/>
                    </a:lnTo>
                    <a:lnTo>
                      <a:pt x="3190" y="64"/>
                    </a:lnTo>
                    <a:lnTo>
                      <a:pt x="3190" y="68"/>
                    </a:lnTo>
                    <a:lnTo>
                      <a:pt x="3186" y="70"/>
                    </a:lnTo>
                    <a:lnTo>
                      <a:pt x="3174" y="70"/>
                    </a:lnTo>
                    <a:lnTo>
                      <a:pt x="3174" y="70"/>
                    </a:lnTo>
                    <a:lnTo>
                      <a:pt x="3164" y="68"/>
                    </a:lnTo>
                    <a:lnTo>
                      <a:pt x="3150" y="70"/>
                    </a:lnTo>
                    <a:lnTo>
                      <a:pt x="3138" y="72"/>
                    </a:lnTo>
                    <a:lnTo>
                      <a:pt x="3134" y="74"/>
                    </a:lnTo>
                    <a:lnTo>
                      <a:pt x="3134" y="76"/>
                    </a:lnTo>
                    <a:lnTo>
                      <a:pt x="3134" y="76"/>
                    </a:lnTo>
                    <a:lnTo>
                      <a:pt x="3134" y="78"/>
                    </a:lnTo>
                    <a:lnTo>
                      <a:pt x="3136" y="80"/>
                    </a:lnTo>
                    <a:lnTo>
                      <a:pt x="3142" y="84"/>
                    </a:lnTo>
                    <a:lnTo>
                      <a:pt x="3148" y="86"/>
                    </a:lnTo>
                    <a:lnTo>
                      <a:pt x="3150" y="88"/>
                    </a:lnTo>
                    <a:lnTo>
                      <a:pt x="3150" y="88"/>
                    </a:lnTo>
                    <a:lnTo>
                      <a:pt x="3150" y="88"/>
                    </a:lnTo>
                    <a:lnTo>
                      <a:pt x="3148" y="90"/>
                    </a:lnTo>
                    <a:lnTo>
                      <a:pt x="3142" y="90"/>
                    </a:lnTo>
                    <a:lnTo>
                      <a:pt x="3130" y="84"/>
                    </a:lnTo>
                    <a:lnTo>
                      <a:pt x="3130" y="84"/>
                    </a:lnTo>
                    <a:lnTo>
                      <a:pt x="3124" y="84"/>
                    </a:lnTo>
                    <a:lnTo>
                      <a:pt x="3118" y="84"/>
                    </a:lnTo>
                    <a:lnTo>
                      <a:pt x="3110" y="86"/>
                    </a:lnTo>
                    <a:lnTo>
                      <a:pt x="3106" y="90"/>
                    </a:lnTo>
                    <a:lnTo>
                      <a:pt x="3106" y="90"/>
                    </a:lnTo>
                    <a:lnTo>
                      <a:pt x="3104" y="94"/>
                    </a:lnTo>
                    <a:lnTo>
                      <a:pt x="3098" y="96"/>
                    </a:lnTo>
                    <a:lnTo>
                      <a:pt x="3088" y="94"/>
                    </a:lnTo>
                    <a:lnTo>
                      <a:pt x="3088" y="94"/>
                    </a:lnTo>
                    <a:lnTo>
                      <a:pt x="3086" y="94"/>
                    </a:lnTo>
                    <a:lnTo>
                      <a:pt x="3080" y="94"/>
                    </a:lnTo>
                    <a:lnTo>
                      <a:pt x="3076" y="96"/>
                    </a:lnTo>
                    <a:lnTo>
                      <a:pt x="3072" y="96"/>
                    </a:lnTo>
                    <a:lnTo>
                      <a:pt x="3072" y="96"/>
                    </a:lnTo>
                    <a:lnTo>
                      <a:pt x="3070" y="94"/>
                    </a:lnTo>
                    <a:lnTo>
                      <a:pt x="3070" y="92"/>
                    </a:lnTo>
                    <a:lnTo>
                      <a:pt x="3074" y="88"/>
                    </a:lnTo>
                    <a:lnTo>
                      <a:pt x="3078" y="84"/>
                    </a:lnTo>
                    <a:lnTo>
                      <a:pt x="3080" y="82"/>
                    </a:lnTo>
                    <a:lnTo>
                      <a:pt x="3078" y="80"/>
                    </a:lnTo>
                    <a:lnTo>
                      <a:pt x="3078" y="80"/>
                    </a:lnTo>
                    <a:lnTo>
                      <a:pt x="3074" y="78"/>
                    </a:lnTo>
                    <a:lnTo>
                      <a:pt x="3066" y="78"/>
                    </a:lnTo>
                    <a:lnTo>
                      <a:pt x="3058" y="82"/>
                    </a:lnTo>
                    <a:lnTo>
                      <a:pt x="3054" y="84"/>
                    </a:lnTo>
                    <a:lnTo>
                      <a:pt x="3054" y="86"/>
                    </a:lnTo>
                    <a:lnTo>
                      <a:pt x="3054" y="86"/>
                    </a:lnTo>
                    <a:lnTo>
                      <a:pt x="3052" y="88"/>
                    </a:lnTo>
                    <a:lnTo>
                      <a:pt x="3050" y="88"/>
                    </a:lnTo>
                    <a:lnTo>
                      <a:pt x="3044" y="86"/>
                    </a:lnTo>
                    <a:lnTo>
                      <a:pt x="3040" y="84"/>
                    </a:lnTo>
                    <a:lnTo>
                      <a:pt x="3034" y="84"/>
                    </a:lnTo>
                    <a:lnTo>
                      <a:pt x="3034" y="84"/>
                    </a:lnTo>
                    <a:lnTo>
                      <a:pt x="3018" y="92"/>
                    </a:lnTo>
                    <a:lnTo>
                      <a:pt x="3018" y="92"/>
                    </a:lnTo>
                    <a:lnTo>
                      <a:pt x="3010" y="94"/>
                    </a:lnTo>
                    <a:lnTo>
                      <a:pt x="3002" y="92"/>
                    </a:lnTo>
                    <a:lnTo>
                      <a:pt x="2996" y="92"/>
                    </a:lnTo>
                    <a:lnTo>
                      <a:pt x="2992" y="94"/>
                    </a:lnTo>
                    <a:lnTo>
                      <a:pt x="2990" y="96"/>
                    </a:lnTo>
                    <a:lnTo>
                      <a:pt x="2990" y="96"/>
                    </a:lnTo>
                    <a:lnTo>
                      <a:pt x="2990" y="98"/>
                    </a:lnTo>
                    <a:lnTo>
                      <a:pt x="2992" y="100"/>
                    </a:lnTo>
                    <a:lnTo>
                      <a:pt x="2998" y="102"/>
                    </a:lnTo>
                    <a:lnTo>
                      <a:pt x="3004" y="104"/>
                    </a:lnTo>
                    <a:lnTo>
                      <a:pt x="3008" y="106"/>
                    </a:lnTo>
                    <a:lnTo>
                      <a:pt x="3008" y="106"/>
                    </a:lnTo>
                    <a:lnTo>
                      <a:pt x="3000" y="108"/>
                    </a:lnTo>
                    <a:lnTo>
                      <a:pt x="2986" y="110"/>
                    </a:lnTo>
                    <a:lnTo>
                      <a:pt x="2970" y="110"/>
                    </a:lnTo>
                    <a:lnTo>
                      <a:pt x="2964" y="112"/>
                    </a:lnTo>
                    <a:lnTo>
                      <a:pt x="2962" y="114"/>
                    </a:lnTo>
                    <a:lnTo>
                      <a:pt x="2962" y="114"/>
                    </a:lnTo>
                    <a:lnTo>
                      <a:pt x="2960" y="116"/>
                    </a:lnTo>
                    <a:lnTo>
                      <a:pt x="2952" y="118"/>
                    </a:lnTo>
                    <a:lnTo>
                      <a:pt x="2928" y="118"/>
                    </a:lnTo>
                    <a:lnTo>
                      <a:pt x="2928" y="118"/>
                    </a:lnTo>
                    <a:lnTo>
                      <a:pt x="2918" y="120"/>
                    </a:lnTo>
                    <a:lnTo>
                      <a:pt x="2914" y="124"/>
                    </a:lnTo>
                    <a:lnTo>
                      <a:pt x="2910" y="128"/>
                    </a:lnTo>
                    <a:lnTo>
                      <a:pt x="2902" y="130"/>
                    </a:lnTo>
                    <a:lnTo>
                      <a:pt x="2902" y="130"/>
                    </a:lnTo>
                    <a:lnTo>
                      <a:pt x="2886" y="134"/>
                    </a:lnTo>
                    <a:lnTo>
                      <a:pt x="2880" y="136"/>
                    </a:lnTo>
                    <a:lnTo>
                      <a:pt x="2876" y="140"/>
                    </a:lnTo>
                    <a:lnTo>
                      <a:pt x="2876" y="140"/>
                    </a:lnTo>
                    <a:lnTo>
                      <a:pt x="2872" y="144"/>
                    </a:lnTo>
                    <a:lnTo>
                      <a:pt x="2866" y="146"/>
                    </a:lnTo>
                    <a:lnTo>
                      <a:pt x="2860" y="146"/>
                    </a:lnTo>
                    <a:lnTo>
                      <a:pt x="2856" y="144"/>
                    </a:lnTo>
                    <a:lnTo>
                      <a:pt x="2856" y="144"/>
                    </a:lnTo>
                    <a:lnTo>
                      <a:pt x="2854" y="142"/>
                    </a:lnTo>
                    <a:lnTo>
                      <a:pt x="2852" y="142"/>
                    </a:lnTo>
                    <a:lnTo>
                      <a:pt x="2846" y="142"/>
                    </a:lnTo>
                    <a:lnTo>
                      <a:pt x="2844" y="146"/>
                    </a:lnTo>
                    <a:lnTo>
                      <a:pt x="2844" y="146"/>
                    </a:lnTo>
                    <a:lnTo>
                      <a:pt x="2846" y="148"/>
                    </a:lnTo>
                    <a:lnTo>
                      <a:pt x="2846" y="148"/>
                    </a:lnTo>
                    <a:lnTo>
                      <a:pt x="2848" y="148"/>
                    </a:lnTo>
                    <a:lnTo>
                      <a:pt x="2848" y="152"/>
                    </a:lnTo>
                    <a:lnTo>
                      <a:pt x="2844" y="154"/>
                    </a:lnTo>
                    <a:lnTo>
                      <a:pt x="2842" y="154"/>
                    </a:lnTo>
                    <a:lnTo>
                      <a:pt x="2842" y="154"/>
                    </a:lnTo>
                    <a:lnTo>
                      <a:pt x="2836" y="154"/>
                    </a:lnTo>
                    <a:lnTo>
                      <a:pt x="2832" y="156"/>
                    </a:lnTo>
                    <a:lnTo>
                      <a:pt x="2828" y="160"/>
                    </a:lnTo>
                    <a:lnTo>
                      <a:pt x="2830" y="160"/>
                    </a:lnTo>
                    <a:lnTo>
                      <a:pt x="2832" y="160"/>
                    </a:lnTo>
                    <a:lnTo>
                      <a:pt x="2832" y="160"/>
                    </a:lnTo>
                    <a:lnTo>
                      <a:pt x="2836" y="160"/>
                    </a:lnTo>
                    <a:lnTo>
                      <a:pt x="2838" y="164"/>
                    </a:lnTo>
                    <a:lnTo>
                      <a:pt x="2840" y="166"/>
                    </a:lnTo>
                    <a:lnTo>
                      <a:pt x="2838" y="170"/>
                    </a:lnTo>
                    <a:lnTo>
                      <a:pt x="2838" y="170"/>
                    </a:lnTo>
                    <a:lnTo>
                      <a:pt x="2836" y="172"/>
                    </a:lnTo>
                    <a:lnTo>
                      <a:pt x="2834" y="172"/>
                    </a:lnTo>
                    <a:lnTo>
                      <a:pt x="2826" y="170"/>
                    </a:lnTo>
                    <a:lnTo>
                      <a:pt x="2820" y="168"/>
                    </a:lnTo>
                    <a:lnTo>
                      <a:pt x="2816" y="168"/>
                    </a:lnTo>
                    <a:lnTo>
                      <a:pt x="2814" y="168"/>
                    </a:lnTo>
                    <a:lnTo>
                      <a:pt x="2814" y="168"/>
                    </a:lnTo>
                    <a:lnTo>
                      <a:pt x="2814" y="170"/>
                    </a:lnTo>
                    <a:lnTo>
                      <a:pt x="2814" y="172"/>
                    </a:lnTo>
                    <a:lnTo>
                      <a:pt x="2818" y="174"/>
                    </a:lnTo>
                    <a:lnTo>
                      <a:pt x="2824" y="176"/>
                    </a:lnTo>
                    <a:lnTo>
                      <a:pt x="2830" y="178"/>
                    </a:lnTo>
                    <a:lnTo>
                      <a:pt x="2830" y="178"/>
                    </a:lnTo>
                    <a:lnTo>
                      <a:pt x="2834" y="178"/>
                    </a:lnTo>
                    <a:lnTo>
                      <a:pt x="2838" y="180"/>
                    </a:lnTo>
                    <a:lnTo>
                      <a:pt x="2840" y="182"/>
                    </a:lnTo>
                    <a:lnTo>
                      <a:pt x="2842" y="186"/>
                    </a:lnTo>
                    <a:lnTo>
                      <a:pt x="2842" y="186"/>
                    </a:lnTo>
                    <a:lnTo>
                      <a:pt x="2842" y="188"/>
                    </a:lnTo>
                    <a:lnTo>
                      <a:pt x="2840" y="188"/>
                    </a:lnTo>
                    <a:lnTo>
                      <a:pt x="2834" y="188"/>
                    </a:lnTo>
                    <a:lnTo>
                      <a:pt x="2826" y="186"/>
                    </a:lnTo>
                    <a:lnTo>
                      <a:pt x="2824" y="186"/>
                    </a:lnTo>
                    <a:lnTo>
                      <a:pt x="2822" y="188"/>
                    </a:lnTo>
                    <a:lnTo>
                      <a:pt x="2822" y="188"/>
                    </a:lnTo>
                    <a:lnTo>
                      <a:pt x="2820" y="190"/>
                    </a:lnTo>
                    <a:lnTo>
                      <a:pt x="2822" y="192"/>
                    </a:lnTo>
                    <a:lnTo>
                      <a:pt x="2832" y="194"/>
                    </a:lnTo>
                    <a:lnTo>
                      <a:pt x="2832" y="194"/>
                    </a:lnTo>
                    <a:lnTo>
                      <a:pt x="2836" y="196"/>
                    </a:lnTo>
                    <a:lnTo>
                      <a:pt x="2836" y="198"/>
                    </a:lnTo>
                    <a:lnTo>
                      <a:pt x="2838" y="200"/>
                    </a:lnTo>
                    <a:lnTo>
                      <a:pt x="2840" y="204"/>
                    </a:lnTo>
                    <a:lnTo>
                      <a:pt x="2840" y="204"/>
                    </a:lnTo>
                    <a:lnTo>
                      <a:pt x="2842" y="206"/>
                    </a:lnTo>
                    <a:lnTo>
                      <a:pt x="2842" y="206"/>
                    </a:lnTo>
                    <a:lnTo>
                      <a:pt x="2844" y="210"/>
                    </a:lnTo>
                    <a:lnTo>
                      <a:pt x="2842" y="212"/>
                    </a:lnTo>
                    <a:lnTo>
                      <a:pt x="2840" y="214"/>
                    </a:lnTo>
                    <a:lnTo>
                      <a:pt x="2840" y="218"/>
                    </a:lnTo>
                    <a:lnTo>
                      <a:pt x="2840" y="218"/>
                    </a:lnTo>
                    <a:lnTo>
                      <a:pt x="2838" y="220"/>
                    </a:lnTo>
                    <a:lnTo>
                      <a:pt x="2836" y="222"/>
                    </a:lnTo>
                    <a:lnTo>
                      <a:pt x="2832" y="222"/>
                    </a:lnTo>
                    <a:lnTo>
                      <a:pt x="2832" y="220"/>
                    </a:lnTo>
                    <a:lnTo>
                      <a:pt x="2832" y="220"/>
                    </a:lnTo>
                    <a:lnTo>
                      <a:pt x="2830" y="218"/>
                    </a:lnTo>
                    <a:lnTo>
                      <a:pt x="2828" y="216"/>
                    </a:lnTo>
                    <a:lnTo>
                      <a:pt x="2820" y="216"/>
                    </a:lnTo>
                    <a:lnTo>
                      <a:pt x="2812" y="216"/>
                    </a:lnTo>
                    <a:lnTo>
                      <a:pt x="2806" y="218"/>
                    </a:lnTo>
                    <a:lnTo>
                      <a:pt x="2806" y="218"/>
                    </a:lnTo>
                    <a:lnTo>
                      <a:pt x="2800" y="224"/>
                    </a:lnTo>
                    <a:lnTo>
                      <a:pt x="2796" y="226"/>
                    </a:lnTo>
                    <a:lnTo>
                      <a:pt x="2792" y="224"/>
                    </a:lnTo>
                    <a:lnTo>
                      <a:pt x="2792" y="224"/>
                    </a:lnTo>
                    <a:lnTo>
                      <a:pt x="2788" y="222"/>
                    </a:lnTo>
                    <a:lnTo>
                      <a:pt x="2778" y="222"/>
                    </a:lnTo>
                    <a:lnTo>
                      <a:pt x="2752" y="226"/>
                    </a:lnTo>
                    <a:lnTo>
                      <a:pt x="2752" y="226"/>
                    </a:lnTo>
                    <a:lnTo>
                      <a:pt x="2714" y="228"/>
                    </a:lnTo>
                    <a:lnTo>
                      <a:pt x="2694" y="228"/>
                    </a:lnTo>
                    <a:lnTo>
                      <a:pt x="2682" y="232"/>
                    </a:lnTo>
                    <a:lnTo>
                      <a:pt x="2682" y="232"/>
                    </a:lnTo>
                    <a:lnTo>
                      <a:pt x="2674" y="236"/>
                    </a:lnTo>
                    <a:lnTo>
                      <a:pt x="2670" y="242"/>
                    </a:lnTo>
                    <a:lnTo>
                      <a:pt x="2668" y="250"/>
                    </a:lnTo>
                    <a:lnTo>
                      <a:pt x="2670" y="254"/>
                    </a:lnTo>
                    <a:lnTo>
                      <a:pt x="2672" y="258"/>
                    </a:lnTo>
                    <a:lnTo>
                      <a:pt x="2672" y="258"/>
                    </a:lnTo>
                    <a:lnTo>
                      <a:pt x="2676" y="264"/>
                    </a:lnTo>
                    <a:lnTo>
                      <a:pt x="2676" y="270"/>
                    </a:lnTo>
                    <a:lnTo>
                      <a:pt x="2674" y="274"/>
                    </a:lnTo>
                    <a:lnTo>
                      <a:pt x="2674" y="278"/>
                    </a:lnTo>
                    <a:lnTo>
                      <a:pt x="2674" y="278"/>
                    </a:lnTo>
                    <a:lnTo>
                      <a:pt x="2674" y="280"/>
                    </a:lnTo>
                    <a:lnTo>
                      <a:pt x="2678" y="284"/>
                    </a:lnTo>
                    <a:lnTo>
                      <a:pt x="2686" y="290"/>
                    </a:lnTo>
                    <a:lnTo>
                      <a:pt x="2698" y="294"/>
                    </a:lnTo>
                    <a:lnTo>
                      <a:pt x="2710" y="298"/>
                    </a:lnTo>
                    <a:lnTo>
                      <a:pt x="2710" y="298"/>
                    </a:lnTo>
                    <a:lnTo>
                      <a:pt x="2714" y="298"/>
                    </a:lnTo>
                    <a:lnTo>
                      <a:pt x="2720" y="300"/>
                    </a:lnTo>
                    <a:lnTo>
                      <a:pt x="2726" y="308"/>
                    </a:lnTo>
                    <a:lnTo>
                      <a:pt x="2728" y="316"/>
                    </a:lnTo>
                    <a:lnTo>
                      <a:pt x="2728" y="320"/>
                    </a:lnTo>
                    <a:lnTo>
                      <a:pt x="2726" y="324"/>
                    </a:lnTo>
                    <a:lnTo>
                      <a:pt x="2726" y="324"/>
                    </a:lnTo>
                    <a:lnTo>
                      <a:pt x="2722" y="326"/>
                    </a:lnTo>
                    <a:lnTo>
                      <a:pt x="2718" y="328"/>
                    </a:lnTo>
                    <a:lnTo>
                      <a:pt x="2706" y="324"/>
                    </a:lnTo>
                    <a:lnTo>
                      <a:pt x="2692" y="318"/>
                    </a:lnTo>
                    <a:lnTo>
                      <a:pt x="2680" y="308"/>
                    </a:lnTo>
                    <a:lnTo>
                      <a:pt x="2680" y="308"/>
                    </a:lnTo>
                    <a:lnTo>
                      <a:pt x="2672" y="304"/>
                    </a:lnTo>
                    <a:lnTo>
                      <a:pt x="2664" y="302"/>
                    </a:lnTo>
                    <a:lnTo>
                      <a:pt x="2646" y="296"/>
                    </a:lnTo>
                    <a:lnTo>
                      <a:pt x="2630" y="294"/>
                    </a:lnTo>
                    <a:lnTo>
                      <a:pt x="2618" y="292"/>
                    </a:lnTo>
                    <a:lnTo>
                      <a:pt x="2618" y="292"/>
                    </a:lnTo>
                    <a:lnTo>
                      <a:pt x="2614" y="292"/>
                    </a:lnTo>
                    <a:lnTo>
                      <a:pt x="2612" y="292"/>
                    </a:lnTo>
                    <a:lnTo>
                      <a:pt x="2608" y="288"/>
                    </a:lnTo>
                    <a:lnTo>
                      <a:pt x="2606" y="284"/>
                    </a:lnTo>
                    <a:lnTo>
                      <a:pt x="2602" y="284"/>
                    </a:lnTo>
                    <a:lnTo>
                      <a:pt x="2598" y="282"/>
                    </a:lnTo>
                    <a:lnTo>
                      <a:pt x="2598" y="282"/>
                    </a:lnTo>
                    <a:lnTo>
                      <a:pt x="2586" y="286"/>
                    </a:lnTo>
                    <a:lnTo>
                      <a:pt x="2580" y="290"/>
                    </a:lnTo>
                    <a:lnTo>
                      <a:pt x="2576" y="294"/>
                    </a:lnTo>
                    <a:lnTo>
                      <a:pt x="2578" y="296"/>
                    </a:lnTo>
                    <a:lnTo>
                      <a:pt x="2580" y="296"/>
                    </a:lnTo>
                    <a:lnTo>
                      <a:pt x="2580" y="296"/>
                    </a:lnTo>
                    <a:lnTo>
                      <a:pt x="2592" y="296"/>
                    </a:lnTo>
                    <a:lnTo>
                      <a:pt x="2594" y="298"/>
                    </a:lnTo>
                    <a:lnTo>
                      <a:pt x="2592" y="300"/>
                    </a:lnTo>
                    <a:lnTo>
                      <a:pt x="2592" y="300"/>
                    </a:lnTo>
                    <a:lnTo>
                      <a:pt x="2590" y="304"/>
                    </a:lnTo>
                    <a:lnTo>
                      <a:pt x="2592" y="304"/>
                    </a:lnTo>
                    <a:lnTo>
                      <a:pt x="2606" y="310"/>
                    </a:lnTo>
                    <a:lnTo>
                      <a:pt x="2606" y="310"/>
                    </a:lnTo>
                    <a:lnTo>
                      <a:pt x="2610" y="312"/>
                    </a:lnTo>
                    <a:lnTo>
                      <a:pt x="2610" y="314"/>
                    </a:lnTo>
                    <a:lnTo>
                      <a:pt x="2608" y="316"/>
                    </a:lnTo>
                    <a:lnTo>
                      <a:pt x="2604" y="316"/>
                    </a:lnTo>
                    <a:lnTo>
                      <a:pt x="2594" y="318"/>
                    </a:lnTo>
                    <a:lnTo>
                      <a:pt x="2588" y="316"/>
                    </a:lnTo>
                    <a:lnTo>
                      <a:pt x="2584" y="314"/>
                    </a:lnTo>
                    <a:lnTo>
                      <a:pt x="2584" y="314"/>
                    </a:lnTo>
                    <a:lnTo>
                      <a:pt x="2578" y="310"/>
                    </a:lnTo>
                    <a:lnTo>
                      <a:pt x="2574" y="310"/>
                    </a:lnTo>
                    <a:lnTo>
                      <a:pt x="2566" y="310"/>
                    </a:lnTo>
                    <a:lnTo>
                      <a:pt x="2558" y="314"/>
                    </a:lnTo>
                    <a:lnTo>
                      <a:pt x="2554" y="320"/>
                    </a:lnTo>
                    <a:lnTo>
                      <a:pt x="2554" y="320"/>
                    </a:lnTo>
                    <a:lnTo>
                      <a:pt x="2554" y="322"/>
                    </a:lnTo>
                    <a:lnTo>
                      <a:pt x="2556" y="326"/>
                    </a:lnTo>
                    <a:lnTo>
                      <a:pt x="2562" y="334"/>
                    </a:lnTo>
                    <a:lnTo>
                      <a:pt x="2576" y="342"/>
                    </a:lnTo>
                    <a:lnTo>
                      <a:pt x="2582" y="346"/>
                    </a:lnTo>
                    <a:lnTo>
                      <a:pt x="2590" y="348"/>
                    </a:lnTo>
                    <a:lnTo>
                      <a:pt x="2590" y="348"/>
                    </a:lnTo>
                    <a:lnTo>
                      <a:pt x="2602" y="350"/>
                    </a:lnTo>
                    <a:lnTo>
                      <a:pt x="2608" y="354"/>
                    </a:lnTo>
                    <a:lnTo>
                      <a:pt x="2610" y="358"/>
                    </a:lnTo>
                    <a:lnTo>
                      <a:pt x="2616" y="362"/>
                    </a:lnTo>
                    <a:lnTo>
                      <a:pt x="2616" y="362"/>
                    </a:lnTo>
                    <a:lnTo>
                      <a:pt x="2620" y="364"/>
                    </a:lnTo>
                    <a:lnTo>
                      <a:pt x="2620" y="366"/>
                    </a:lnTo>
                    <a:lnTo>
                      <a:pt x="2616" y="368"/>
                    </a:lnTo>
                    <a:lnTo>
                      <a:pt x="2612" y="370"/>
                    </a:lnTo>
                    <a:lnTo>
                      <a:pt x="2612" y="370"/>
                    </a:lnTo>
                    <a:lnTo>
                      <a:pt x="2604" y="368"/>
                    </a:lnTo>
                    <a:lnTo>
                      <a:pt x="2596" y="364"/>
                    </a:lnTo>
                    <a:lnTo>
                      <a:pt x="2580" y="354"/>
                    </a:lnTo>
                    <a:lnTo>
                      <a:pt x="2580" y="354"/>
                    </a:lnTo>
                    <a:lnTo>
                      <a:pt x="2574" y="352"/>
                    </a:lnTo>
                    <a:lnTo>
                      <a:pt x="2568" y="352"/>
                    </a:lnTo>
                    <a:lnTo>
                      <a:pt x="2554" y="352"/>
                    </a:lnTo>
                    <a:lnTo>
                      <a:pt x="2542" y="352"/>
                    </a:lnTo>
                    <a:lnTo>
                      <a:pt x="2536" y="352"/>
                    </a:lnTo>
                    <a:lnTo>
                      <a:pt x="2534" y="350"/>
                    </a:lnTo>
                    <a:lnTo>
                      <a:pt x="2534" y="350"/>
                    </a:lnTo>
                    <a:lnTo>
                      <a:pt x="2532" y="344"/>
                    </a:lnTo>
                    <a:lnTo>
                      <a:pt x="2532" y="340"/>
                    </a:lnTo>
                    <a:lnTo>
                      <a:pt x="2534" y="336"/>
                    </a:lnTo>
                    <a:lnTo>
                      <a:pt x="2532" y="332"/>
                    </a:lnTo>
                    <a:lnTo>
                      <a:pt x="2532" y="332"/>
                    </a:lnTo>
                    <a:lnTo>
                      <a:pt x="2530" y="326"/>
                    </a:lnTo>
                    <a:lnTo>
                      <a:pt x="2530" y="320"/>
                    </a:lnTo>
                    <a:lnTo>
                      <a:pt x="2534" y="312"/>
                    </a:lnTo>
                    <a:lnTo>
                      <a:pt x="2538" y="304"/>
                    </a:lnTo>
                    <a:lnTo>
                      <a:pt x="2538" y="304"/>
                    </a:lnTo>
                    <a:lnTo>
                      <a:pt x="2540" y="300"/>
                    </a:lnTo>
                    <a:lnTo>
                      <a:pt x="2540" y="294"/>
                    </a:lnTo>
                    <a:lnTo>
                      <a:pt x="2538" y="284"/>
                    </a:lnTo>
                    <a:lnTo>
                      <a:pt x="2534" y="276"/>
                    </a:lnTo>
                    <a:lnTo>
                      <a:pt x="2530" y="272"/>
                    </a:lnTo>
                    <a:lnTo>
                      <a:pt x="2526" y="270"/>
                    </a:lnTo>
                    <a:lnTo>
                      <a:pt x="2526" y="270"/>
                    </a:lnTo>
                    <a:lnTo>
                      <a:pt x="2520" y="270"/>
                    </a:lnTo>
                    <a:lnTo>
                      <a:pt x="2518" y="274"/>
                    </a:lnTo>
                    <a:lnTo>
                      <a:pt x="2518" y="278"/>
                    </a:lnTo>
                    <a:lnTo>
                      <a:pt x="2520" y="282"/>
                    </a:lnTo>
                    <a:lnTo>
                      <a:pt x="2520" y="282"/>
                    </a:lnTo>
                    <a:lnTo>
                      <a:pt x="2520" y="286"/>
                    </a:lnTo>
                    <a:lnTo>
                      <a:pt x="2520" y="294"/>
                    </a:lnTo>
                    <a:lnTo>
                      <a:pt x="2518" y="302"/>
                    </a:lnTo>
                    <a:lnTo>
                      <a:pt x="2512" y="310"/>
                    </a:lnTo>
                    <a:lnTo>
                      <a:pt x="2512" y="310"/>
                    </a:lnTo>
                    <a:lnTo>
                      <a:pt x="2508" y="314"/>
                    </a:lnTo>
                    <a:lnTo>
                      <a:pt x="2504" y="316"/>
                    </a:lnTo>
                    <a:lnTo>
                      <a:pt x="2492" y="320"/>
                    </a:lnTo>
                    <a:lnTo>
                      <a:pt x="2484" y="322"/>
                    </a:lnTo>
                    <a:lnTo>
                      <a:pt x="2480" y="324"/>
                    </a:lnTo>
                    <a:lnTo>
                      <a:pt x="2480" y="328"/>
                    </a:lnTo>
                    <a:lnTo>
                      <a:pt x="2480" y="328"/>
                    </a:lnTo>
                    <a:lnTo>
                      <a:pt x="2478" y="332"/>
                    </a:lnTo>
                    <a:lnTo>
                      <a:pt x="2472" y="336"/>
                    </a:lnTo>
                    <a:lnTo>
                      <a:pt x="2468" y="340"/>
                    </a:lnTo>
                    <a:lnTo>
                      <a:pt x="2468" y="342"/>
                    </a:lnTo>
                    <a:lnTo>
                      <a:pt x="2468" y="344"/>
                    </a:lnTo>
                    <a:lnTo>
                      <a:pt x="2468" y="344"/>
                    </a:lnTo>
                    <a:lnTo>
                      <a:pt x="2486" y="362"/>
                    </a:lnTo>
                    <a:lnTo>
                      <a:pt x="2494" y="374"/>
                    </a:lnTo>
                    <a:lnTo>
                      <a:pt x="2500" y="382"/>
                    </a:lnTo>
                    <a:lnTo>
                      <a:pt x="2500" y="382"/>
                    </a:lnTo>
                    <a:lnTo>
                      <a:pt x="2500" y="386"/>
                    </a:lnTo>
                    <a:lnTo>
                      <a:pt x="2498" y="390"/>
                    </a:lnTo>
                    <a:lnTo>
                      <a:pt x="2492" y="402"/>
                    </a:lnTo>
                    <a:lnTo>
                      <a:pt x="2486" y="416"/>
                    </a:lnTo>
                    <a:lnTo>
                      <a:pt x="2484" y="422"/>
                    </a:lnTo>
                    <a:lnTo>
                      <a:pt x="2484" y="428"/>
                    </a:lnTo>
                    <a:lnTo>
                      <a:pt x="2484" y="428"/>
                    </a:lnTo>
                    <a:lnTo>
                      <a:pt x="2484" y="436"/>
                    </a:lnTo>
                    <a:lnTo>
                      <a:pt x="2484" y="444"/>
                    </a:lnTo>
                    <a:lnTo>
                      <a:pt x="2484" y="450"/>
                    </a:lnTo>
                    <a:lnTo>
                      <a:pt x="2484" y="454"/>
                    </a:lnTo>
                    <a:lnTo>
                      <a:pt x="2484" y="454"/>
                    </a:lnTo>
                    <a:lnTo>
                      <a:pt x="2490" y="458"/>
                    </a:lnTo>
                    <a:lnTo>
                      <a:pt x="2494" y="458"/>
                    </a:lnTo>
                    <a:lnTo>
                      <a:pt x="2500" y="458"/>
                    </a:lnTo>
                    <a:lnTo>
                      <a:pt x="2506" y="458"/>
                    </a:lnTo>
                    <a:lnTo>
                      <a:pt x="2506" y="458"/>
                    </a:lnTo>
                    <a:lnTo>
                      <a:pt x="2512" y="458"/>
                    </a:lnTo>
                    <a:lnTo>
                      <a:pt x="2518" y="458"/>
                    </a:lnTo>
                    <a:lnTo>
                      <a:pt x="2538" y="452"/>
                    </a:lnTo>
                    <a:lnTo>
                      <a:pt x="2538" y="452"/>
                    </a:lnTo>
                    <a:lnTo>
                      <a:pt x="2544" y="452"/>
                    </a:lnTo>
                    <a:lnTo>
                      <a:pt x="2550" y="452"/>
                    </a:lnTo>
                    <a:lnTo>
                      <a:pt x="2566" y="458"/>
                    </a:lnTo>
                    <a:lnTo>
                      <a:pt x="2590" y="470"/>
                    </a:lnTo>
                    <a:lnTo>
                      <a:pt x="2590" y="470"/>
                    </a:lnTo>
                    <a:lnTo>
                      <a:pt x="2596" y="474"/>
                    </a:lnTo>
                    <a:lnTo>
                      <a:pt x="2596" y="478"/>
                    </a:lnTo>
                    <a:lnTo>
                      <a:pt x="2598" y="484"/>
                    </a:lnTo>
                    <a:lnTo>
                      <a:pt x="2600" y="490"/>
                    </a:lnTo>
                    <a:lnTo>
                      <a:pt x="2600" y="490"/>
                    </a:lnTo>
                    <a:lnTo>
                      <a:pt x="2602" y="492"/>
                    </a:lnTo>
                    <a:lnTo>
                      <a:pt x="2600" y="496"/>
                    </a:lnTo>
                    <a:lnTo>
                      <a:pt x="2596" y="498"/>
                    </a:lnTo>
                    <a:lnTo>
                      <a:pt x="2590" y="504"/>
                    </a:lnTo>
                    <a:lnTo>
                      <a:pt x="2588" y="506"/>
                    </a:lnTo>
                    <a:lnTo>
                      <a:pt x="2588" y="510"/>
                    </a:lnTo>
                    <a:lnTo>
                      <a:pt x="2588" y="510"/>
                    </a:lnTo>
                    <a:lnTo>
                      <a:pt x="2588" y="514"/>
                    </a:lnTo>
                    <a:lnTo>
                      <a:pt x="2592" y="518"/>
                    </a:lnTo>
                    <a:lnTo>
                      <a:pt x="2602" y="524"/>
                    </a:lnTo>
                    <a:lnTo>
                      <a:pt x="2614" y="528"/>
                    </a:lnTo>
                    <a:lnTo>
                      <a:pt x="2620" y="532"/>
                    </a:lnTo>
                    <a:lnTo>
                      <a:pt x="2620" y="532"/>
                    </a:lnTo>
                    <a:lnTo>
                      <a:pt x="2618" y="532"/>
                    </a:lnTo>
                    <a:lnTo>
                      <a:pt x="2616" y="534"/>
                    </a:lnTo>
                    <a:lnTo>
                      <a:pt x="2608" y="532"/>
                    </a:lnTo>
                    <a:lnTo>
                      <a:pt x="2588" y="528"/>
                    </a:lnTo>
                    <a:lnTo>
                      <a:pt x="2588" y="528"/>
                    </a:lnTo>
                    <a:lnTo>
                      <a:pt x="2584" y="526"/>
                    </a:lnTo>
                    <a:lnTo>
                      <a:pt x="2580" y="520"/>
                    </a:lnTo>
                    <a:lnTo>
                      <a:pt x="2576" y="512"/>
                    </a:lnTo>
                    <a:lnTo>
                      <a:pt x="2576" y="512"/>
                    </a:lnTo>
                    <a:lnTo>
                      <a:pt x="2576" y="508"/>
                    </a:lnTo>
                    <a:lnTo>
                      <a:pt x="2578" y="504"/>
                    </a:lnTo>
                    <a:lnTo>
                      <a:pt x="2582" y="498"/>
                    </a:lnTo>
                    <a:lnTo>
                      <a:pt x="2582" y="492"/>
                    </a:lnTo>
                    <a:lnTo>
                      <a:pt x="2582" y="492"/>
                    </a:lnTo>
                    <a:lnTo>
                      <a:pt x="2582" y="486"/>
                    </a:lnTo>
                    <a:lnTo>
                      <a:pt x="2578" y="482"/>
                    </a:lnTo>
                    <a:lnTo>
                      <a:pt x="2570" y="474"/>
                    </a:lnTo>
                    <a:lnTo>
                      <a:pt x="2570" y="474"/>
                    </a:lnTo>
                    <a:lnTo>
                      <a:pt x="2562" y="466"/>
                    </a:lnTo>
                    <a:lnTo>
                      <a:pt x="2558" y="464"/>
                    </a:lnTo>
                    <a:lnTo>
                      <a:pt x="2552" y="464"/>
                    </a:lnTo>
                    <a:lnTo>
                      <a:pt x="2552" y="464"/>
                    </a:lnTo>
                    <a:lnTo>
                      <a:pt x="2532" y="466"/>
                    </a:lnTo>
                    <a:lnTo>
                      <a:pt x="2518" y="470"/>
                    </a:lnTo>
                    <a:lnTo>
                      <a:pt x="2510" y="474"/>
                    </a:lnTo>
                    <a:lnTo>
                      <a:pt x="2510" y="474"/>
                    </a:lnTo>
                    <a:lnTo>
                      <a:pt x="2508" y="478"/>
                    </a:lnTo>
                    <a:lnTo>
                      <a:pt x="2506" y="482"/>
                    </a:lnTo>
                    <a:lnTo>
                      <a:pt x="2508" y="492"/>
                    </a:lnTo>
                    <a:lnTo>
                      <a:pt x="2512" y="504"/>
                    </a:lnTo>
                    <a:lnTo>
                      <a:pt x="2516" y="512"/>
                    </a:lnTo>
                    <a:lnTo>
                      <a:pt x="2516" y="512"/>
                    </a:lnTo>
                    <a:lnTo>
                      <a:pt x="2516" y="516"/>
                    </a:lnTo>
                    <a:lnTo>
                      <a:pt x="2514" y="520"/>
                    </a:lnTo>
                    <a:lnTo>
                      <a:pt x="2506" y="530"/>
                    </a:lnTo>
                    <a:lnTo>
                      <a:pt x="2496" y="538"/>
                    </a:lnTo>
                    <a:lnTo>
                      <a:pt x="2494" y="542"/>
                    </a:lnTo>
                    <a:lnTo>
                      <a:pt x="2492" y="544"/>
                    </a:lnTo>
                    <a:lnTo>
                      <a:pt x="2492" y="544"/>
                    </a:lnTo>
                    <a:lnTo>
                      <a:pt x="2492" y="550"/>
                    </a:lnTo>
                    <a:lnTo>
                      <a:pt x="2488" y="554"/>
                    </a:lnTo>
                    <a:lnTo>
                      <a:pt x="2472" y="562"/>
                    </a:lnTo>
                    <a:lnTo>
                      <a:pt x="2472" y="562"/>
                    </a:lnTo>
                    <a:lnTo>
                      <a:pt x="2456" y="572"/>
                    </a:lnTo>
                    <a:lnTo>
                      <a:pt x="2450" y="578"/>
                    </a:lnTo>
                    <a:lnTo>
                      <a:pt x="2448" y="580"/>
                    </a:lnTo>
                    <a:lnTo>
                      <a:pt x="2448" y="584"/>
                    </a:lnTo>
                    <a:lnTo>
                      <a:pt x="2448" y="584"/>
                    </a:lnTo>
                    <a:lnTo>
                      <a:pt x="2446" y="588"/>
                    </a:lnTo>
                    <a:lnTo>
                      <a:pt x="2444" y="590"/>
                    </a:lnTo>
                    <a:lnTo>
                      <a:pt x="2438" y="590"/>
                    </a:lnTo>
                    <a:lnTo>
                      <a:pt x="2430" y="588"/>
                    </a:lnTo>
                    <a:lnTo>
                      <a:pt x="2422" y="584"/>
                    </a:lnTo>
                    <a:lnTo>
                      <a:pt x="2422" y="584"/>
                    </a:lnTo>
                    <a:lnTo>
                      <a:pt x="2416" y="582"/>
                    </a:lnTo>
                    <a:lnTo>
                      <a:pt x="2408" y="584"/>
                    </a:lnTo>
                    <a:lnTo>
                      <a:pt x="2400" y="586"/>
                    </a:lnTo>
                    <a:lnTo>
                      <a:pt x="2392" y="588"/>
                    </a:lnTo>
                    <a:lnTo>
                      <a:pt x="2392" y="588"/>
                    </a:lnTo>
                    <a:lnTo>
                      <a:pt x="2384" y="586"/>
                    </a:lnTo>
                    <a:lnTo>
                      <a:pt x="2380" y="582"/>
                    </a:lnTo>
                    <a:lnTo>
                      <a:pt x="2376" y="580"/>
                    </a:lnTo>
                    <a:lnTo>
                      <a:pt x="2370" y="580"/>
                    </a:lnTo>
                    <a:lnTo>
                      <a:pt x="2370" y="580"/>
                    </a:lnTo>
                    <a:lnTo>
                      <a:pt x="2364" y="580"/>
                    </a:lnTo>
                    <a:lnTo>
                      <a:pt x="2358" y="578"/>
                    </a:lnTo>
                    <a:lnTo>
                      <a:pt x="2356" y="574"/>
                    </a:lnTo>
                    <a:lnTo>
                      <a:pt x="2356" y="568"/>
                    </a:lnTo>
                    <a:lnTo>
                      <a:pt x="2356" y="568"/>
                    </a:lnTo>
                    <a:lnTo>
                      <a:pt x="2358" y="566"/>
                    </a:lnTo>
                    <a:lnTo>
                      <a:pt x="2360" y="566"/>
                    </a:lnTo>
                    <a:lnTo>
                      <a:pt x="2364" y="566"/>
                    </a:lnTo>
                    <a:lnTo>
                      <a:pt x="2368" y="568"/>
                    </a:lnTo>
                    <a:lnTo>
                      <a:pt x="2370" y="572"/>
                    </a:lnTo>
                    <a:lnTo>
                      <a:pt x="2370" y="572"/>
                    </a:lnTo>
                    <a:lnTo>
                      <a:pt x="2372" y="574"/>
                    </a:lnTo>
                    <a:lnTo>
                      <a:pt x="2376" y="574"/>
                    </a:lnTo>
                    <a:lnTo>
                      <a:pt x="2386" y="570"/>
                    </a:lnTo>
                    <a:lnTo>
                      <a:pt x="2386" y="570"/>
                    </a:lnTo>
                    <a:lnTo>
                      <a:pt x="2390" y="570"/>
                    </a:lnTo>
                    <a:lnTo>
                      <a:pt x="2394" y="572"/>
                    </a:lnTo>
                    <a:lnTo>
                      <a:pt x="2396" y="574"/>
                    </a:lnTo>
                    <a:lnTo>
                      <a:pt x="2402" y="576"/>
                    </a:lnTo>
                    <a:lnTo>
                      <a:pt x="2402" y="576"/>
                    </a:lnTo>
                    <a:lnTo>
                      <a:pt x="2408" y="576"/>
                    </a:lnTo>
                    <a:lnTo>
                      <a:pt x="2410" y="574"/>
                    </a:lnTo>
                    <a:lnTo>
                      <a:pt x="2412" y="572"/>
                    </a:lnTo>
                    <a:lnTo>
                      <a:pt x="2416" y="572"/>
                    </a:lnTo>
                    <a:lnTo>
                      <a:pt x="2416" y="572"/>
                    </a:lnTo>
                    <a:lnTo>
                      <a:pt x="2422" y="572"/>
                    </a:lnTo>
                    <a:lnTo>
                      <a:pt x="2424" y="570"/>
                    </a:lnTo>
                    <a:lnTo>
                      <a:pt x="2424" y="568"/>
                    </a:lnTo>
                    <a:lnTo>
                      <a:pt x="2422" y="566"/>
                    </a:lnTo>
                    <a:lnTo>
                      <a:pt x="2422" y="566"/>
                    </a:lnTo>
                    <a:lnTo>
                      <a:pt x="2422" y="562"/>
                    </a:lnTo>
                    <a:lnTo>
                      <a:pt x="2426" y="560"/>
                    </a:lnTo>
                    <a:lnTo>
                      <a:pt x="2434" y="556"/>
                    </a:lnTo>
                    <a:lnTo>
                      <a:pt x="2434" y="556"/>
                    </a:lnTo>
                    <a:lnTo>
                      <a:pt x="2438" y="552"/>
                    </a:lnTo>
                    <a:lnTo>
                      <a:pt x="2440" y="548"/>
                    </a:lnTo>
                    <a:lnTo>
                      <a:pt x="2440" y="544"/>
                    </a:lnTo>
                    <a:lnTo>
                      <a:pt x="2444" y="540"/>
                    </a:lnTo>
                    <a:lnTo>
                      <a:pt x="2444" y="540"/>
                    </a:lnTo>
                    <a:lnTo>
                      <a:pt x="2446" y="538"/>
                    </a:lnTo>
                    <a:lnTo>
                      <a:pt x="2446" y="536"/>
                    </a:lnTo>
                    <a:lnTo>
                      <a:pt x="2448" y="532"/>
                    </a:lnTo>
                    <a:lnTo>
                      <a:pt x="2450" y="532"/>
                    </a:lnTo>
                    <a:lnTo>
                      <a:pt x="2450" y="532"/>
                    </a:lnTo>
                    <a:lnTo>
                      <a:pt x="2454" y="530"/>
                    </a:lnTo>
                    <a:lnTo>
                      <a:pt x="2458" y="528"/>
                    </a:lnTo>
                    <a:lnTo>
                      <a:pt x="2460" y="524"/>
                    </a:lnTo>
                    <a:lnTo>
                      <a:pt x="2464" y="522"/>
                    </a:lnTo>
                    <a:lnTo>
                      <a:pt x="2464" y="522"/>
                    </a:lnTo>
                    <a:lnTo>
                      <a:pt x="2468" y="522"/>
                    </a:lnTo>
                    <a:lnTo>
                      <a:pt x="2470" y="518"/>
                    </a:lnTo>
                    <a:lnTo>
                      <a:pt x="2470" y="514"/>
                    </a:lnTo>
                    <a:lnTo>
                      <a:pt x="2468" y="510"/>
                    </a:lnTo>
                    <a:lnTo>
                      <a:pt x="2468" y="510"/>
                    </a:lnTo>
                    <a:lnTo>
                      <a:pt x="2468" y="506"/>
                    </a:lnTo>
                    <a:lnTo>
                      <a:pt x="2470" y="500"/>
                    </a:lnTo>
                    <a:lnTo>
                      <a:pt x="2472" y="494"/>
                    </a:lnTo>
                    <a:lnTo>
                      <a:pt x="2476" y="492"/>
                    </a:lnTo>
                    <a:lnTo>
                      <a:pt x="2476" y="492"/>
                    </a:lnTo>
                    <a:lnTo>
                      <a:pt x="2480" y="490"/>
                    </a:lnTo>
                    <a:lnTo>
                      <a:pt x="2480" y="488"/>
                    </a:lnTo>
                    <a:lnTo>
                      <a:pt x="2480" y="484"/>
                    </a:lnTo>
                    <a:lnTo>
                      <a:pt x="2476" y="482"/>
                    </a:lnTo>
                    <a:lnTo>
                      <a:pt x="2476" y="482"/>
                    </a:lnTo>
                    <a:lnTo>
                      <a:pt x="2464" y="472"/>
                    </a:lnTo>
                    <a:lnTo>
                      <a:pt x="2458" y="464"/>
                    </a:lnTo>
                    <a:lnTo>
                      <a:pt x="2456" y="462"/>
                    </a:lnTo>
                    <a:lnTo>
                      <a:pt x="2456" y="458"/>
                    </a:lnTo>
                    <a:lnTo>
                      <a:pt x="2456" y="458"/>
                    </a:lnTo>
                    <a:lnTo>
                      <a:pt x="2456" y="452"/>
                    </a:lnTo>
                    <a:lnTo>
                      <a:pt x="2454" y="444"/>
                    </a:lnTo>
                    <a:lnTo>
                      <a:pt x="2454" y="436"/>
                    </a:lnTo>
                    <a:lnTo>
                      <a:pt x="2454" y="430"/>
                    </a:lnTo>
                    <a:lnTo>
                      <a:pt x="2454" y="430"/>
                    </a:lnTo>
                    <a:lnTo>
                      <a:pt x="2456" y="426"/>
                    </a:lnTo>
                    <a:lnTo>
                      <a:pt x="2456" y="418"/>
                    </a:lnTo>
                    <a:lnTo>
                      <a:pt x="2454" y="404"/>
                    </a:lnTo>
                    <a:lnTo>
                      <a:pt x="2454" y="404"/>
                    </a:lnTo>
                    <a:lnTo>
                      <a:pt x="2454" y="400"/>
                    </a:lnTo>
                    <a:lnTo>
                      <a:pt x="2456" y="392"/>
                    </a:lnTo>
                    <a:lnTo>
                      <a:pt x="2462" y="376"/>
                    </a:lnTo>
                    <a:lnTo>
                      <a:pt x="2462" y="376"/>
                    </a:lnTo>
                    <a:lnTo>
                      <a:pt x="2462" y="372"/>
                    </a:lnTo>
                    <a:lnTo>
                      <a:pt x="2460" y="366"/>
                    </a:lnTo>
                    <a:lnTo>
                      <a:pt x="2454" y="358"/>
                    </a:lnTo>
                    <a:lnTo>
                      <a:pt x="2446" y="350"/>
                    </a:lnTo>
                    <a:lnTo>
                      <a:pt x="2438" y="346"/>
                    </a:lnTo>
                    <a:lnTo>
                      <a:pt x="2438" y="346"/>
                    </a:lnTo>
                    <a:lnTo>
                      <a:pt x="2436" y="342"/>
                    </a:lnTo>
                    <a:lnTo>
                      <a:pt x="2436" y="338"/>
                    </a:lnTo>
                    <a:lnTo>
                      <a:pt x="2440" y="332"/>
                    </a:lnTo>
                    <a:lnTo>
                      <a:pt x="2448" y="324"/>
                    </a:lnTo>
                    <a:lnTo>
                      <a:pt x="2448" y="324"/>
                    </a:lnTo>
                    <a:lnTo>
                      <a:pt x="2452" y="320"/>
                    </a:lnTo>
                    <a:lnTo>
                      <a:pt x="2454" y="314"/>
                    </a:lnTo>
                    <a:lnTo>
                      <a:pt x="2458" y="300"/>
                    </a:lnTo>
                    <a:lnTo>
                      <a:pt x="2460" y="286"/>
                    </a:lnTo>
                    <a:lnTo>
                      <a:pt x="2460" y="278"/>
                    </a:lnTo>
                    <a:lnTo>
                      <a:pt x="2460" y="278"/>
                    </a:lnTo>
                    <a:lnTo>
                      <a:pt x="2458" y="276"/>
                    </a:lnTo>
                    <a:lnTo>
                      <a:pt x="2456" y="274"/>
                    </a:lnTo>
                    <a:lnTo>
                      <a:pt x="2446" y="270"/>
                    </a:lnTo>
                    <a:lnTo>
                      <a:pt x="2434" y="268"/>
                    </a:lnTo>
                    <a:lnTo>
                      <a:pt x="2426" y="268"/>
                    </a:lnTo>
                    <a:lnTo>
                      <a:pt x="2426" y="268"/>
                    </a:lnTo>
                    <a:lnTo>
                      <a:pt x="2400" y="266"/>
                    </a:lnTo>
                    <a:lnTo>
                      <a:pt x="2374" y="264"/>
                    </a:lnTo>
                    <a:lnTo>
                      <a:pt x="2374" y="264"/>
                    </a:lnTo>
                    <a:lnTo>
                      <a:pt x="2368" y="266"/>
                    </a:lnTo>
                    <a:lnTo>
                      <a:pt x="2364" y="268"/>
                    </a:lnTo>
                    <a:lnTo>
                      <a:pt x="2358" y="280"/>
                    </a:lnTo>
                    <a:lnTo>
                      <a:pt x="2358" y="280"/>
                    </a:lnTo>
                    <a:lnTo>
                      <a:pt x="2350" y="296"/>
                    </a:lnTo>
                    <a:lnTo>
                      <a:pt x="2344" y="306"/>
                    </a:lnTo>
                    <a:lnTo>
                      <a:pt x="2340" y="318"/>
                    </a:lnTo>
                    <a:lnTo>
                      <a:pt x="2340" y="318"/>
                    </a:lnTo>
                    <a:lnTo>
                      <a:pt x="2338" y="324"/>
                    </a:lnTo>
                    <a:lnTo>
                      <a:pt x="2334" y="330"/>
                    </a:lnTo>
                    <a:lnTo>
                      <a:pt x="2324" y="338"/>
                    </a:lnTo>
                    <a:lnTo>
                      <a:pt x="2312" y="342"/>
                    </a:lnTo>
                    <a:lnTo>
                      <a:pt x="2304" y="346"/>
                    </a:lnTo>
                    <a:lnTo>
                      <a:pt x="2304" y="346"/>
                    </a:lnTo>
                    <a:lnTo>
                      <a:pt x="2298" y="350"/>
                    </a:lnTo>
                    <a:lnTo>
                      <a:pt x="2294" y="358"/>
                    </a:lnTo>
                    <a:lnTo>
                      <a:pt x="2292" y="364"/>
                    </a:lnTo>
                    <a:lnTo>
                      <a:pt x="2292" y="370"/>
                    </a:lnTo>
                    <a:lnTo>
                      <a:pt x="2292" y="370"/>
                    </a:lnTo>
                    <a:lnTo>
                      <a:pt x="2296" y="374"/>
                    </a:lnTo>
                    <a:lnTo>
                      <a:pt x="2300" y="374"/>
                    </a:lnTo>
                    <a:lnTo>
                      <a:pt x="2304" y="374"/>
                    </a:lnTo>
                    <a:lnTo>
                      <a:pt x="2308" y="374"/>
                    </a:lnTo>
                    <a:lnTo>
                      <a:pt x="2308" y="374"/>
                    </a:lnTo>
                    <a:lnTo>
                      <a:pt x="2310" y="378"/>
                    </a:lnTo>
                    <a:lnTo>
                      <a:pt x="2310" y="384"/>
                    </a:lnTo>
                    <a:lnTo>
                      <a:pt x="2308" y="392"/>
                    </a:lnTo>
                    <a:lnTo>
                      <a:pt x="2304" y="396"/>
                    </a:lnTo>
                    <a:lnTo>
                      <a:pt x="2304" y="396"/>
                    </a:lnTo>
                    <a:lnTo>
                      <a:pt x="2304" y="398"/>
                    </a:lnTo>
                    <a:lnTo>
                      <a:pt x="2306" y="402"/>
                    </a:lnTo>
                    <a:lnTo>
                      <a:pt x="2306" y="404"/>
                    </a:lnTo>
                    <a:lnTo>
                      <a:pt x="2304" y="408"/>
                    </a:lnTo>
                    <a:lnTo>
                      <a:pt x="2304" y="408"/>
                    </a:lnTo>
                    <a:lnTo>
                      <a:pt x="2298" y="412"/>
                    </a:lnTo>
                    <a:lnTo>
                      <a:pt x="2294" y="418"/>
                    </a:lnTo>
                    <a:lnTo>
                      <a:pt x="2292" y="422"/>
                    </a:lnTo>
                    <a:lnTo>
                      <a:pt x="2294" y="428"/>
                    </a:lnTo>
                    <a:lnTo>
                      <a:pt x="2294" y="428"/>
                    </a:lnTo>
                    <a:lnTo>
                      <a:pt x="2300" y="430"/>
                    </a:lnTo>
                    <a:lnTo>
                      <a:pt x="2308" y="434"/>
                    </a:lnTo>
                    <a:lnTo>
                      <a:pt x="2318" y="436"/>
                    </a:lnTo>
                    <a:lnTo>
                      <a:pt x="2326" y="440"/>
                    </a:lnTo>
                    <a:lnTo>
                      <a:pt x="2326" y="440"/>
                    </a:lnTo>
                    <a:lnTo>
                      <a:pt x="2330" y="444"/>
                    </a:lnTo>
                    <a:lnTo>
                      <a:pt x="2332" y="448"/>
                    </a:lnTo>
                    <a:lnTo>
                      <a:pt x="2334" y="454"/>
                    </a:lnTo>
                    <a:lnTo>
                      <a:pt x="2338" y="462"/>
                    </a:lnTo>
                    <a:lnTo>
                      <a:pt x="2338" y="462"/>
                    </a:lnTo>
                    <a:lnTo>
                      <a:pt x="2342" y="466"/>
                    </a:lnTo>
                    <a:lnTo>
                      <a:pt x="2348" y="466"/>
                    </a:lnTo>
                    <a:lnTo>
                      <a:pt x="2352" y="468"/>
                    </a:lnTo>
                    <a:lnTo>
                      <a:pt x="2354" y="470"/>
                    </a:lnTo>
                    <a:lnTo>
                      <a:pt x="2354" y="470"/>
                    </a:lnTo>
                    <a:lnTo>
                      <a:pt x="2354" y="472"/>
                    </a:lnTo>
                    <a:lnTo>
                      <a:pt x="2354" y="476"/>
                    </a:lnTo>
                    <a:lnTo>
                      <a:pt x="2350" y="484"/>
                    </a:lnTo>
                    <a:lnTo>
                      <a:pt x="2342" y="492"/>
                    </a:lnTo>
                    <a:lnTo>
                      <a:pt x="2338" y="496"/>
                    </a:lnTo>
                    <a:lnTo>
                      <a:pt x="2338" y="496"/>
                    </a:lnTo>
                    <a:lnTo>
                      <a:pt x="2330" y="494"/>
                    </a:lnTo>
                    <a:lnTo>
                      <a:pt x="2322" y="486"/>
                    </a:lnTo>
                    <a:lnTo>
                      <a:pt x="2304" y="470"/>
                    </a:lnTo>
                    <a:lnTo>
                      <a:pt x="2304" y="470"/>
                    </a:lnTo>
                    <a:lnTo>
                      <a:pt x="2296" y="466"/>
                    </a:lnTo>
                    <a:lnTo>
                      <a:pt x="2284" y="462"/>
                    </a:lnTo>
                    <a:lnTo>
                      <a:pt x="2260" y="452"/>
                    </a:lnTo>
                    <a:lnTo>
                      <a:pt x="2260" y="452"/>
                    </a:lnTo>
                    <a:lnTo>
                      <a:pt x="2252" y="448"/>
                    </a:lnTo>
                    <a:lnTo>
                      <a:pt x="2242" y="446"/>
                    </a:lnTo>
                    <a:lnTo>
                      <a:pt x="2234" y="442"/>
                    </a:lnTo>
                    <a:lnTo>
                      <a:pt x="2224" y="436"/>
                    </a:lnTo>
                    <a:lnTo>
                      <a:pt x="2224" y="436"/>
                    </a:lnTo>
                    <a:lnTo>
                      <a:pt x="2214" y="430"/>
                    </a:lnTo>
                    <a:lnTo>
                      <a:pt x="2204" y="426"/>
                    </a:lnTo>
                    <a:lnTo>
                      <a:pt x="2190" y="424"/>
                    </a:lnTo>
                    <a:lnTo>
                      <a:pt x="2174" y="424"/>
                    </a:lnTo>
                    <a:lnTo>
                      <a:pt x="2174" y="424"/>
                    </a:lnTo>
                    <a:lnTo>
                      <a:pt x="2156" y="422"/>
                    </a:lnTo>
                    <a:lnTo>
                      <a:pt x="2142" y="420"/>
                    </a:lnTo>
                    <a:lnTo>
                      <a:pt x="2132" y="420"/>
                    </a:lnTo>
                    <a:lnTo>
                      <a:pt x="2124" y="418"/>
                    </a:lnTo>
                    <a:lnTo>
                      <a:pt x="2124" y="418"/>
                    </a:lnTo>
                    <a:lnTo>
                      <a:pt x="2120" y="418"/>
                    </a:lnTo>
                    <a:lnTo>
                      <a:pt x="2116" y="414"/>
                    </a:lnTo>
                    <a:lnTo>
                      <a:pt x="2112" y="410"/>
                    </a:lnTo>
                    <a:lnTo>
                      <a:pt x="2104" y="404"/>
                    </a:lnTo>
                    <a:lnTo>
                      <a:pt x="2104" y="404"/>
                    </a:lnTo>
                    <a:lnTo>
                      <a:pt x="2086" y="394"/>
                    </a:lnTo>
                    <a:lnTo>
                      <a:pt x="2078" y="392"/>
                    </a:lnTo>
                    <a:lnTo>
                      <a:pt x="2072" y="394"/>
                    </a:lnTo>
                    <a:lnTo>
                      <a:pt x="2072" y="394"/>
                    </a:lnTo>
                    <a:lnTo>
                      <a:pt x="2068" y="396"/>
                    </a:lnTo>
                    <a:lnTo>
                      <a:pt x="2066" y="398"/>
                    </a:lnTo>
                    <a:lnTo>
                      <a:pt x="2066" y="406"/>
                    </a:lnTo>
                    <a:lnTo>
                      <a:pt x="2070" y="412"/>
                    </a:lnTo>
                    <a:lnTo>
                      <a:pt x="2074" y="414"/>
                    </a:lnTo>
                    <a:lnTo>
                      <a:pt x="2078" y="416"/>
                    </a:lnTo>
                    <a:lnTo>
                      <a:pt x="2078" y="416"/>
                    </a:lnTo>
                    <a:lnTo>
                      <a:pt x="2086" y="418"/>
                    </a:lnTo>
                    <a:lnTo>
                      <a:pt x="2088" y="420"/>
                    </a:lnTo>
                    <a:lnTo>
                      <a:pt x="2092" y="424"/>
                    </a:lnTo>
                    <a:lnTo>
                      <a:pt x="2098" y="424"/>
                    </a:lnTo>
                    <a:lnTo>
                      <a:pt x="2098" y="424"/>
                    </a:lnTo>
                    <a:lnTo>
                      <a:pt x="2108" y="424"/>
                    </a:lnTo>
                    <a:lnTo>
                      <a:pt x="2112" y="426"/>
                    </a:lnTo>
                    <a:lnTo>
                      <a:pt x="2116" y="430"/>
                    </a:lnTo>
                    <a:lnTo>
                      <a:pt x="2116" y="436"/>
                    </a:lnTo>
                    <a:lnTo>
                      <a:pt x="2116" y="436"/>
                    </a:lnTo>
                    <a:lnTo>
                      <a:pt x="2118" y="442"/>
                    </a:lnTo>
                    <a:lnTo>
                      <a:pt x="2120" y="448"/>
                    </a:lnTo>
                    <a:lnTo>
                      <a:pt x="2128" y="458"/>
                    </a:lnTo>
                    <a:lnTo>
                      <a:pt x="2128" y="458"/>
                    </a:lnTo>
                    <a:lnTo>
                      <a:pt x="2132" y="464"/>
                    </a:lnTo>
                    <a:lnTo>
                      <a:pt x="2130" y="468"/>
                    </a:lnTo>
                    <a:lnTo>
                      <a:pt x="2128" y="472"/>
                    </a:lnTo>
                    <a:lnTo>
                      <a:pt x="2120" y="474"/>
                    </a:lnTo>
                    <a:lnTo>
                      <a:pt x="2120" y="474"/>
                    </a:lnTo>
                    <a:lnTo>
                      <a:pt x="2112" y="474"/>
                    </a:lnTo>
                    <a:lnTo>
                      <a:pt x="2106" y="476"/>
                    </a:lnTo>
                    <a:lnTo>
                      <a:pt x="2102" y="478"/>
                    </a:lnTo>
                    <a:lnTo>
                      <a:pt x="2100" y="480"/>
                    </a:lnTo>
                    <a:lnTo>
                      <a:pt x="2102" y="484"/>
                    </a:lnTo>
                    <a:lnTo>
                      <a:pt x="2102" y="484"/>
                    </a:lnTo>
                    <a:lnTo>
                      <a:pt x="2104" y="488"/>
                    </a:lnTo>
                    <a:lnTo>
                      <a:pt x="2100" y="490"/>
                    </a:lnTo>
                    <a:lnTo>
                      <a:pt x="2096" y="490"/>
                    </a:lnTo>
                    <a:lnTo>
                      <a:pt x="2088" y="488"/>
                    </a:lnTo>
                    <a:lnTo>
                      <a:pt x="2088" y="488"/>
                    </a:lnTo>
                    <a:lnTo>
                      <a:pt x="2082" y="486"/>
                    </a:lnTo>
                    <a:lnTo>
                      <a:pt x="2082" y="480"/>
                    </a:lnTo>
                    <a:lnTo>
                      <a:pt x="2084" y="476"/>
                    </a:lnTo>
                    <a:lnTo>
                      <a:pt x="2088" y="472"/>
                    </a:lnTo>
                    <a:lnTo>
                      <a:pt x="2088" y="472"/>
                    </a:lnTo>
                    <a:lnTo>
                      <a:pt x="2088" y="470"/>
                    </a:lnTo>
                    <a:lnTo>
                      <a:pt x="2088" y="470"/>
                    </a:lnTo>
                    <a:lnTo>
                      <a:pt x="2084" y="466"/>
                    </a:lnTo>
                    <a:lnTo>
                      <a:pt x="2072" y="460"/>
                    </a:lnTo>
                    <a:lnTo>
                      <a:pt x="2072" y="460"/>
                    </a:lnTo>
                    <a:lnTo>
                      <a:pt x="2068" y="460"/>
                    </a:lnTo>
                    <a:lnTo>
                      <a:pt x="2062" y="462"/>
                    </a:lnTo>
                    <a:lnTo>
                      <a:pt x="2050" y="468"/>
                    </a:lnTo>
                    <a:lnTo>
                      <a:pt x="2030" y="482"/>
                    </a:lnTo>
                    <a:lnTo>
                      <a:pt x="2030" y="482"/>
                    </a:lnTo>
                    <a:lnTo>
                      <a:pt x="2022" y="482"/>
                    </a:lnTo>
                    <a:lnTo>
                      <a:pt x="2010" y="480"/>
                    </a:lnTo>
                    <a:lnTo>
                      <a:pt x="1998" y="480"/>
                    </a:lnTo>
                    <a:lnTo>
                      <a:pt x="1984" y="482"/>
                    </a:lnTo>
                    <a:lnTo>
                      <a:pt x="1984" y="482"/>
                    </a:lnTo>
                    <a:lnTo>
                      <a:pt x="1976" y="484"/>
                    </a:lnTo>
                    <a:lnTo>
                      <a:pt x="1972" y="486"/>
                    </a:lnTo>
                    <a:lnTo>
                      <a:pt x="1966" y="492"/>
                    </a:lnTo>
                    <a:lnTo>
                      <a:pt x="1962" y="498"/>
                    </a:lnTo>
                    <a:lnTo>
                      <a:pt x="1960" y="500"/>
                    </a:lnTo>
                    <a:lnTo>
                      <a:pt x="1958" y="500"/>
                    </a:lnTo>
                    <a:lnTo>
                      <a:pt x="1958" y="500"/>
                    </a:lnTo>
                    <a:lnTo>
                      <a:pt x="1940" y="500"/>
                    </a:lnTo>
                    <a:lnTo>
                      <a:pt x="1930" y="500"/>
                    </a:lnTo>
                    <a:lnTo>
                      <a:pt x="1922" y="496"/>
                    </a:lnTo>
                    <a:lnTo>
                      <a:pt x="1922" y="496"/>
                    </a:lnTo>
                    <a:lnTo>
                      <a:pt x="1918" y="494"/>
                    </a:lnTo>
                    <a:lnTo>
                      <a:pt x="1918" y="492"/>
                    </a:lnTo>
                    <a:lnTo>
                      <a:pt x="1922" y="490"/>
                    </a:lnTo>
                    <a:lnTo>
                      <a:pt x="1928" y="490"/>
                    </a:lnTo>
                    <a:lnTo>
                      <a:pt x="1928" y="490"/>
                    </a:lnTo>
                    <a:lnTo>
                      <a:pt x="1934" y="490"/>
                    </a:lnTo>
                    <a:lnTo>
                      <a:pt x="1936" y="488"/>
                    </a:lnTo>
                    <a:lnTo>
                      <a:pt x="1936" y="486"/>
                    </a:lnTo>
                    <a:lnTo>
                      <a:pt x="1934" y="482"/>
                    </a:lnTo>
                    <a:lnTo>
                      <a:pt x="1934" y="482"/>
                    </a:lnTo>
                    <a:lnTo>
                      <a:pt x="1934" y="480"/>
                    </a:lnTo>
                    <a:lnTo>
                      <a:pt x="1934" y="476"/>
                    </a:lnTo>
                    <a:lnTo>
                      <a:pt x="1936" y="472"/>
                    </a:lnTo>
                    <a:lnTo>
                      <a:pt x="1940" y="466"/>
                    </a:lnTo>
                    <a:lnTo>
                      <a:pt x="1940" y="462"/>
                    </a:lnTo>
                    <a:lnTo>
                      <a:pt x="1940" y="462"/>
                    </a:lnTo>
                    <a:lnTo>
                      <a:pt x="1940" y="462"/>
                    </a:lnTo>
                    <a:lnTo>
                      <a:pt x="1936" y="462"/>
                    </a:lnTo>
                    <a:lnTo>
                      <a:pt x="1924" y="466"/>
                    </a:lnTo>
                    <a:lnTo>
                      <a:pt x="1912" y="470"/>
                    </a:lnTo>
                    <a:lnTo>
                      <a:pt x="1904" y="474"/>
                    </a:lnTo>
                    <a:lnTo>
                      <a:pt x="1904" y="474"/>
                    </a:lnTo>
                    <a:lnTo>
                      <a:pt x="1902" y="478"/>
                    </a:lnTo>
                    <a:lnTo>
                      <a:pt x="1900" y="482"/>
                    </a:lnTo>
                    <a:lnTo>
                      <a:pt x="1900" y="486"/>
                    </a:lnTo>
                    <a:lnTo>
                      <a:pt x="1898" y="490"/>
                    </a:lnTo>
                    <a:lnTo>
                      <a:pt x="1898" y="490"/>
                    </a:lnTo>
                    <a:lnTo>
                      <a:pt x="1894" y="490"/>
                    </a:lnTo>
                    <a:lnTo>
                      <a:pt x="1892" y="488"/>
                    </a:lnTo>
                    <a:lnTo>
                      <a:pt x="1890" y="484"/>
                    </a:lnTo>
                    <a:lnTo>
                      <a:pt x="1886" y="482"/>
                    </a:lnTo>
                    <a:lnTo>
                      <a:pt x="1886" y="482"/>
                    </a:lnTo>
                    <a:lnTo>
                      <a:pt x="1874" y="482"/>
                    </a:lnTo>
                    <a:lnTo>
                      <a:pt x="1856" y="486"/>
                    </a:lnTo>
                    <a:lnTo>
                      <a:pt x="1836" y="492"/>
                    </a:lnTo>
                    <a:lnTo>
                      <a:pt x="1828" y="496"/>
                    </a:lnTo>
                    <a:lnTo>
                      <a:pt x="1824" y="500"/>
                    </a:lnTo>
                    <a:lnTo>
                      <a:pt x="1824" y="500"/>
                    </a:lnTo>
                    <a:lnTo>
                      <a:pt x="1816" y="506"/>
                    </a:lnTo>
                    <a:lnTo>
                      <a:pt x="1808" y="510"/>
                    </a:lnTo>
                    <a:lnTo>
                      <a:pt x="1800" y="514"/>
                    </a:lnTo>
                    <a:lnTo>
                      <a:pt x="1798" y="514"/>
                    </a:lnTo>
                    <a:lnTo>
                      <a:pt x="1798" y="516"/>
                    </a:lnTo>
                    <a:lnTo>
                      <a:pt x="1798" y="516"/>
                    </a:lnTo>
                    <a:lnTo>
                      <a:pt x="1796" y="518"/>
                    </a:lnTo>
                    <a:lnTo>
                      <a:pt x="1794" y="520"/>
                    </a:lnTo>
                    <a:lnTo>
                      <a:pt x="1786" y="522"/>
                    </a:lnTo>
                    <a:lnTo>
                      <a:pt x="1776" y="524"/>
                    </a:lnTo>
                    <a:lnTo>
                      <a:pt x="1768" y="526"/>
                    </a:lnTo>
                    <a:lnTo>
                      <a:pt x="1768" y="526"/>
                    </a:lnTo>
                    <a:lnTo>
                      <a:pt x="1766" y="528"/>
                    </a:lnTo>
                    <a:lnTo>
                      <a:pt x="1764" y="530"/>
                    </a:lnTo>
                    <a:lnTo>
                      <a:pt x="1762" y="538"/>
                    </a:lnTo>
                    <a:lnTo>
                      <a:pt x="1762" y="548"/>
                    </a:lnTo>
                    <a:lnTo>
                      <a:pt x="1762" y="554"/>
                    </a:lnTo>
                    <a:lnTo>
                      <a:pt x="1762" y="554"/>
                    </a:lnTo>
                    <a:lnTo>
                      <a:pt x="1760" y="556"/>
                    </a:lnTo>
                    <a:lnTo>
                      <a:pt x="1754" y="558"/>
                    </a:lnTo>
                    <a:lnTo>
                      <a:pt x="1742" y="560"/>
                    </a:lnTo>
                    <a:lnTo>
                      <a:pt x="1716" y="560"/>
                    </a:lnTo>
                    <a:lnTo>
                      <a:pt x="1716" y="560"/>
                    </a:lnTo>
                    <a:lnTo>
                      <a:pt x="1712" y="560"/>
                    </a:lnTo>
                    <a:lnTo>
                      <a:pt x="1708" y="558"/>
                    </a:lnTo>
                    <a:lnTo>
                      <a:pt x="1704" y="550"/>
                    </a:lnTo>
                    <a:lnTo>
                      <a:pt x="1698" y="544"/>
                    </a:lnTo>
                    <a:lnTo>
                      <a:pt x="1696" y="542"/>
                    </a:lnTo>
                    <a:lnTo>
                      <a:pt x="1694" y="540"/>
                    </a:lnTo>
                    <a:lnTo>
                      <a:pt x="1694" y="540"/>
                    </a:lnTo>
                    <a:lnTo>
                      <a:pt x="1692" y="538"/>
                    </a:lnTo>
                    <a:lnTo>
                      <a:pt x="1690" y="538"/>
                    </a:lnTo>
                    <a:lnTo>
                      <a:pt x="1690" y="532"/>
                    </a:lnTo>
                    <a:lnTo>
                      <a:pt x="1692" y="522"/>
                    </a:lnTo>
                    <a:lnTo>
                      <a:pt x="1692" y="522"/>
                    </a:lnTo>
                    <a:lnTo>
                      <a:pt x="1696" y="520"/>
                    </a:lnTo>
                    <a:lnTo>
                      <a:pt x="1700" y="520"/>
                    </a:lnTo>
                    <a:lnTo>
                      <a:pt x="1704" y="518"/>
                    </a:lnTo>
                    <a:lnTo>
                      <a:pt x="1712" y="516"/>
                    </a:lnTo>
                    <a:lnTo>
                      <a:pt x="1712" y="516"/>
                    </a:lnTo>
                    <a:lnTo>
                      <a:pt x="1716" y="514"/>
                    </a:lnTo>
                    <a:lnTo>
                      <a:pt x="1720" y="512"/>
                    </a:lnTo>
                    <a:lnTo>
                      <a:pt x="1726" y="514"/>
                    </a:lnTo>
                    <a:lnTo>
                      <a:pt x="1732" y="516"/>
                    </a:lnTo>
                    <a:lnTo>
                      <a:pt x="1736" y="514"/>
                    </a:lnTo>
                    <a:lnTo>
                      <a:pt x="1736" y="514"/>
                    </a:lnTo>
                    <a:lnTo>
                      <a:pt x="1736" y="512"/>
                    </a:lnTo>
                    <a:lnTo>
                      <a:pt x="1736" y="510"/>
                    </a:lnTo>
                    <a:lnTo>
                      <a:pt x="1730" y="504"/>
                    </a:lnTo>
                    <a:lnTo>
                      <a:pt x="1722" y="496"/>
                    </a:lnTo>
                    <a:lnTo>
                      <a:pt x="1720" y="492"/>
                    </a:lnTo>
                    <a:lnTo>
                      <a:pt x="1720" y="488"/>
                    </a:lnTo>
                    <a:lnTo>
                      <a:pt x="1720" y="488"/>
                    </a:lnTo>
                    <a:lnTo>
                      <a:pt x="1718" y="484"/>
                    </a:lnTo>
                    <a:lnTo>
                      <a:pt x="1716" y="482"/>
                    </a:lnTo>
                    <a:lnTo>
                      <a:pt x="1706" y="478"/>
                    </a:lnTo>
                    <a:lnTo>
                      <a:pt x="1694" y="476"/>
                    </a:lnTo>
                    <a:lnTo>
                      <a:pt x="1684" y="478"/>
                    </a:lnTo>
                    <a:lnTo>
                      <a:pt x="1684" y="478"/>
                    </a:lnTo>
                    <a:lnTo>
                      <a:pt x="1676" y="480"/>
                    </a:lnTo>
                    <a:lnTo>
                      <a:pt x="1666" y="480"/>
                    </a:lnTo>
                    <a:lnTo>
                      <a:pt x="1658" y="478"/>
                    </a:lnTo>
                    <a:lnTo>
                      <a:pt x="1650" y="474"/>
                    </a:lnTo>
                    <a:lnTo>
                      <a:pt x="1650" y="474"/>
                    </a:lnTo>
                    <a:lnTo>
                      <a:pt x="1646" y="474"/>
                    </a:lnTo>
                    <a:lnTo>
                      <a:pt x="1646" y="478"/>
                    </a:lnTo>
                    <a:lnTo>
                      <a:pt x="1648" y="482"/>
                    </a:lnTo>
                    <a:lnTo>
                      <a:pt x="1656" y="486"/>
                    </a:lnTo>
                    <a:lnTo>
                      <a:pt x="1656" y="486"/>
                    </a:lnTo>
                    <a:lnTo>
                      <a:pt x="1660" y="486"/>
                    </a:lnTo>
                    <a:lnTo>
                      <a:pt x="1662" y="488"/>
                    </a:lnTo>
                    <a:lnTo>
                      <a:pt x="1664" y="494"/>
                    </a:lnTo>
                    <a:lnTo>
                      <a:pt x="1664" y="498"/>
                    </a:lnTo>
                    <a:lnTo>
                      <a:pt x="1664" y="504"/>
                    </a:lnTo>
                    <a:lnTo>
                      <a:pt x="1664" y="504"/>
                    </a:lnTo>
                    <a:lnTo>
                      <a:pt x="1664" y="510"/>
                    </a:lnTo>
                    <a:lnTo>
                      <a:pt x="1662" y="518"/>
                    </a:lnTo>
                    <a:lnTo>
                      <a:pt x="1658" y="526"/>
                    </a:lnTo>
                    <a:lnTo>
                      <a:pt x="1654" y="534"/>
                    </a:lnTo>
                    <a:lnTo>
                      <a:pt x="1654" y="534"/>
                    </a:lnTo>
                    <a:lnTo>
                      <a:pt x="1650" y="540"/>
                    </a:lnTo>
                    <a:lnTo>
                      <a:pt x="1650" y="544"/>
                    </a:lnTo>
                    <a:lnTo>
                      <a:pt x="1656" y="544"/>
                    </a:lnTo>
                    <a:lnTo>
                      <a:pt x="1662" y="544"/>
                    </a:lnTo>
                    <a:lnTo>
                      <a:pt x="1662" y="544"/>
                    </a:lnTo>
                    <a:lnTo>
                      <a:pt x="1666" y="544"/>
                    </a:lnTo>
                    <a:lnTo>
                      <a:pt x="1668" y="546"/>
                    </a:lnTo>
                    <a:lnTo>
                      <a:pt x="1672" y="552"/>
                    </a:lnTo>
                    <a:lnTo>
                      <a:pt x="1672" y="560"/>
                    </a:lnTo>
                    <a:lnTo>
                      <a:pt x="1672" y="568"/>
                    </a:lnTo>
                    <a:lnTo>
                      <a:pt x="1672" y="568"/>
                    </a:lnTo>
                    <a:lnTo>
                      <a:pt x="1670" y="574"/>
                    </a:lnTo>
                    <a:lnTo>
                      <a:pt x="1668" y="580"/>
                    </a:lnTo>
                    <a:lnTo>
                      <a:pt x="1666" y="584"/>
                    </a:lnTo>
                    <a:lnTo>
                      <a:pt x="1664" y="590"/>
                    </a:lnTo>
                    <a:lnTo>
                      <a:pt x="1664" y="590"/>
                    </a:lnTo>
                    <a:lnTo>
                      <a:pt x="1664" y="592"/>
                    </a:lnTo>
                    <a:lnTo>
                      <a:pt x="1662" y="592"/>
                    </a:lnTo>
                    <a:lnTo>
                      <a:pt x="1658" y="590"/>
                    </a:lnTo>
                    <a:lnTo>
                      <a:pt x="1656" y="588"/>
                    </a:lnTo>
                    <a:lnTo>
                      <a:pt x="1652" y="588"/>
                    </a:lnTo>
                    <a:lnTo>
                      <a:pt x="1652" y="588"/>
                    </a:lnTo>
                    <a:lnTo>
                      <a:pt x="1650" y="590"/>
                    </a:lnTo>
                    <a:lnTo>
                      <a:pt x="1648" y="588"/>
                    </a:lnTo>
                    <a:lnTo>
                      <a:pt x="1644" y="580"/>
                    </a:lnTo>
                    <a:lnTo>
                      <a:pt x="1644" y="580"/>
                    </a:lnTo>
                    <a:lnTo>
                      <a:pt x="1642" y="578"/>
                    </a:lnTo>
                    <a:lnTo>
                      <a:pt x="1640" y="578"/>
                    </a:lnTo>
                    <a:lnTo>
                      <a:pt x="1634" y="576"/>
                    </a:lnTo>
                    <a:lnTo>
                      <a:pt x="1624" y="576"/>
                    </a:lnTo>
                    <a:lnTo>
                      <a:pt x="1616" y="576"/>
                    </a:lnTo>
                    <a:lnTo>
                      <a:pt x="1616" y="576"/>
                    </a:lnTo>
                    <a:lnTo>
                      <a:pt x="1610" y="574"/>
                    </a:lnTo>
                    <a:lnTo>
                      <a:pt x="1606" y="576"/>
                    </a:lnTo>
                    <a:lnTo>
                      <a:pt x="1602" y="580"/>
                    </a:lnTo>
                    <a:lnTo>
                      <a:pt x="1600" y="584"/>
                    </a:lnTo>
                    <a:lnTo>
                      <a:pt x="1600" y="584"/>
                    </a:lnTo>
                    <a:lnTo>
                      <a:pt x="1594" y="588"/>
                    </a:lnTo>
                    <a:lnTo>
                      <a:pt x="1588" y="592"/>
                    </a:lnTo>
                    <a:lnTo>
                      <a:pt x="1576" y="594"/>
                    </a:lnTo>
                    <a:lnTo>
                      <a:pt x="1576" y="594"/>
                    </a:lnTo>
                    <a:lnTo>
                      <a:pt x="1568" y="596"/>
                    </a:lnTo>
                    <a:lnTo>
                      <a:pt x="1562" y="602"/>
                    </a:lnTo>
                    <a:lnTo>
                      <a:pt x="1548" y="614"/>
                    </a:lnTo>
                    <a:lnTo>
                      <a:pt x="1548" y="614"/>
                    </a:lnTo>
                    <a:lnTo>
                      <a:pt x="1544" y="618"/>
                    </a:lnTo>
                    <a:lnTo>
                      <a:pt x="1544" y="624"/>
                    </a:lnTo>
                    <a:lnTo>
                      <a:pt x="1544" y="630"/>
                    </a:lnTo>
                    <a:lnTo>
                      <a:pt x="1550" y="636"/>
                    </a:lnTo>
                    <a:lnTo>
                      <a:pt x="1550" y="636"/>
                    </a:lnTo>
                    <a:lnTo>
                      <a:pt x="1556" y="644"/>
                    </a:lnTo>
                    <a:lnTo>
                      <a:pt x="1560" y="650"/>
                    </a:lnTo>
                    <a:lnTo>
                      <a:pt x="1562" y="654"/>
                    </a:lnTo>
                    <a:lnTo>
                      <a:pt x="1562" y="658"/>
                    </a:lnTo>
                    <a:lnTo>
                      <a:pt x="1562" y="658"/>
                    </a:lnTo>
                    <a:lnTo>
                      <a:pt x="1560" y="660"/>
                    </a:lnTo>
                    <a:lnTo>
                      <a:pt x="1556" y="662"/>
                    </a:lnTo>
                    <a:lnTo>
                      <a:pt x="1546" y="662"/>
                    </a:lnTo>
                    <a:lnTo>
                      <a:pt x="1536" y="660"/>
                    </a:lnTo>
                    <a:lnTo>
                      <a:pt x="1530" y="656"/>
                    </a:lnTo>
                    <a:lnTo>
                      <a:pt x="1530" y="656"/>
                    </a:lnTo>
                    <a:lnTo>
                      <a:pt x="1524" y="652"/>
                    </a:lnTo>
                    <a:lnTo>
                      <a:pt x="1516" y="650"/>
                    </a:lnTo>
                    <a:lnTo>
                      <a:pt x="1508" y="650"/>
                    </a:lnTo>
                    <a:lnTo>
                      <a:pt x="1500" y="650"/>
                    </a:lnTo>
                    <a:lnTo>
                      <a:pt x="1500" y="650"/>
                    </a:lnTo>
                    <a:lnTo>
                      <a:pt x="1498" y="650"/>
                    </a:lnTo>
                    <a:lnTo>
                      <a:pt x="1494" y="648"/>
                    </a:lnTo>
                    <a:lnTo>
                      <a:pt x="1486" y="642"/>
                    </a:lnTo>
                    <a:lnTo>
                      <a:pt x="1478" y="634"/>
                    </a:lnTo>
                    <a:lnTo>
                      <a:pt x="1470" y="632"/>
                    </a:lnTo>
                    <a:lnTo>
                      <a:pt x="1470" y="632"/>
                    </a:lnTo>
                    <a:lnTo>
                      <a:pt x="1464" y="632"/>
                    </a:lnTo>
                    <a:lnTo>
                      <a:pt x="1460" y="636"/>
                    </a:lnTo>
                    <a:lnTo>
                      <a:pt x="1454" y="646"/>
                    </a:lnTo>
                    <a:lnTo>
                      <a:pt x="1454" y="646"/>
                    </a:lnTo>
                    <a:lnTo>
                      <a:pt x="1452" y="650"/>
                    </a:lnTo>
                    <a:lnTo>
                      <a:pt x="1454" y="654"/>
                    </a:lnTo>
                    <a:lnTo>
                      <a:pt x="1458" y="656"/>
                    </a:lnTo>
                    <a:lnTo>
                      <a:pt x="1462" y="662"/>
                    </a:lnTo>
                    <a:lnTo>
                      <a:pt x="1462" y="662"/>
                    </a:lnTo>
                    <a:lnTo>
                      <a:pt x="1466" y="668"/>
                    </a:lnTo>
                    <a:lnTo>
                      <a:pt x="1474" y="670"/>
                    </a:lnTo>
                    <a:lnTo>
                      <a:pt x="1488" y="672"/>
                    </a:lnTo>
                    <a:lnTo>
                      <a:pt x="1488" y="672"/>
                    </a:lnTo>
                    <a:lnTo>
                      <a:pt x="1490" y="672"/>
                    </a:lnTo>
                    <a:lnTo>
                      <a:pt x="1492" y="674"/>
                    </a:lnTo>
                    <a:lnTo>
                      <a:pt x="1494" y="678"/>
                    </a:lnTo>
                    <a:lnTo>
                      <a:pt x="1492" y="684"/>
                    </a:lnTo>
                    <a:lnTo>
                      <a:pt x="1490" y="688"/>
                    </a:lnTo>
                    <a:lnTo>
                      <a:pt x="1490" y="688"/>
                    </a:lnTo>
                    <a:lnTo>
                      <a:pt x="1486" y="692"/>
                    </a:lnTo>
                    <a:lnTo>
                      <a:pt x="1480" y="694"/>
                    </a:lnTo>
                    <a:lnTo>
                      <a:pt x="1474" y="694"/>
                    </a:lnTo>
                    <a:lnTo>
                      <a:pt x="1470" y="692"/>
                    </a:lnTo>
                    <a:lnTo>
                      <a:pt x="1470" y="692"/>
                    </a:lnTo>
                    <a:lnTo>
                      <a:pt x="1464" y="690"/>
                    </a:lnTo>
                    <a:lnTo>
                      <a:pt x="1458" y="688"/>
                    </a:lnTo>
                    <a:lnTo>
                      <a:pt x="1452" y="688"/>
                    </a:lnTo>
                    <a:lnTo>
                      <a:pt x="1450" y="686"/>
                    </a:lnTo>
                    <a:lnTo>
                      <a:pt x="1448" y="684"/>
                    </a:lnTo>
                    <a:lnTo>
                      <a:pt x="1448" y="684"/>
                    </a:lnTo>
                    <a:lnTo>
                      <a:pt x="1446" y="680"/>
                    </a:lnTo>
                    <a:lnTo>
                      <a:pt x="1440" y="674"/>
                    </a:lnTo>
                    <a:lnTo>
                      <a:pt x="1432" y="672"/>
                    </a:lnTo>
                    <a:lnTo>
                      <a:pt x="1424" y="670"/>
                    </a:lnTo>
                    <a:lnTo>
                      <a:pt x="1424" y="670"/>
                    </a:lnTo>
                    <a:lnTo>
                      <a:pt x="1416" y="670"/>
                    </a:lnTo>
                    <a:lnTo>
                      <a:pt x="1412" y="668"/>
                    </a:lnTo>
                    <a:lnTo>
                      <a:pt x="1410" y="662"/>
                    </a:lnTo>
                    <a:lnTo>
                      <a:pt x="1410" y="656"/>
                    </a:lnTo>
                    <a:lnTo>
                      <a:pt x="1410" y="656"/>
                    </a:lnTo>
                    <a:lnTo>
                      <a:pt x="1408" y="648"/>
                    </a:lnTo>
                    <a:lnTo>
                      <a:pt x="1406" y="644"/>
                    </a:lnTo>
                    <a:lnTo>
                      <a:pt x="1404" y="638"/>
                    </a:lnTo>
                    <a:lnTo>
                      <a:pt x="1404" y="636"/>
                    </a:lnTo>
                    <a:lnTo>
                      <a:pt x="1404" y="636"/>
                    </a:lnTo>
                    <a:lnTo>
                      <a:pt x="1402" y="626"/>
                    </a:lnTo>
                    <a:lnTo>
                      <a:pt x="1402" y="622"/>
                    </a:lnTo>
                    <a:lnTo>
                      <a:pt x="1404" y="618"/>
                    </a:lnTo>
                    <a:lnTo>
                      <a:pt x="1404" y="618"/>
                    </a:lnTo>
                    <a:lnTo>
                      <a:pt x="1406" y="614"/>
                    </a:lnTo>
                    <a:lnTo>
                      <a:pt x="1408" y="610"/>
                    </a:lnTo>
                    <a:lnTo>
                      <a:pt x="1406" y="600"/>
                    </a:lnTo>
                    <a:lnTo>
                      <a:pt x="1406" y="600"/>
                    </a:lnTo>
                    <a:lnTo>
                      <a:pt x="1404" y="596"/>
                    </a:lnTo>
                    <a:lnTo>
                      <a:pt x="1400" y="590"/>
                    </a:lnTo>
                    <a:lnTo>
                      <a:pt x="1392" y="586"/>
                    </a:lnTo>
                    <a:lnTo>
                      <a:pt x="1384" y="584"/>
                    </a:lnTo>
                    <a:lnTo>
                      <a:pt x="1384" y="584"/>
                    </a:lnTo>
                    <a:lnTo>
                      <a:pt x="1380" y="584"/>
                    </a:lnTo>
                    <a:lnTo>
                      <a:pt x="1376" y="580"/>
                    </a:lnTo>
                    <a:lnTo>
                      <a:pt x="1374" y="576"/>
                    </a:lnTo>
                    <a:lnTo>
                      <a:pt x="1368" y="572"/>
                    </a:lnTo>
                    <a:lnTo>
                      <a:pt x="1368" y="572"/>
                    </a:lnTo>
                    <a:lnTo>
                      <a:pt x="1360" y="570"/>
                    </a:lnTo>
                    <a:lnTo>
                      <a:pt x="1352" y="564"/>
                    </a:lnTo>
                    <a:lnTo>
                      <a:pt x="1346" y="556"/>
                    </a:lnTo>
                    <a:lnTo>
                      <a:pt x="1342" y="550"/>
                    </a:lnTo>
                    <a:lnTo>
                      <a:pt x="1342" y="550"/>
                    </a:lnTo>
                    <a:lnTo>
                      <a:pt x="1340" y="548"/>
                    </a:lnTo>
                    <a:lnTo>
                      <a:pt x="1334" y="544"/>
                    </a:lnTo>
                    <a:lnTo>
                      <a:pt x="1332" y="544"/>
                    </a:lnTo>
                    <a:lnTo>
                      <a:pt x="1332" y="542"/>
                    </a:lnTo>
                    <a:lnTo>
                      <a:pt x="1332" y="542"/>
                    </a:lnTo>
                    <a:lnTo>
                      <a:pt x="1332" y="542"/>
                    </a:lnTo>
                    <a:lnTo>
                      <a:pt x="1336" y="542"/>
                    </a:lnTo>
                    <a:lnTo>
                      <a:pt x="1342" y="542"/>
                    </a:lnTo>
                    <a:lnTo>
                      <a:pt x="1348" y="546"/>
                    </a:lnTo>
                    <a:lnTo>
                      <a:pt x="1354" y="550"/>
                    </a:lnTo>
                    <a:lnTo>
                      <a:pt x="1354" y="550"/>
                    </a:lnTo>
                    <a:lnTo>
                      <a:pt x="1360" y="556"/>
                    </a:lnTo>
                    <a:lnTo>
                      <a:pt x="1368" y="560"/>
                    </a:lnTo>
                    <a:lnTo>
                      <a:pt x="1378" y="564"/>
                    </a:lnTo>
                    <a:lnTo>
                      <a:pt x="1392" y="566"/>
                    </a:lnTo>
                    <a:lnTo>
                      <a:pt x="1392" y="566"/>
                    </a:lnTo>
                    <a:lnTo>
                      <a:pt x="1404" y="568"/>
                    </a:lnTo>
                    <a:lnTo>
                      <a:pt x="1414" y="574"/>
                    </a:lnTo>
                    <a:lnTo>
                      <a:pt x="1426" y="578"/>
                    </a:lnTo>
                    <a:lnTo>
                      <a:pt x="1440" y="580"/>
                    </a:lnTo>
                    <a:lnTo>
                      <a:pt x="1440" y="580"/>
                    </a:lnTo>
                    <a:lnTo>
                      <a:pt x="1502" y="592"/>
                    </a:lnTo>
                    <a:lnTo>
                      <a:pt x="1502" y="592"/>
                    </a:lnTo>
                    <a:lnTo>
                      <a:pt x="1514" y="592"/>
                    </a:lnTo>
                    <a:lnTo>
                      <a:pt x="1526" y="590"/>
                    </a:lnTo>
                    <a:lnTo>
                      <a:pt x="1538" y="584"/>
                    </a:lnTo>
                    <a:lnTo>
                      <a:pt x="1550" y="578"/>
                    </a:lnTo>
                    <a:lnTo>
                      <a:pt x="1570" y="566"/>
                    </a:lnTo>
                    <a:lnTo>
                      <a:pt x="1582" y="556"/>
                    </a:lnTo>
                    <a:lnTo>
                      <a:pt x="1582" y="556"/>
                    </a:lnTo>
                    <a:lnTo>
                      <a:pt x="1584" y="554"/>
                    </a:lnTo>
                    <a:lnTo>
                      <a:pt x="1586" y="550"/>
                    </a:lnTo>
                    <a:lnTo>
                      <a:pt x="1584" y="540"/>
                    </a:lnTo>
                    <a:lnTo>
                      <a:pt x="1582" y="532"/>
                    </a:lnTo>
                    <a:lnTo>
                      <a:pt x="1580" y="524"/>
                    </a:lnTo>
                    <a:lnTo>
                      <a:pt x="1580" y="524"/>
                    </a:lnTo>
                    <a:lnTo>
                      <a:pt x="1578" y="520"/>
                    </a:lnTo>
                    <a:lnTo>
                      <a:pt x="1572" y="518"/>
                    </a:lnTo>
                    <a:lnTo>
                      <a:pt x="1568" y="516"/>
                    </a:lnTo>
                    <a:lnTo>
                      <a:pt x="1564" y="512"/>
                    </a:lnTo>
                    <a:lnTo>
                      <a:pt x="1564" y="512"/>
                    </a:lnTo>
                    <a:lnTo>
                      <a:pt x="1562" y="508"/>
                    </a:lnTo>
                    <a:lnTo>
                      <a:pt x="1556" y="504"/>
                    </a:lnTo>
                    <a:lnTo>
                      <a:pt x="1550" y="500"/>
                    </a:lnTo>
                    <a:lnTo>
                      <a:pt x="1542" y="498"/>
                    </a:lnTo>
                    <a:lnTo>
                      <a:pt x="1542" y="498"/>
                    </a:lnTo>
                    <a:lnTo>
                      <a:pt x="1538" y="498"/>
                    </a:lnTo>
                    <a:lnTo>
                      <a:pt x="1534" y="496"/>
                    </a:lnTo>
                    <a:lnTo>
                      <a:pt x="1530" y="492"/>
                    </a:lnTo>
                    <a:lnTo>
                      <a:pt x="1524" y="488"/>
                    </a:lnTo>
                    <a:lnTo>
                      <a:pt x="1522" y="486"/>
                    </a:lnTo>
                    <a:lnTo>
                      <a:pt x="1518" y="486"/>
                    </a:lnTo>
                    <a:lnTo>
                      <a:pt x="1518" y="486"/>
                    </a:lnTo>
                    <a:lnTo>
                      <a:pt x="1512" y="486"/>
                    </a:lnTo>
                    <a:lnTo>
                      <a:pt x="1504" y="482"/>
                    </a:lnTo>
                    <a:lnTo>
                      <a:pt x="1478" y="466"/>
                    </a:lnTo>
                    <a:lnTo>
                      <a:pt x="1478" y="466"/>
                    </a:lnTo>
                    <a:lnTo>
                      <a:pt x="1460" y="456"/>
                    </a:lnTo>
                    <a:lnTo>
                      <a:pt x="1440" y="446"/>
                    </a:lnTo>
                    <a:lnTo>
                      <a:pt x="1424" y="442"/>
                    </a:lnTo>
                    <a:lnTo>
                      <a:pt x="1416" y="442"/>
                    </a:lnTo>
                    <a:lnTo>
                      <a:pt x="1416" y="442"/>
                    </a:lnTo>
                    <a:lnTo>
                      <a:pt x="1408" y="444"/>
                    </a:lnTo>
                    <a:lnTo>
                      <a:pt x="1404" y="442"/>
                    </a:lnTo>
                    <a:lnTo>
                      <a:pt x="1402" y="440"/>
                    </a:lnTo>
                    <a:lnTo>
                      <a:pt x="1402" y="440"/>
                    </a:lnTo>
                    <a:lnTo>
                      <a:pt x="1398" y="436"/>
                    </a:lnTo>
                    <a:lnTo>
                      <a:pt x="1392" y="436"/>
                    </a:lnTo>
                    <a:lnTo>
                      <a:pt x="1386" y="436"/>
                    </a:lnTo>
                    <a:lnTo>
                      <a:pt x="1382" y="440"/>
                    </a:lnTo>
                    <a:lnTo>
                      <a:pt x="1382" y="440"/>
                    </a:lnTo>
                    <a:lnTo>
                      <a:pt x="1376" y="440"/>
                    </a:lnTo>
                    <a:lnTo>
                      <a:pt x="1370" y="440"/>
                    </a:lnTo>
                    <a:lnTo>
                      <a:pt x="1364" y="438"/>
                    </a:lnTo>
                    <a:lnTo>
                      <a:pt x="1356" y="438"/>
                    </a:lnTo>
                    <a:lnTo>
                      <a:pt x="1356" y="438"/>
                    </a:lnTo>
                    <a:lnTo>
                      <a:pt x="1348" y="438"/>
                    </a:lnTo>
                    <a:lnTo>
                      <a:pt x="1342" y="436"/>
                    </a:lnTo>
                    <a:lnTo>
                      <a:pt x="1340" y="432"/>
                    </a:lnTo>
                    <a:lnTo>
                      <a:pt x="1340" y="428"/>
                    </a:lnTo>
                    <a:lnTo>
                      <a:pt x="1340" y="428"/>
                    </a:lnTo>
                    <a:lnTo>
                      <a:pt x="1346" y="426"/>
                    </a:lnTo>
                    <a:lnTo>
                      <a:pt x="1352" y="426"/>
                    </a:lnTo>
                    <a:lnTo>
                      <a:pt x="1358" y="426"/>
                    </a:lnTo>
                    <a:lnTo>
                      <a:pt x="1360" y="424"/>
                    </a:lnTo>
                    <a:lnTo>
                      <a:pt x="1362" y="422"/>
                    </a:lnTo>
                    <a:lnTo>
                      <a:pt x="1362" y="422"/>
                    </a:lnTo>
                    <a:lnTo>
                      <a:pt x="1360" y="420"/>
                    </a:lnTo>
                    <a:lnTo>
                      <a:pt x="1356" y="420"/>
                    </a:lnTo>
                    <a:lnTo>
                      <a:pt x="1350" y="418"/>
                    </a:lnTo>
                    <a:lnTo>
                      <a:pt x="1342" y="414"/>
                    </a:lnTo>
                    <a:lnTo>
                      <a:pt x="1342" y="414"/>
                    </a:lnTo>
                    <a:lnTo>
                      <a:pt x="1336" y="412"/>
                    </a:lnTo>
                    <a:lnTo>
                      <a:pt x="1330" y="412"/>
                    </a:lnTo>
                    <a:lnTo>
                      <a:pt x="1326" y="414"/>
                    </a:lnTo>
                    <a:lnTo>
                      <a:pt x="1324" y="418"/>
                    </a:lnTo>
                    <a:lnTo>
                      <a:pt x="1324" y="418"/>
                    </a:lnTo>
                    <a:lnTo>
                      <a:pt x="1320" y="422"/>
                    </a:lnTo>
                    <a:lnTo>
                      <a:pt x="1316" y="422"/>
                    </a:lnTo>
                    <a:lnTo>
                      <a:pt x="1312" y="420"/>
                    </a:lnTo>
                    <a:lnTo>
                      <a:pt x="1308" y="418"/>
                    </a:lnTo>
                    <a:lnTo>
                      <a:pt x="1308" y="418"/>
                    </a:lnTo>
                    <a:lnTo>
                      <a:pt x="1302" y="414"/>
                    </a:lnTo>
                    <a:lnTo>
                      <a:pt x="1294" y="414"/>
                    </a:lnTo>
                    <a:lnTo>
                      <a:pt x="1288" y="414"/>
                    </a:lnTo>
                    <a:lnTo>
                      <a:pt x="1286" y="416"/>
                    </a:lnTo>
                    <a:lnTo>
                      <a:pt x="1284" y="418"/>
                    </a:lnTo>
                    <a:lnTo>
                      <a:pt x="1284" y="418"/>
                    </a:lnTo>
                    <a:lnTo>
                      <a:pt x="1282" y="420"/>
                    </a:lnTo>
                    <a:lnTo>
                      <a:pt x="1278" y="422"/>
                    </a:lnTo>
                    <a:lnTo>
                      <a:pt x="1274" y="420"/>
                    </a:lnTo>
                    <a:lnTo>
                      <a:pt x="1272" y="416"/>
                    </a:lnTo>
                    <a:lnTo>
                      <a:pt x="1272" y="416"/>
                    </a:lnTo>
                    <a:lnTo>
                      <a:pt x="1272" y="414"/>
                    </a:lnTo>
                    <a:lnTo>
                      <a:pt x="1270" y="412"/>
                    </a:lnTo>
                    <a:lnTo>
                      <a:pt x="1264" y="408"/>
                    </a:lnTo>
                    <a:lnTo>
                      <a:pt x="1258" y="404"/>
                    </a:lnTo>
                    <a:lnTo>
                      <a:pt x="1256" y="402"/>
                    </a:lnTo>
                    <a:lnTo>
                      <a:pt x="1256" y="402"/>
                    </a:lnTo>
                    <a:lnTo>
                      <a:pt x="1256" y="400"/>
                    </a:lnTo>
                    <a:lnTo>
                      <a:pt x="1260" y="400"/>
                    </a:lnTo>
                    <a:lnTo>
                      <a:pt x="1268" y="404"/>
                    </a:lnTo>
                    <a:lnTo>
                      <a:pt x="1268" y="404"/>
                    </a:lnTo>
                    <a:lnTo>
                      <a:pt x="1274" y="406"/>
                    </a:lnTo>
                    <a:lnTo>
                      <a:pt x="1278" y="404"/>
                    </a:lnTo>
                    <a:lnTo>
                      <a:pt x="1282" y="402"/>
                    </a:lnTo>
                    <a:lnTo>
                      <a:pt x="1286" y="398"/>
                    </a:lnTo>
                    <a:lnTo>
                      <a:pt x="1286" y="398"/>
                    </a:lnTo>
                    <a:lnTo>
                      <a:pt x="1292" y="394"/>
                    </a:lnTo>
                    <a:lnTo>
                      <a:pt x="1298" y="394"/>
                    </a:lnTo>
                    <a:lnTo>
                      <a:pt x="1304" y="394"/>
                    </a:lnTo>
                    <a:lnTo>
                      <a:pt x="1306" y="390"/>
                    </a:lnTo>
                    <a:lnTo>
                      <a:pt x="1306" y="390"/>
                    </a:lnTo>
                    <a:lnTo>
                      <a:pt x="1304" y="386"/>
                    </a:lnTo>
                    <a:lnTo>
                      <a:pt x="1300" y="384"/>
                    </a:lnTo>
                    <a:lnTo>
                      <a:pt x="1292" y="378"/>
                    </a:lnTo>
                    <a:lnTo>
                      <a:pt x="1292" y="378"/>
                    </a:lnTo>
                    <a:lnTo>
                      <a:pt x="1288" y="374"/>
                    </a:lnTo>
                    <a:lnTo>
                      <a:pt x="1284" y="372"/>
                    </a:lnTo>
                    <a:lnTo>
                      <a:pt x="1278" y="370"/>
                    </a:lnTo>
                    <a:lnTo>
                      <a:pt x="1270" y="370"/>
                    </a:lnTo>
                    <a:lnTo>
                      <a:pt x="1270" y="370"/>
                    </a:lnTo>
                    <a:lnTo>
                      <a:pt x="1266" y="370"/>
                    </a:lnTo>
                    <a:lnTo>
                      <a:pt x="1262" y="370"/>
                    </a:lnTo>
                    <a:lnTo>
                      <a:pt x="1256" y="364"/>
                    </a:lnTo>
                    <a:lnTo>
                      <a:pt x="1256" y="364"/>
                    </a:lnTo>
                    <a:lnTo>
                      <a:pt x="1254" y="362"/>
                    </a:lnTo>
                    <a:lnTo>
                      <a:pt x="1250" y="362"/>
                    </a:lnTo>
                    <a:lnTo>
                      <a:pt x="1244" y="364"/>
                    </a:lnTo>
                    <a:lnTo>
                      <a:pt x="1238" y="370"/>
                    </a:lnTo>
                    <a:lnTo>
                      <a:pt x="1236" y="374"/>
                    </a:lnTo>
                    <a:lnTo>
                      <a:pt x="1234" y="378"/>
                    </a:lnTo>
                    <a:lnTo>
                      <a:pt x="1234" y="378"/>
                    </a:lnTo>
                    <a:lnTo>
                      <a:pt x="1234" y="384"/>
                    </a:lnTo>
                    <a:lnTo>
                      <a:pt x="1230" y="386"/>
                    </a:lnTo>
                    <a:lnTo>
                      <a:pt x="1228" y="384"/>
                    </a:lnTo>
                    <a:lnTo>
                      <a:pt x="1228" y="380"/>
                    </a:lnTo>
                    <a:lnTo>
                      <a:pt x="1228" y="380"/>
                    </a:lnTo>
                    <a:lnTo>
                      <a:pt x="1230" y="376"/>
                    </a:lnTo>
                    <a:lnTo>
                      <a:pt x="1228" y="372"/>
                    </a:lnTo>
                    <a:lnTo>
                      <a:pt x="1228" y="368"/>
                    </a:lnTo>
                    <a:lnTo>
                      <a:pt x="1232" y="364"/>
                    </a:lnTo>
                    <a:lnTo>
                      <a:pt x="1232" y="364"/>
                    </a:lnTo>
                    <a:lnTo>
                      <a:pt x="1234" y="364"/>
                    </a:lnTo>
                    <a:lnTo>
                      <a:pt x="1236" y="362"/>
                    </a:lnTo>
                    <a:lnTo>
                      <a:pt x="1234" y="358"/>
                    </a:lnTo>
                    <a:lnTo>
                      <a:pt x="1230" y="352"/>
                    </a:lnTo>
                    <a:lnTo>
                      <a:pt x="1220" y="350"/>
                    </a:lnTo>
                    <a:lnTo>
                      <a:pt x="1220" y="350"/>
                    </a:lnTo>
                    <a:lnTo>
                      <a:pt x="1216" y="350"/>
                    </a:lnTo>
                    <a:lnTo>
                      <a:pt x="1212" y="350"/>
                    </a:lnTo>
                    <a:lnTo>
                      <a:pt x="1206" y="356"/>
                    </a:lnTo>
                    <a:lnTo>
                      <a:pt x="1202" y="360"/>
                    </a:lnTo>
                    <a:lnTo>
                      <a:pt x="1204" y="364"/>
                    </a:lnTo>
                    <a:lnTo>
                      <a:pt x="1204" y="364"/>
                    </a:lnTo>
                    <a:lnTo>
                      <a:pt x="1204" y="368"/>
                    </a:lnTo>
                    <a:lnTo>
                      <a:pt x="1204" y="370"/>
                    </a:lnTo>
                    <a:lnTo>
                      <a:pt x="1200" y="378"/>
                    </a:lnTo>
                    <a:lnTo>
                      <a:pt x="1194" y="384"/>
                    </a:lnTo>
                    <a:lnTo>
                      <a:pt x="1188" y="386"/>
                    </a:lnTo>
                    <a:lnTo>
                      <a:pt x="1188" y="386"/>
                    </a:lnTo>
                    <a:lnTo>
                      <a:pt x="1186" y="386"/>
                    </a:lnTo>
                    <a:lnTo>
                      <a:pt x="1186" y="384"/>
                    </a:lnTo>
                    <a:lnTo>
                      <a:pt x="1186" y="378"/>
                    </a:lnTo>
                    <a:lnTo>
                      <a:pt x="1188" y="370"/>
                    </a:lnTo>
                    <a:lnTo>
                      <a:pt x="1188" y="364"/>
                    </a:lnTo>
                    <a:lnTo>
                      <a:pt x="1188" y="364"/>
                    </a:lnTo>
                    <a:lnTo>
                      <a:pt x="1186" y="360"/>
                    </a:lnTo>
                    <a:lnTo>
                      <a:pt x="1184" y="360"/>
                    </a:lnTo>
                    <a:lnTo>
                      <a:pt x="1170" y="372"/>
                    </a:lnTo>
                    <a:lnTo>
                      <a:pt x="1170" y="372"/>
                    </a:lnTo>
                    <a:lnTo>
                      <a:pt x="1156" y="390"/>
                    </a:lnTo>
                    <a:lnTo>
                      <a:pt x="1150" y="396"/>
                    </a:lnTo>
                    <a:lnTo>
                      <a:pt x="1144" y="398"/>
                    </a:lnTo>
                    <a:lnTo>
                      <a:pt x="1144" y="398"/>
                    </a:lnTo>
                    <a:lnTo>
                      <a:pt x="1142" y="398"/>
                    </a:lnTo>
                    <a:lnTo>
                      <a:pt x="1140" y="398"/>
                    </a:lnTo>
                    <a:lnTo>
                      <a:pt x="1140" y="392"/>
                    </a:lnTo>
                    <a:lnTo>
                      <a:pt x="1144" y="386"/>
                    </a:lnTo>
                    <a:lnTo>
                      <a:pt x="1150" y="382"/>
                    </a:lnTo>
                    <a:lnTo>
                      <a:pt x="1150" y="382"/>
                    </a:lnTo>
                    <a:lnTo>
                      <a:pt x="1156" y="376"/>
                    </a:lnTo>
                    <a:lnTo>
                      <a:pt x="1160" y="368"/>
                    </a:lnTo>
                    <a:lnTo>
                      <a:pt x="1162" y="362"/>
                    </a:lnTo>
                    <a:lnTo>
                      <a:pt x="1164" y="360"/>
                    </a:lnTo>
                    <a:lnTo>
                      <a:pt x="1166" y="360"/>
                    </a:lnTo>
                    <a:lnTo>
                      <a:pt x="1166" y="360"/>
                    </a:lnTo>
                    <a:lnTo>
                      <a:pt x="1170" y="358"/>
                    </a:lnTo>
                    <a:lnTo>
                      <a:pt x="1172" y="356"/>
                    </a:lnTo>
                    <a:lnTo>
                      <a:pt x="1170" y="352"/>
                    </a:lnTo>
                    <a:lnTo>
                      <a:pt x="1164" y="350"/>
                    </a:lnTo>
                    <a:lnTo>
                      <a:pt x="1164" y="350"/>
                    </a:lnTo>
                    <a:lnTo>
                      <a:pt x="1158" y="350"/>
                    </a:lnTo>
                    <a:lnTo>
                      <a:pt x="1154" y="354"/>
                    </a:lnTo>
                    <a:lnTo>
                      <a:pt x="1148" y="362"/>
                    </a:lnTo>
                    <a:lnTo>
                      <a:pt x="1148" y="362"/>
                    </a:lnTo>
                    <a:lnTo>
                      <a:pt x="1144" y="362"/>
                    </a:lnTo>
                    <a:lnTo>
                      <a:pt x="1138" y="360"/>
                    </a:lnTo>
                    <a:lnTo>
                      <a:pt x="1132" y="358"/>
                    </a:lnTo>
                    <a:lnTo>
                      <a:pt x="1130" y="358"/>
                    </a:lnTo>
                    <a:lnTo>
                      <a:pt x="1130" y="360"/>
                    </a:lnTo>
                    <a:lnTo>
                      <a:pt x="1130" y="360"/>
                    </a:lnTo>
                    <a:lnTo>
                      <a:pt x="1128" y="362"/>
                    </a:lnTo>
                    <a:lnTo>
                      <a:pt x="1126" y="364"/>
                    </a:lnTo>
                    <a:lnTo>
                      <a:pt x="1124" y="366"/>
                    </a:lnTo>
                    <a:lnTo>
                      <a:pt x="1124" y="370"/>
                    </a:lnTo>
                    <a:lnTo>
                      <a:pt x="1124" y="370"/>
                    </a:lnTo>
                    <a:lnTo>
                      <a:pt x="1126" y="374"/>
                    </a:lnTo>
                    <a:lnTo>
                      <a:pt x="1124" y="376"/>
                    </a:lnTo>
                    <a:lnTo>
                      <a:pt x="1122" y="378"/>
                    </a:lnTo>
                    <a:lnTo>
                      <a:pt x="1118" y="374"/>
                    </a:lnTo>
                    <a:lnTo>
                      <a:pt x="1118" y="374"/>
                    </a:lnTo>
                    <a:lnTo>
                      <a:pt x="1114" y="370"/>
                    </a:lnTo>
                    <a:lnTo>
                      <a:pt x="1110" y="372"/>
                    </a:lnTo>
                    <a:lnTo>
                      <a:pt x="1104" y="374"/>
                    </a:lnTo>
                    <a:lnTo>
                      <a:pt x="1100" y="380"/>
                    </a:lnTo>
                    <a:lnTo>
                      <a:pt x="1100" y="380"/>
                    </a:lnTo>
                    <a:lnTo>
                      <a:pt x="1096" y="384"/>
                    </a:lnTo>
                    <a:lnTo>
                      <a:pt x="1092" y="388"/>
                    </a:lnTo>
                    <a:lnTo>
                      <a:pt x="1092" y="390"/>
                    </a:lnTo>
                    <a:lnTo>
                      <a:pt x="1094" y="390"/>
                    </a:lnTo>
                    <a:lnTo>
                      <a:pt x="1094" y="390"/>
                    </a:lnTo>
                    <a:lnTo>
                      <a:pt x="1096" y="394"/>
                    </a:lnTo>
                    <a:lnTo>
                      <a:pt x="1096" y="398"/>
                    </a:lnTo>
                    <a:lnTo>
                      <a:pt x="1094" y="404"/>
                    </a:lnTo>
                    <a:lnTo>
                      <a:pt x="1090" y="406"/>
                    </a:lnTo>
                    <a:lnTo>
                      <a:pt x="1090" y="406"/>
                    </a:lnTo>
                    <a:lnTo>
                      <a:pt x="1088" y="406"/>
                    </a:lnTo>
                    <a:lnTo>
                      <a:pt x="1086" y="404"/>
                    </a:lnTo>
                    <a:lnTo>
                      <a:pt x="1084" y="398"/>
                    </a:lnTo>
                    <a:lnTo>
                      <a:pt x="1084" y="390"/>
                    </a:lnTo>
                    <a:lnTo>
                      <a:pt x="1082" y="390"/>
                    </a:lnTo>
                    <a:lnTo>
                      <a:pt x="1080" y="388"/>
                    </a:lnTo>
                    <a:lnTo>
                      <a:pt x="1080" y="388"/>
                    </a:lnTo>
                    <a:lnTo>
                      <a:pt x="1078" y="388"/>
                    </a:lnTo>
                    <a:lnTo>
                      <a:pt x="1078" y="388"/>
                    </a:lnTo>
                    <a:lnTo>
                      <a:pt x="1078" y="384"/>
                    </a:lnTo>
                    <a:lnTo>
                      <a:pt x="1080" y="380"/>
                    </a:lnTo>
                    <a:lnTo>
                      <a:pt x="1086" y="378"/>
                    </a:lnTo>
                    <a:lnTo>
                      <a:pt x="1086" y="378"/>
                    </a:lnTo>
                    <a:lnTo>
                      <a:pt x="1092" y="376"/>
                    </a:lnTo>
                    <a:lnTo>
                      <a:pt x="1096" y="372"/>
                    </a:lnTo>
                    <a:lnTo>
                      <a:pt x="1100" y="368"/>
                    </a:lnTo>
                    <a:lnTo>
                      <a:pt x="1100" y="364"/>
                    </a:lnTo>
                    <a:lnTo>
                      <a:pt x="1100" y="364"/>
                    </a:lnTo>
                    <a:lnTo>
                      <a:pt x="1098" y="362"/>
                    </a:lnTo>
                    <a:lnTo>
                      <a:pt x="1096" y="362"/>
                    </a:lnTo>
                    <a:lnTo>
                      <a:pt x="1092" y="364"/>
                    </a:lnTo>
                    <a:lnTo>
                      <a:pt x="1090" y="366"/>
                    </a:lnTo>
                    <a:lnTo>
                      <a:pt x="1090" y="366"/>
                    </a:lnTo>
                    <a:lnTo>
                      <a:pt x="1088" y="370"/>
                    </a:lnTo>
                    <a:lnTo>
                      <a:pt x="1084" y="372"/>
                    </a:lnTo>
                    <a:lnTo>
                      <a:pt x="1068" y="372"/>
                    </a:lnTo>
                    <a:lnTo>
                      <a:pt x="1068" y="372"/>
                    </a:lnTo>
                    <a:lnTo>
                      <a:pt x="1066" y="372"/>
                    </a:lnTo>
                    <a:lnTo>
                      <a:pt x="1062" y="372"/>
                    </a:lnTo>
                    <a:lnTo>
                      <a:pt x="1062" y="378"/>
                    </a:lnTo>
                    <a:lnTo>
                      <a:pt x="1064" y="384"/>
                    </a:lnTo>
                    <a:lnTo>
                      <a:pt x="1070" y="390"/>
                    </a:lnTo>
                    <a:lnTo>
                      <a:pt x="1070" y="390"/>
                    </a:lnTo>
                    <a:lnTo>
                      <a:pt x="1074" y="392"/>
                    </a:lnTo>
                    <a:lnTo>
                      <a:pt x="1074" y="394"/>
                    </a:lnTo>
                    <a:lnTo>
                      <a:pt x="1074" y="396"/>
                    </a:lnTo>
                    <a:lnTo>
                      <a:pt x="1072" y="396"/>
                    </a:lnTo>
                    <a:lnTo>
                      <a:pt x="1068" y="396"/>
                    </a:lnTo>
                    <a:lnTo>
                      <a:pt x="1062" y="394"/>
                    </a:lnTo>
                    <a:lnTo>
                      <a:pt x="1062" y="394"/>
                    </a:lnTo>
                    <a:lnTo>
                      <a:pt x="1058" y="392"/>
                    </a:lnTo>
                    <a:lnTo>
                      <a:pt x="1052" y="392"/>
                    </a:lnTo>
                    <a:lnTo>
                      <a:pt x="1042" y="396"/>
                    </a:lnTo>
                    <a:lnTo>
                      <a:pt x="1042" y="396"/>
                    </a:lnTo>
                    <a:lnTo>
                      <a:pt x="1040" y="396"/>
                    </a:lnTo>
                    <a:lnTo>
                      <a:pt x="1042" y="398"/>
                    </a:lnTo>
                    <a:lnTo>
                      <a:pt x="1048" y="402"/>
                    </a:lnTo>
                    <a:lnTo>
                      <a:pt x="1054" y="406"/>
                    </a:lnTo>
                    <a:lnTo>
                      <a:pt x="1058" y="408"/>
                    </a:lnTo>
                    <a:lnTo>
                      <a:pt x="1058" y="408"/>
                    </a:lnTo>
                    <a:lnTo>
                      <a:pt x="1058" y="410"/>
                    </a:lnTo>
                    <a:lnTo>
                      <a:pt x="1056" y="410"/>
                    </a:lnTo>
                    <a:lnTo>
                      <a:pt x="1052" y="408"/>
                    </a:lnTo>
                    <a:lnTo>
                      <a:pt x="1048" y="406"/>
                    </a:lnTo>
                    <a:lnTo>
                      <a:pt x="1044" y="408"/>
                    </a:lnTo>
                    <a:lnTo>
                      <a:pt x="1044" y="408"/>
                    </a:lnTo>
                    <a:lnTo>
                      <a:pt x="1042" y="408"/>
                    </a:lnTo>
                    <a:lnTo>
                      <a:pt x="1036" y="406"/>
                    </a:lnTo>
                    <a:lnTo>
                      <a:pt x="1032" y="404"/>
                    </a:lnTo>
                    <a:lnTo>
                      <a:pt x="1030" y="398"/>
                    </a:lnTo>
                    <a:lnTo>
                      <a:pt x="1030" y="398"/>
                    </a:lnTo>
                    <a:lnTo>
                      <a:pt x="1028" y="396"/>
                    </a:lnTo>
                    <a:lnTo>
                      <a:pt x="1026" y="396"/>
                    </a:lnTo>
                    <a:lnTo>
                      <a:pt x="1022" y="398"/>
                    </a:lnTo>
                    <a:lnTo>
                      <a:pt x="1018" y="400"/>
                    </a:lnTo>
                    <a:lnTo>
                      <a:pt x="1018" y="402"/>
                    </a:lnTo>
                    <a:lnTo>
                      <a:pt x="1022" y="404"/>
                    </a:lnTo>
                    <a:lnTo>
                      <a:pt x="1022" y="404"/>
                    </a:lnTo>
                    <a:lnTo>
                      <a:pt x="1026" y="406"/>
                    </a:lnTo>
                    <a:lnTo>
                      <a:pt x="1028" y="410"/>
                    </a:lnTo>
                    <a:lnTo>
                      <a:pt x="1028" y="422"/>
                    </a:lnTo>
                    <a:lnTo>
                      <a:pt x="1028" y="422"/>
                    </a:lnTo>
                    <a:lnTo>
                      <a:pt x="1026" y="424"/>
                    </a:lnTo>
                    <a:lnTo>
                      <a:pt x="1026" y="426"/>
                    </a:lnTo>
                    <a:lnTo>
                      <a:pt x="1022" y="424"/>
                    </a:lnTo>
                    <a:lnTo>
                      <a:pt x="1018" y="422"/>
                    </a:lnTo>
                    <a:lnTo>
                      <a:pt x="1018" y="416"/>
                    </a:lnTo>
                    <a:lnTo>
                      <a:pt x="1018" y="416"/>
                    </a:lnTo>
                    <a:lnTo>
                      <a:pt x="1018" y="412"/>
                    </a:lnTo>
                    <a:lnTo>
                      <a:pt x="1014" y="410"/>
                    </a:lnTo>
                    <a:lnTo>
                      <a:pt x="1010" y="412"/>
                    </a:lnTo>
                    <a:lnTo>
                      <a:pt x="1002" y="414"/>
                    </a:lnTo>
                    <a:lnTo>
                      <a:pt x="1002" y="414"/>
                    </a:lnTo>
                    <a:lnTo>
                      <a:pt x="1000" y="416"/>
                    </a:lnTo>
                    <a:lnTo>
                      <a:pt x="1000" y="416"/>
                    </a:lnTo>
                    <a:lnTo>
                      <a:pt x="1000" y="412"/>
                    </a:lnTo>
                    <a:lnTo>
                      <a:pt x="1002" y="404"/>
                    </a:lnTo>
                    <a:lnTo>
                      <a:pt x="1000" y="398"/>
                    </a:lnTo>
                    <a:lnTo>
                      <a:pt x="1000" y="398"/>
                    </a:lnTo>
                    <a:lnTo>
                      <a:pt x="998" y="396"/>
                    </a:lnTo>
                    <a:lnTo>
                      <a:pt x="994" y="396"/>
                    </a:lnTo>
                    <a:lnTo>
                      <a:pt x="982" y="400"/>
                    </a:lnTo>
                    <a:lnTo>
                      <a:pt x="982" y="400"/>
                    </a:lnTo>
                    <a:lnTo>
                      <a:pt x="972" y="402"/>
                    </a:lnTo>
                    <a:lnTo>
                      <a:pt x="972" y="404"/>
                    </a:lnTo>
                    <a:lnTo>
                      <a:pt x="974" y="408"/>
                    </a:lnTo>
                    <a:lnTo>
                      <a:pt x="974" y="408"/>
                    </a:lnTo>
                    <a:lnTo>
                      <a:pt x="978" y="412"/>
                    </a:lnTo>
                    <a:lnTo>
                      <a:pt x="978" y="416"/>
                    </a:lnTo>
                    <a:lnTo>
                      <a:pt x="976" y="420"/>
                    </a:lnTo>
                    <a:lnTo>
                      <a:pt x="972" y="420"/>
                    </a:lnTo>
                    <a:lnTo>
                      <a:pt x="972" y="420"/>
                    </a:lnTo>
                    <a:lnTo>
                      <a:pt x="968" y="420"/>
                    </a:lnTo>
                    <a:lnTo>
                      <a:pt x="964" y="420"/>
                    </a:lnTo>
                    <a:lnTo>
                      <a:pt x="964" y="424"/>
                    </a:lnTo>
                    <a:lnTo>
                      <a:pt x="962" y="428"/>
                    </a:lnTo>
                    <a:lnTo>
                      <a:pt x="962" y="428"/>
                    </a:lnTo>
                    <a:lnTo>
                      <a:pt x="962" y="430"/>
                    </a:lnTo>
                    <a:lnTo>
                      <a:pt x="958" y="432"/>
                    </a:lnTo>
                    <a:lnTo>
                      <a:pt x="956" y="432"/>
                    </a:lnTo>
                    <a:lnTo>
                      <a:pt x="954" y="428"/>
                    </a:lnTo>
                    <a:lnTo>
                      <a:pt x="954" y="428"/>
                    </a:lnTo>
                    <a:lnTo>
                      <a:pt x="952" y="426"/>
                    </a:lnTo>
                    <a:lnTo>
                      <a:pt x="950" y="426"/>
                    </a:lnTo>
                    <a:lnTo>
                      <a:pt x="946" y="424"/>
                    </a:lnTo>
                    <a:lnTo>
                      <a:pt x="940" y="426"/>
                    </a:lnTo>
                    <a:lnTo>
                      <a:pt x="934" y="430"/>
                    </a:lnTo>
                    <a:lnTo>
                      <a:pt x="934" y="430"/>
                    </a:lnTo>
                    <a:lnTo>
                      <a:pt x="930" y="436"/>
                    </a:lnTo>
                    <a:lnTo>
                      <a:pt x="926" y="440"/>
                    </a:lnTo>
                    <a:lnTo>
                      <a:pt x="922" y="444"/>
                    </a:lnTo>
                    <a:lnTo>
                      <a:pt x="920" y="450"/>
                    </a:lnTo>
                    <a:lnTo>
                      <a:pt x="920" y="450"/>
                    </a:lnTo>
                    <a:lnTo>
                      <a:pt x="922" y="452"/>
                    </a:lnTo>
                    <a:lnTo>
                      <a:pt x="922" y="452"/>
                    </a:lnTo>
                    <a:lnTo>
                      <a:pt x="928" y="450"/>
                    </a:lnTo>
                    <a:lnTo>
                      <a:pt x="932" y="448"/>
                    </a:lnTo>
                    <a:lnTo>
                      <a:pt x="938" y="448"/>
                    </a:lnTo>
                    <a:lnTo>
                      <a:pt x="938" y="448"/>
                    </a:lnTo>
                    <a:lnTo>
                      <a:pt x="942" y="450"/>
                    </a:lnTo>
                    <a:lnTo>
                      <a:pt x="942" y="452"/>
                    </a:lnTo>
                    <a:lnTo>
                      <a:pt x="940" y="454"/>
                    </a:lnTo>
                    <a:lnTo>
                      <a:pt x="942" y="458"/>
                    </a:lnTo>
                    <a:lnTo>
                      <a:pt x="942" y="458"/>
                    </a:lnTo>
                    <a:lnTo>
                      <a:pt x="944" y="462"/>
                    </a:lnTo>
                    <a:lnTo>
                      <a:pt x="944" y="464"/>
                    </a:lnTo>
                    <a:lnTo>
                      <a:pt x="942" y="466"/>
                    </a:lnTo>
                    <a:lnTo>
                      <a:pt x="940" y="464"/>
                    </a:lnTo>
                    <a:lnTo>
                      <a:pt x="940" y="464"/>
                    </a:lnTo>
                    <a:lnTo>
                      <a:pt x="934" y="462"/>
                    </a:lnTo>
                    <a:lnTo>
                      <a:pt x="930" y="460"/>
                    </a:lnTo>
                    <a:lnTo>
                      <a:pt x="928" y="462"/>
                    </a:lnTo>
                    <a:lnTo>
                      <a:pt x="926" y="466"/>
                    </a:lnTo>
                    <a:lnTo>
                      <a:pt x="926" y="466"/>
                    </a:lnTo>
                    <a:lnTo>
                      <a:pt x="924" y="470"/>
                    </a:lnTo>
                    <a:lnTo>
                      <a:pt x="920" y="468"/>
                    </a:lnTo>
                    <a:lnTo>
                      <a:pt x="914" y="460"/>
                    </a:lnTo>
                    <a:lnTo>
                      <a:pt x="914" y="460"/>
                    </a:lnTo>
                    <a:lnTo>
                      <a:pt x="912" y="458"/>
                    </a:lnTo>
                    <a:lnTo>
                      <a:pt x="910" y="458"/>
                    </a:lnTo>
                    <a:lnTo>
                      <a:pt x="906" y="462"/>
                    </a:lnTo>
                    <a:lnTo>
                      <a:pt x="902" y="466"/>
                    </a:lnTo>
                    <a:lnTo>
                      <a:pt x="900" y="468"/>
                    </a:lnTo>
                    <a:lnTo>
                      <a:pt x="898" y="466"/>
                    </a:lnTo>
                    <a:lnTo>
                      <a:pt x="898" y="466"/>
                    </a:lnTo>
                    <a:lnTo>
                      <a:pt x="898" y="464"/>
                    </a:lnTo>
                    <a:lnTo>
                      <a:pt x="898" y="462"/>
                    </a:lnTo>
                    <a:lnTo>
                      <a:pt x="900" y="456"/>
                    </a:lnTo>
                    <a:lnTo>
                      <a:pt x="904" y="450"/>
                    </a:lnTo>
                    <a:lnTo>
                      <a:pt x="906" y="446"/>
                    </a:lnTo>
                    <a:lnTo>
                      <a:pt x="904" y="444"/>
                    </a:lnTo>
                    <a:lnTo>
                      <a:pt x="904" y="444"/>
                    </a:lnTo>
                    <a:lnTo>
                      <a:pt x="902" y="442"/>
                    </a:lnTo>
                    <a:lnTo>
                      <a:pt x="898" y="444"/>
                    </a:lnTo>
                    <a:lnTo>
                      <a:pt x="888" y="456"/>
                    </a:lnTo>
                    <a:lnTo>
                      <a:pt x="888" y="456"/>
                    </a:lnTo>
                    <a:lnTo>
                      <a:pt x="882" y="462"/>
                    </a:lnTo>
                    <a:lnTo>
                      <a:pt x="874" y="466"/>
                    </a:lnTo>
                    <a:lnTo>
                      <a:pt x="870" y="468"/>
                    </a:lnTo>
                    <a:lnTo>
                      <a:pt x="870" y="468"/>
                    </a:lnTo>
                    <a:lnTo>
                      <a:pt x="872" y="470"/>
                    </a:lnTo>
                    <a:lnTo>
                      <a:pt x="872" y="470"/>
                    </a:lnTo>
                    <a:lnTo>
                      <a:pt x="872" y="472"/>
                    </a:lnTo>
                    <a:lnTo>
                      <a:pt x="872" y="474"/>
                    </a:lnTo>
                    <a:lnTo>
                      <a:pt x="868" y="476"/>
                    </a:lnTo>
                    <a:lnTo>
                      <a:pt x="862" y="480"/>
                    </a:lnTo>
                    <a:lnTo>
                      <a:pt x="860" y="484"/>
                    </a:lnTo>
                    <a:lnTo>
                      <a:pt x="860" y="484"/>
                    </a:lnTo>
                    <a:lnTo>
                      <a:pt x="858" y="488"/>
                    </a:lnTo>
                    <a:lnTo>
                      <a:pt x="854" y="490"/>
                    </a:lnTo>
                    <a:lnTo>
                      <a:pt x="846" y="494"/>
                    </a:lnTo>
                    <a:lnTo>
                      <a:pt x="836" y="498"/>
                    </a:lnTo>
                    <a:lnTo>
                      <a:pt x="826" y="504"/>
                    </a:lnTo>
                    <a:lnTo>
                      <a:pt x="826" y="504"/>
                    </a:lnTo>
                    <a:lnTo>
                      <a:pt x="822" y="508"/>
                    </a:lnTo>
                    <a:lnTo>
                      <a:pt x="822" y="510"/>
                    </a:lnTo>
                    <a:lnTo>
                      <a:pt x="824" y="510"/>
                    </a:lnTo>
                    <a:lnTo>
                      <a:pt x="830" y="508"/>
                    </a:lnTo>
                    <a:lnTo>
                      <a:pt x="836" y="504"/>
                    </a:lnTo>
                    <a:lnTo>
                      <a:pt x="836" y="504"/>
                    </a:lnTo>
                    <a:lnTo>
                      <a:pt x="840" y="500"/>
                    </a:lnTo>
                    <a:lnTo>
                      <a:pt x="844" y="498"/>
                    </a:lnTo>
                    <a:lnTo>
                      <a:pt x="848" y="498"/>
                    </a:lnTo>
                    <a:lnTo>
                      <a:pt x="856" y="494"/>
                    </a:lnTo>
                    <a:lnTo>
                      <a:pt x="856" y="494"/>
                    </a:lnTo>
                    <a:lnTo>
                      <a:pt x="872" y="486"/>
                    </a:lnTo>
                    <a:lnTo>
                      <a:pt x="878" y="484"/>
                    </a:lnTo>
                    <a:lnTo>
                      <a:pt x="882" y="484"/>
                    </a:lnTo>
                    <a:lnTo>
                      <a:pt x="882" y="484"/>
                    </a:lnTo>
                    <a:lnTo>
                      <a:pt x="886" y="486"/>
                    </a:lnTo>
                    <a:lnTo>
                      <a:pt x="890" y="486"/>
                    </a:lnTo>
                    <a:lnTo>
                      <a:pt x="894" y="486"/>
                    </a:lnTo>
                    <a:lnTo>
                      <a:pt x="898" y="482"/>
                    </a:lnTo>
                    <a:lnTo>
                      <a:pt x="898" y="482"/>
                    </a:lnTo>
                    <a:lnTo>
                      <a:pt x="902" y="478"/>
                    </a:lnTo>
                    <a:lnTo>
                      <a:pt x="906" y="476"/>
                    </a:lnTo>
                    <a:lnTo>
                      <a:pt x="910" y="478"/>
                    </a:lnTo>
                    <a:lnTo>
                      <a:pt x="916" y="480"/>
                    </a:lnTo>
                    <a:lnTo>
                      <a:pt x="916" y="480"/>
                    </a:lnTo>
                    <a:lnTo>
                      <a:pt x="916" y="482"/>
                    </a:lnTo>
                    <a:lnTo>
                      <a:pt x="916" y="484"/>
                    </a:lnTo>
                    <a:lnTo>
                      <a:pt x="914" y="488"/>
                    </a:lnTo>
                    <a:lnTo>
                      <a:pt x="912" y="490"/>
                    </a:lnTo>
                    <a:lnTo>
                      <a:pt x="912" y="492"/>
                    </a:lnTo>
                    <a:lnTo>
                      <a:pt x="912" y="496"/>
                    </a:lnTo>
                    <a:lnTo>
                      <a:pt x="912" y="496"/>
                    </a:lnTo>
                    <a:lnTo>
                      <a:pt x="914" y="498"/>
                    </a:lnTo>
                    <a:lnTo>
                      <a:pt x="914" y="500"/>
                    </a:lnTo>
                    <a:lnTo>
                      <a:pt x="912" y="502"/>
                    </a:lnTo>
                    <a:lnTo>
                      <a:pt x="908" y="502"/>
                    </a:lnTo>
                    <a:lnTo>
                      <a:pt x="906" y="502"/>
                    </a:lnTo>
                    <a:lnTo>
                      <a:pt x="904" y="500"/>
                    </a:lnTo>
                    <a:lnTo>
                      <a:pt x="904" y="500"/>
                    </a:lnTo>
                    <a:lnTo>
                      <a:pt x="904" y="496"/>
                    </a:lnTo>
                    <a:lnTo>
                      <a:pt x="900" y="492"/>
                    </a:lnTo>
                    <a:lnTo>
                      <a:pt x="896" y="492"/>
                    </a:lnTo>
                    <a:lnTo>
                      <a:pt x="894" y="494"/>
                    </a:lnTo>
                    <a:lnTo>
                      <a:pt x="894" y="494"/>
                    </a:lnTo>
                    <a:lnTo>
                      <a:pt x="888" y="502"/>
                    </a:lnTo>
                    <a:lnTo>
                      <a:pt x="886" y="504"/>
                    </a:lnTo>
                    <a:lnTo>
                      <a:pt x="882" y="506"/>
                    </a:lnTo>
                    <a:lnTo>
                      <a:pt x="882" y="506"/>
                    </a:lnTo>
                    <a:lnTo>
                      <a:pt x="878" y="508"/>
                    </a:lnTo>
                    <a:lnTo>
                      <a:pt x="874" y="512"/>
                    </a:lnTo>
                    <a:lnTo>
                      <a:pt x="872" y="518"/>
                    </a:lnTo>
                    <a:lnTo>
                      <a:pt x="870" y="526"/>
                    </a:lnTo>
                    <a:lnTo>
                      <a:pt x="870" y="526"/>
                    </a:lnTo>
                    <a:lnTo>
                      <a:pt x="868" y="530"/>
                    </a:lnTo>
                    <a:lnTo>
                      <a:pt x="866" y="530"/>
                    </a:lnTo>
                    <a:lnTo>
                      <a:pt x="862" y="530"/>
                    </a:lnTo>
                    <a:lnTo>
                      <a:pt x="860" y="532"/>
                    </a:lnTo>
                    <a:lnTo>
                      <a:pt x="860" y="534"/>
                    </a:lnTo>
                    <a:lnTo>
                      <a:pt x="860" y="534"/>
                    </a:lnTo>
                    <a:lnTo>
                      <a:pt x="858" y="542"/>
                    </a:lnTo>
                    <a:lnTo>
                      <a:pt x="852" y="550"/>
                    </a:lnTo>
                    <a:lnTo>
                      <a:pt x="836" y="568"/>
                    </a:lnTo>
                    <a:lnTo>
                      <a:pt x="836" y="568"/>
                    </a:lnTo>
                    <a:lnTo>
                      <a:pt x="830" y="574"/>
                    </a:lnTo>
                    <a:lnTo>
                      <a:pt x="830" y="580"/>
                    </a:lnTo>
                    <a:lnTo>
                      <a:pt x="832" y="584"/>
                    </a:lnTo>
                    <a:lnTo>
                      <a:pt x="830" y="588"/>
                    </a:lnTo>
                    <a:lnTo>
                      <a:pt x="830" y="588"/>
                    </a:lnTo>
                    <a:lnTo>
                      <a:pt x="830" y="590"/>
                    </a:lnTo>
                    <a:lnTo>
                      <a:pt x="826" y="592"/>
                    </a:lnTo>
                    <a:lnTo>
                      <a:pt x="820" y="592"/>
                    </a:lnTo>
                    <a:lnTo>
                      <a:pt x="814" y="592"/>
                    </a:lnTo>
                    <a:lnTo>
                      <a:pt x="810" y="592"/>
                    </a:lnTo>
                    <a:lnTo>
                      <a:pt x="810" y="592"/>
                    </a:lnTo>
                    <a:lnTo>
                      <a:pt x="808" y="594"/>
                    </a:lnTo>
                    <a:lnTo>
                      <a:pt x="808" y="596"/>
                    </a:lnTo>
                    <a:lnTo>
                      <a:pt x="808" y="604"/>
                    </a:lnTo>
                    <a:lnTo>
                      <a:pt x="808" y="612"/>
                    </a:lnTo>
                    <a:lnTo>
                      <a:pt x="808" y="614"/>
                    </a:lnTo>
                    <a:lnTo>
                      <a:pt x="806" y="616"/>
                    </a:lnTo>
                    <a:lnTo>
                      <a:pt x="806" y="616"/>
                    </a:lnTo>
                    <a:lnTo>
                      <a:pt x="804" y="622"/>
                    </a:lnTo>
                    <a:lnTo>
                      <a:pt x="804" y="626"/>
                    </a:lnTo>
                    <a:lnTo>
                      <a:pt x="806" y="636"/>
                    </a:lnTo>
                    <a:lnTo>
                      <a:pt x="806" y="636"/>
                    </a:lnTo>
                    <a:lnTo>
                      <a:pt x="806" y="636"/>
                    </a:lnTo>
                    <a:lnTo>
                      <a:pt x="804" y="638"/>
                    </a:lnTo>
                    <a:lnTo>
                      <a:pt x="798" y="636"/>
                    </a:lnTo>
                    <a:lnTo>
                      <a:pt x="792" y="636"/>
                    </a:lnTo>
                    <a:lnTo>
                      <a:pt x="790" y="636"/>
                    </a:lnTo>
                    <a:lnTo>
                      <a:pt x="788" y="638"/>
                    </a:lnTo>
                    <a:lnTo>
                      <a:pt x="788" y="638"/>
                    </a:lnTo>
                    <a:lnTo>
                      <a:pt x="786" y="642"/>
                    </a:lnTo>
                    <a:lnTo>
                      <a:pt x="780" y="642"/>
                    </a:lnTo>
                    <a:lnTo>
                      <a:pt x="770" y="644"/>
                    </a:lnTo>
                    <a:lnTo>
                      <a:pt x="770" y="644"/>
                    </a:lnTo>
                    <a:lnTo>
                      <a:pt x="770" y="644"/>
                    </a:lnTo>
                    <a:lnTo>
                      <a:pt x="770" y="646"/>
                    </a:lnTo>
                    <a:lnTo>
                      <a:pt x="774" y="650"/>
                    </a:lnTo>
                    <a:lnTo>
                      <a:pt x="786" y="660"/>
                    </a:lnTo>
                    <a:lnTo>
                      <a:pt x="786" y="660"/>
                    </a:lnTo>
                    <a:lnTo>
                      <a:pt x="788" y="662"/>
                    </a:lnTo>
                    <a:lnTo>
                      <a:pt x="788" y="664"/>
                    </a:lnTo>
                    <a:lnTo>
                      <a:pt x="784" y="668"/>
                    </a:lnTo>
                    <a:lnTo>
                      <a:pt x="780" y="668"/>
                    </a:lnTo>
                    <a:lnTo>
                      <a:pt x="778" y="666"/>
                    </a:lnTo>
                    <a:lnTo>
                      <a:pt x="776" y="664"/>
                    </a:lnTo>
                    <a:lnTo>
                      <a:pt x="776" y="664"/>
                    </a:lnTo>
                    <a:lnTo>
                      <a:pt x="776" y="662"/>
                    </a:lnTo>
                    <a:lnTo>
                      <a:pt x="774" y="662"/>
                    </a:lnTo>
                    <a:lnTo>
                      <a:pt x="768" y="664"/>
                    </a:lnTo>
                    <a:lnTo>
                      <a:pt x="752" y="674"/>
                    </a:lnTo>
                    <a:lnTo>
                      <a:pt x="752" y="674"/>
                    </a:lnTo>
                    <a:lnTo>
                      <a:pt x="746" y="680"/>
                    </a:lnTo>
                    <a:lnTo>
                      <a:pt x="744" y="684"/>
                    </a:lnTo>
                    <a:lnTo>
                      <a:pt x="740" y="690"/>
                    </a:lnTo>
                    <a:lnTo>
                      <a:pt x="738" y="690"/>
                    </a:lnTo>
                    <a:lnTo>
                      <a:pt x="736" y="692"/>
                    </a:lnTo>
                    <a:lnTo>
                      <a:pt x="736" y="692"/>
                    </a:lnTo>
                    <a:lnTo>
                      <a:pt x="732" y="692"/>
                    </a:lnTo>
                    <a:lnTo>
                      <a:pt x="730" y="694"/>
                    </a:lnTo>
                    <a:lnTo>
                      <a:pt x="728" y="700"/>
                    </a:lnTo>
                    <a:lnTo>
                      <a:pt x="726" y="706"/>
                    </a:lnTo>
                    <a:lnTo>
                      <a:pt x="722" y="712"/>
                    </a:lnTo>
                    <a:lnTo>
                      <a:pt x="722" y="712"/>
                    </a:lnTo>
                    <a:lnTo>
                      <a:pt x="720" y="712"/>
                    </a:lnTo>
                    <a:lnTo>
                      <a:pt x="718" y="712"/>
                    </a:lnTo>
                    <a:lnTo>
                      <a:pt x="716" y="708"/>
                    </a:lnTo>
                    <a:lnTo>
                      <a:pt x="714" y="702"/>
                    </a:lnTo>
                    <a:lnTo>
                      <a:pt x="710" y="702"/>
                    </a:lnTo>
                    <a:lnTo>
                      <a:pt x="708" y="700"/>
                    </a:lnTo>
                    <a:lnTo>
                      <a:pt x="708" y="700"/>
                    </a:lnTo>
                    <a:lnTo>
                      <a:pt x="702" y="702"/>
                    </a:lnTo>
                    <a:lnTo>
                      <a:pt x="700" y="704"/>
                    </a:lnTo>
                    <a:lnTo>
                      <a:pt x="700" y="710"/>
                    </a:lnTo>
                    <a:lnTo>
                      <a:pt x="704" y="716"/>
                    </a:lnTo>
                    <a:lnTo>
                      <a:pt x="704" y="716"/>
                    </a:lnTo>
                    <a:lnTo>
                      <a:pt x="706" y="718"/>
                    </a:lnTo>
                    <a:lnTo>
                      <a:pt x="706" y="720"/>
                    </a:lnTo>
                    <a:lnTo>
                      <a:pt x="702" y="720"/>
                    </a:lnTo>
                    <a:lnTo>
                      <a:pt x="694" y="722"/>
                    </a:lnTo>
                    <a:lnTo>
                      <a:pt x="692" y="722"/>
                    </a:lnTo>
                    <a:lnTo>
                      <a:pt x="690" y="724"/>
                    </a:lnTo>
                    <a:lnTo>
                      <a:pt x="690" y="724"/>
                    </a:lnTo>
                    <a:lnTo>
                      <a:pt x="684" y="728"/>
                    </a:lnTo>
                    <a:lnTo>
                      <a:pt x="676" y="730"/>
                    </a:lnTo>
                    <a:lnTo>
                      <a:pt x="668" y="732"/>
                    </a:lnTo>
                    <a:lnTo>
                      <a:pt x="664" y="734"/>
                    </a:lnTo>
                    <a:lnTo>
                      <a:pt x="664" y="734"/>
                    </a:lnTo>
                    <a:lnTo>
                      <a:pt x="662" y="736"/>
                    </a:lnTo>
                    <a:lnTo>
                      <a:pt x="664" y="738"/>
                    </a:lnTo>
                    <a:lnTo>
                      <a:pt x="668" y="740"/>
                    </a:lnTo>
                    <a:lnTo>
                      <a:pt x="674" y="742"/>
                    </a:lnTo>
                    <a:lnTo>
                      <a:pt x="678" y="746"/>
                    </a:lnTo>
                    <a:lnTo>
                      <a:pt x="678" y="746"/>
                    </a:lnTo>
                    <a:lnTo>
                      <a:pt x="678" y="746"/>
                    </a:lnTo>
                    <a:lnTo>
                      <a:pt x="676" y="748"/>
                    </a:lnTo>
                    <a:lnTo>
                      <a:pt x="670" y="748"/>
                    </a:lnTo>
                    <a:lnTo>
                      <a:pt x="654" y="746"/>
                    </a:lnTo>
                    <a:lnTo>
                      <a:pt x="654" y="746"/>
                    </a:lnTo>
                    <a:lnTo>
                      <a:pt x="652" y="746"/>
                    </a:lnTo>
                    <a:lnTo>
                      <a:pt x="650" y="746"/>
                    </a:lnTo>
                    <a:lnTo>
                      <a:pt x="646" y="750"/>
                    </a:lnTo>
                    <a:lnTo>
                      <a:pt x="644" y="754"/>
                    </a:lnTo>
                    <a:lnTo>
                      <a:pt x="642" y="756"/>
                    </a:lnTo>
                    <a:lnTo>
                      <a:pt x="640" y="756"/>
                    </a:lnTo>
                    <a:lnTo>
                      <a:pt x="640" y="756"/>
                    </a:lnTo>
                    <a:lnTo>
                      <a:pt x="634" y="756"/>
                    </a:lnTo>
                    <a:lnTo>
                      <a:pt x="628" y="758"/>
                    </a:lnTo>
                    <a:lnTo>
                      <a:pt x="626" y="764"/>
                    </a:lnTo>
                    <a:lnTo>
                      <a:pt x="626" y="766"/>
                    </a:lnTo>
                    <a:lnTo>
                      <a:pt x="628" y="768"/>
                    </a:lnTo>
                    <a:lnTo>
                      <a:pt x="628" y="768"/>
                    </a:lnTo>
                    <a:lnTo>
                      <a:pt x="628" y="772"/>
                    </a:lnTo>
                    <a:lnTo>
                      <a:pt x="626" y="772"/>
                    </a:lnTo>
                    <a:lnTo>
                      <a:pt x="622" y="772"/>
                    </a:lnTo>
                    <a:lnTo>
                      <a:pt x="618" y="770"/>
                    </a:lnTo>
                    <a:lnTo>
                      <a:pt x="618" y="770"/>
                    </a:lnTo>
                    <a:lnTo>
                      <a:pt x="614" y="770"/>
                    </a:lnTo>
                    <a:lnTo>
                      <a:pt x="610" y="772"/>
                    </a:lnTo>
                    <a:lnTo>
                      <a:pt x="604" y="782"/>
                    </a:lnTo>
                    <a:lnTo>
                      <a:pt x="604" y="782"/>
                    </a:lnTo>
                    <a:lnTo>
                      <a:pt x="604" y="786"/>
                    </a:lnTo>
                    <a:lnTo>
                      <a:pt x="606" y="788"/>
                    </a:lnTo>
                    <a:lnTo>
                      <a:pt x="610" y="792"/>
                    </a:lnTo>
                    <a:lnTo>
                      <a:pt x="614" y="794"/>
                    </a:lnTo>
                    <a:lnTo>
                      <a:pt x="616" y="796"/>
                    </a:lnTo>
                    <a:lnTo>
                      <a:pt x="616" y="796"/>
                    </a:lnTo>
                    <a:lnTo>
                      <a:pt x="614" y="800"/>
                    </a:lnTo>
                    <a:lnTo>
                      <a:pt x="610" y="802"/>
                    </a:lnTo>
                    <a:lnTo>
                      <a:pt x="610" y="804"/>
                    </a:lnTo>
                    <a:lnTo>
                      <a:pt x="612" y="806"/>
                    </a:lnTo>
                    <a:lnTo>
                      <a:pt x="612" y="806"/>
                    </a:lnTo>
                    <a:lnTo>
                      <a:pt x="616" y="808"/>
                    </a:lnTo>
                    <a:lnTo>
                      <a:pt x="616" y="812"/>
                    </a:lnTo>
                    <a:lnTo>
                      <a:pt x="612" y="814"/>
                    </a:lnTo>
                    <a:lnTo>
                      <a:pt x="610" y="816"/>
                    </a:lnTo>
                    <a:lnTo>
                      <a:pt x="610" y="816"/>
                    </a:lnTo>
                    <a:lnTo>
                      <a:pt x="606" y="818"/>
                    </a:lnTo>
                    <a:lnTo>
                      <a:pt x="606" y="822"/>
                    </a:lnTo>
                    <a:lnTo>
                      <a:pt x="606" y="826"/>
                    </a:lnTo>
                    <a:lnTo>
                      <a:pt x="610" y="830"/>
                    </a:lnTo>
                    <a:lnTo>
                      <a:pt x="610" y="830"/>
                    </a:lnTo>
                    <a:lnTo>
                      <a:pt x="610" y="832"/>
                    </a:lnTo>
                    <a:lnTo>
                      <a:pt x="610" y="834"/>
                    </a:lnTo>
                    <a:lnTo>
                      <a:pt x="608" y="836"/>
                    </a:lnTo>
                    <a:lnTo>
                      <a:pt x="606" y="840"/>
                    </a:lnTo>
                    <a:lnTo>
                      <a:pt x="606" y="842"/>
                    </a:lnTo>
                    <a:lnTo>
                      <a:pt x="608" y="846"/>
                    </a:lnTo>
                    <a:lnTo>
                      <a:pt x="608" y="846"/>
                    </a:lnTo>
                    <a:lnTo>
                      <a:pt x="612" y="850"/>
                    </a:lnTo>
                    <a:lnTo>
                      <a:pt x="616" y="850"/>
                    </a:lnTo>
                    <a:lnTo>
                      <a:pt x="618" y="848"/>
                    </a:lnTo>
                    <a:lnTo>
                      <a:pt x="622" y="850"/>
                    </a:lnTo>
                    <a:lnTo>
                      <a:pt x="622" y="850"/>
                    </a:lnTo>
                    <a:lnTo>
                      <a:pt x="624" y="854"/>
                    </a:lnTo>
                    <a:lnTo>
                      <a:pt x="628" y="852"/>
                    </a:lnTo>
                    <a:lnTo>
                      <a:pt x="640" y="844"/>
                    </a:lnTo>
                    <a:lnTo>
                      <a:pt x="640" y="844"/>
                    </a:lnTo>
                    <a:lnTo>
                      <a:pt x="644" y="842"/>
                    </a:lnTo>
                    <a:lnTo>
                      <a:pt x="646" y="842"/>
                    </a:lnTo>
                    <a:lnTo>
                      <a:pt x="650" y="844"/>
                    </a:lnTo>
                    <a:lnTo>
                      <a:pt x="650" y="850"/>
                    </a:lnTo>
                    <a:lnTo>
                      <a:pt x="648" y="852"/>
                    </a:lnTo>
                    <a:lnTo>
                      <a:pt x="646" y="852"/>
                    </a:lnTo>
                    <a:lnTo>
                      <a:pt x="646" y="852"/>
                    </a:lnTo>
                    <a:lnTo>
                      <a:pt x="640" y="852"/>
                    </a:lnTo>
                    <a:lnTo>
                      <a:pt x="636" y="854"/>
                    </a:lnTo>
                    <a:lnTo>
                      <a:pt x="632" y="858"/>
                    </a:lnTo>
                    <a:lnTo>
                      <a:pt x="632" y="864"/>
                    </a:lnTo>
                    <a:lnTo>
                      <a:pt x="632" y="864"/>
                    </a:lnTo>
                    <a:lnTo>
                      <a:pt x="632" y="866"/>
                    </a:lnTo>
                    <a:lnTo>
                      <a:pt x="630" y="866"/>
                    </a:lnTo>
                    <a:lnTo>
                      <a:pt x="626" y="868"/>
                    </a:lnTo>
                    <a:lnTo>
                      <a:pt x="622" y="866"/>
                    </a:lnTo>
                    <a:lnTo>
                      <a:pt x="620" y="864"/>
                    </a:lnTo>
                    <a:lnTo>
                      <a:pt x="620" y="860"/>
                    </a:lnTo>
                    <a:lnTo>
                      <a:pt x="620" y="860"/>
                    </a:lnTo>
                    <a:lnTo>
                      <a:pt x="620" y="858"/>
                    </a:lnTo>
                    <a:lnTo>
                      <a:pt x="618" y="856"/>
                    </a:lnTo>
                    <a:lnTo>
                      <a:pt x="614" y="858"/>
                    </a:lnTo>
                    <a:lnTo>
                      <a:pt x="610" y="864"/>
                    </a:lnTo>
                    <a:lnTo>
                      <a:pt x="610" y="866"/>
                    </a:lnTo>
                    <a:lnTo>
                      <a:pt x="612" y="868"/>
                    </a:lnTo>
                    <a:lnTo>
                      <a:pt x="612" y="868"/>
                    </a:lnTo>
                    <a:lnTo>
                      <a:pt x="614" y="872"/>
                    </a:lnTo>
                    <a:lnTo>
                      <a:pt x="612" y="876"/>
                    </a:lnTo>
                    <a:lnTo>
                      <a:pt x="610" y="880"/>
                    </a:lnTo>
                    <a:lnTo>
                      <a:pt x="610" y="884"/>
                    </a:lnTo>
                    <a:lnTo>
                      <a:pt x="610" y="884"/>
                    </a:lnTo>
                    <a:lnTo>
                      <a:pt x="610" y="888"/>
                    </a:lnTo>
                    <a:lnTo>
                      <a:pt x="616" y="888"/>
                    </a:lnTo>
                    <a:lnTo>
                      <a:pt x="620" y="886"/>
                    </a:lnTo>
                    <a:lnTo>
                      <a:pt x="624" y="882"/>
                    </a:lnTo>
                    <a:lnTo>
                      <a:pt x="624" y="882"/>
                    </a:lnTo>
                    <a:lnTo>
                      <a:pt x="628" y="878"/>
                    </a:lnTo>
                    <a:lnTo>
                      <a:pt x="632" y="878"/>
                    </a:lnTo>
                    <a:lnTo>
                      <a:pt x="636" y="880"/>
                    </a:lnTo>
                    <a:lnTo>
                      <a:pt x="640" y="884"/>
                    </a:lnTo>
                    <a:lnTo>
                      <a:pt x="640" y="884"/>
                    </a:lnTo>
                    <a:lnTo>
                      <a:pt x="640" y="888"/>
                    </a:lnTo>
                    <a:lnTo>
                      <a:pt x="636" y="888"/>
                    </a:lnTo>
                    <a:lnTo>
                      <a:pt x="634" y="890"/>
                    </a:lnTo>
                    <a:lnTo>
                      <a:pt x="632" y="894"/>
                    </a:lnTo>
                    <a:lnTo>
                      <a:pt x="632" y="894"/>
                    </a:lnTo>
                    <a:lnTo>
                      <a:pt x="632" y="900"/>
                    </a:lnTo>
                    <a:lnTo>
                      <a:pt x="628" y="900"/>
                    </a:lnTo>
                    <a:lnTo>
                      <a:pt x="624" y="900"/>
                    </a:lnTo>
                    <a:lnTo>
                      <a:pt x="620" y="904"/>
                    </a:lnTo>
                    <a:lnTo>
                      <a:pt x="620" y="904"/>
                    </a:lnTo>
                    <a:lnTo>
                      <a:pt x="620" y="906"/>
                    </a:lnTo>
                    <a:lnTo>
                      <a:pt x="622" y="910"/>
                    </a:lnTo>
                    <a:lnTo>
                      <a:pt x="630" y="916"/>
                    </a:lnTo>
                    <a:lnTo>
                      <a:pt x="640" y="922"/>
                    </a:lnTo>
                    <a:lnTo>
                      <a:pt x="650" y="926"/>
                    </a:lnTo>
                    <a:lnTo>
                      <a:pt x="650" y="926"/>
                    </a:lnTo>
                    <a:lnTo>
                      <a:pt x="662" y="932"/>
                    </a:lnTo>
                    <a:lnTo>
                      <a:pt x="670" y="934"/>
                    </a:lnTo>
                    <a:lnTo>
                      <a:pt x="682" y="934"/>
                    </a:lnTo>
                    <a:lnTo>
                      <a:pt x="682" y="934"/>
                    </a:lnTo>
                    <a:lnTo>
                      <a:pt x="688" y="932"/>
                    </a:lnTo>
                    <a:lnTo>
                      <a:pt x="696" y="928"/>
                    </a:lnTo>
                    <a:lnTo>
                      <a:pt x="712" y="916"/>
                    </a:lnTo>
                    <a:lnTo>
                      <a:pt x="724" y="904"/>
                    </a:lnTo>
                    <a:lnTo>
                      <a:pt x="732" y="896"/>
                    </a:lnTo>
                    <a:lnTo>
                      <a:pt x="732" y="896"/>
                    </a:lnTo>
                    <a:lnTo>
                      <a:pt x="736" y="894"/>
                    </a:lnTo>
                    <a:lnTo>
                      <a:pt x="740" y="894"/>
                    </a:lnTo>
                    <a:lnTo>
                      <a:pt x="746" y="894"/>
                    </a:lnTo>
                    <a:lnTo>
                      <a:pt x="752" y="892"/>
                    </a:lnTo>
                    <a:lnTo>
                      <a:pt x="752" y="892"/>
                    </a:lnTo>
                    <a:lnTo>
                      <a:pt x="754" y="888"/>
                    </a:lnTo>
                    <a:lnTo>
                      <a:pt x="756" y="882"/>
                    </a:lnTo>
                    <a:lnTo>
                      <a:pt x="756" y="876"/>
                    </a:lnTo>
                    <a:lnTo>
                      <a:pt x="758" y="874"/>
                    </a:lnTo>
                    <a:lnTo>
                      <a:pt x="758" y="874"/>
                    </a:lnTo>
                    <a:lnTo>
                      <a:pt x="760" y="872"/>
                    </a:lnTo>
                    <a:lnTo>
                      <a:pt x="760" y="874"/>
                    </a:lnTo>
                    <a:lnTo>
                      <a:pt x="764" y="880"/>
                    </a:lnTo>
                    <a:lnTo>
                      <a:pt x="766" y="884"/>
                    </a:lnTo>
                    <a:lnTo>
                      <a:pt x="768" y="888"/>
                    </a:lnTo>
                    <a:lnTo>
                      <a:pt x="768" y="888"/>
                    </a:lnTo>
                    <a:lnTo>
                      <a:pt x="772" y="890"/>
                    </a:lnTo>
                    <a:lnTo>
                      <a:pt x="774" y="892"/>
                    </a:lnTo>
                    <a:lnTo>
                      <a:pt x="774" y="896"/>
                    </a:lnTo>
                    <a:lnTo>
                      <a:pt x="776" y="902"/>
                    </a:lnTo>
                    <a:lnTo>
                      <a:pt x="776" y="902"/>
                    </a:lnTo>
                    <a:lnTo>
                      <a:pt x="776" y="910"/>
                    </a:lnTo>
                    <a:lnTo>
                      <a:pt x="778" y="918"/>
                    </a:lnTo>
                    <a:lnTo>
                      <a:pt x="782" y="924"/>
                    </a:lnTo>
                    <a:lnTo>
                      <a:pt x="788" y="930"/>
                    </a:lnTo>
                    <a:lnTo>
                      <a:pt x="788" y="930"/>
                    </a:lnTo>
                    <a:lnTo>
                      <a:pt x="792" y="936"/>
                    </a:lnTo>
                    <a:lnTo>
                      <a:pt x="792" y="944"/>
                    </a:lnTo>
                    <a:lnTo>
                      <a:pt x="794" y="950"/>
                    </a:lnTo>
                    <a:lnTo>
                      <a:pt x="796" y="958"/>
                    </a:lnTo>
                    <a:lnTo>
                      <a:pt x="796" y="958"/>
                    </a:lnTo>
                    <a:lnTo>
                      <a:pt x="802" y="966"/>
                    </a:lnTo>
                    <a:lnTo>
                      <a:pt x="804" y="972"/>
                    </a:lnTo>
                    <a:lnTo>
                      <a:pt x="806" y="978"/>
                    </a:lnTo>
                    <a:lnTo>
                      <a:pt x="810" y="984"/>
                    </a:lnTo>
                    <a:lnTo>
                      <a:pt x="810" y="984"/>
                    </a:lnTo>
                    <a:lnTo>
                      <a:pt x="816" y="988"/>
                    </a:lnTo>
                    <a:lnTo>
                      <a:pt x="818" y="992"/>
                    </a:lnTo>
                    <a:lnTo>
                      <a:pt x="818" y="998"/>
                    </a:lnTo>
                    <a:lnTo>
                      <a:pt x="816" y="1004"/>
                    </a:lnTo>
                    <a:lnTo>
                      <a:pt x="816" y="1004"/>
                    </a:lnTo>
                    <a:lnTo>
                      <a:pt x="816" y="1008"/>
                    </a:lnTo>
                    <a:lnTo>
                      <a:pt x="818" y="1012"/>
                    </a:lnTo>
                    <a:lnTo>
                      <a:pt x="822" y="1014"/>
                    </a:lnTo>
                    <a:lnTo>
                      <a:pt x="824" y="1016"/>
                    </a:lnTo>
                    <a:lnTo>
                      <a:pt x="824" y="1016"/>
                    </a:lnTo>
                    <a:lnTo>
                      <a:pt x="824" y="1028"/>
                    </a:lnTo>
                    <a:lnTo>
                      <a:pt x="824" y="1034"/>
                    </a:lnTo>
                    <a:lnTo>
                      <a:pt x="824" y="1040"/>
                    </a:lnTo>
                    <a:lnTo>
                      <a:pt x="824" y="1040"/>
                    </a:lnTo>
                    <a:lnTo>
                      <a:pt x="828" y="1042"/>
                    </a:lnTo>
                    <a:lnTo>
                      <a:pt x="832" y="1042"/>
                    </a:lnTo>
                    <a:lnTo>
                      <a:pt x="838" y="1040"/>
                    </a:lnTo>
                    <a:lnTo>
                      <a:pt x="846" y="1038"/>
                    </a:lnTo>
                    <a:lnTo>
                      <a:pt x="846" y="1038"/>
                    </a:lnTo>
                    <a:lnTo>
                      <a:pt x="852" y="1038"/>
                    </a:lnTo>
                    <a:lnTo>
                      <a:pt x="856" y="1034"/>
                    </a:lnTo>
                    <a:lnTo>
                      <a:pt x="856" y="1022"/>
                    </a:lnTo>
                    <a:lnTo>
                      <a:pt x="856" y="1022"/>
                    </a:lnTo>
                    <a:lnTo>
                      <a:pt x="858" y="1018"/>
                    </a:lnTo>
                    <a:lnTo>
                      <a:pt x="860" y="1018"/>
                    </a:lnTo>
                    <a:lnTo>
                      <a:pt x="862" y="1016"/>
                    </a:lnTo>
                    <a:lnTo>
                      <a:pt x="864" y="1014"/>
                    </a:lnTo>
                    <a:lnTo>
                      <a:pt x="864" y="1014"/>
                    </a:lnTo>
                    <a:lnTo>
                      <a:pt x="868" y="1010"/>
                    </a:lnTo>
                    <a:lnTo>
                      <a:pt x="872" y="1010"/>
                    </a:lnTo>
                    <a:lnTo>
                      <a:pt x="880" y="1010"/>
                    </a:lnTo>
                    <a:lnTo>
                      <a:pt x="886" y="1012"/>
                    </a:lnTo>
                    <a:lnTo>
                      <a:pt x="886" y="1012"/>
                    </a:lnTo>
                    <a:lnTo>
                      <a:pt x="892" y="1012"/>
                    </a:lnTo>
                    <a:lnTo>
                      <a:pt x="898" y="1010"/>
                    </a:lnTo>
                    <a:lnTo>
                      <a:pt x="900" y="1006"/>
                    </a:lnTo>
                    <a:lnTo>
                      <a:pt x="902" y="1000"/>
                    </a:lnTo>
                    <a:lnTo>
                      <a:pt x="902" y="1000"/>
                    </a:lnTo>
                    <a:lnTo>
                      <a:pt x="904" y="996"/>
                    </a:lnTo>
                    <a:lnTo>
                      <a:pt x="906" y="996"/>
                    </a:lnTo>
                    <a:lnTo>
                      <a:pt x="912" y="1004"/>
                    </a:lnTo>
                    <a:lnTo>
                      <a:pt x="912" y="1004"/>
                    </a:lnTo>
                    <a:lnTo>
                      <a:pt x="916" y="1002"/>
                    </a:lnTo>
                    <a:lnTo>
                      <a:pt x="920" y="996"/>
                    </a:lnTo>
                    <a:lnTo>
                      <a:pt x="928" y="978"/>
                    </a:lnTo>
                    <a:lnTo>
                      <a:pt x="928" y="978"/>
                    </a:lnTo>
                    <a:lnTo>
                      <a:pt x="930" y="972"/>
                    </a:lnTo>
                    <a:lnTo>
                      <a:pt x="928" y="970"/>
                    </a:lnTo>
                    <a:lnTo>
                      <a:pt x="928" y="970"/>
                    </a:lnTo>
                    <a:lnTo>
                      <a:pt x="924" y="972"/>
                    </a:lnTo>
                    <a:lnTo>
                      <a:pt x="918" y="980"/>
                    </a:lnTo>
                    <a:lnTo>
                      <a:pt x="918" y="980"/>
                    </a:lnTo>
                    <a:lnTo>
                      <a:pt x="916" y="982"/>
                    </a:lnTo>
                    <a:lnTo>
                      <a:pt x="914" y="982"/>
                    </a:lnTo>
                    <a:lnTo>
                      <a:pt x="912" y="976"/>
                    </a:lnTo>
                    <a:lnTo>
                      <a:pt x="918" y="960"/>
                    </a:lnTo>
                    <a:lnTo>
                      <a:pt x="918" y="960"/>
                    </a:lnTo>
                    <a:lnTo>
                      <a:pt x="920" y="952"/>
                    </a:lnTo>
                    <a:lnTo>
                      <a:pt x="920" y="940"/>
                    </a:lnTo>
                    <a:lnTo>
                      <a:pt x="922" y="922"/>
                    </a:lnTo>
                    <a:lnTo>
                      <a:pt x="922" y="922"/>
                    </a:lnTo>
                    <a:lnTo>
                      <a:pt x="924" y="916"/>
                    </a:lnTo>
                    <a:lnTo>
                      <a:pt x="926" y="912"/>
                    </a:lnTo>
                    <a:lnTo>
                      <a:pt x="930" y="908"/>
                    </a:lnTo>
                    <a:lnTo>
                      <a:pt x="938" y="904"/>
                    </a:lnTo>
                    <a:lnTo>
                      <a:pt x="938" y="904"/>
                    </a:lnTo>
                    <a:lnTo>
                      <a:pt x="946" y="902"/>
                    </a:lnTo>
                    <a:lnTo>
                      <a:pt x="954" y="894"/>
                    </a:lnTo>
                    <a:lnTo>
                      <a:pt x="960" y="888"/>
                    </a:lnTo>
                    <a:lnTo>
                      <a:pt x="962" y="884"/>
                    </a:lnTo>
                    <a:lnTo>
                      <a:pt x="962" y="882"/>
                    </a:lnTo>
                    <a:lnTo>
                      <a:pt x="962" y="882"/>
                    </a:lnTo>
                    <a:lnTo>
                      <a:pt x="962" y="880"/>
                    </a:lnTo>
                    <a:lnTo>
                      <a:pt x="964" y="876"/>
                    </a:lnTo>
                    <a:lnTo>
                      <a:pt x="968" y="870"/>
                    </a:lnTo>
                    <a:lnTo>
                      <a:pt x="976" y="864"/>
                    </a:lnTo>
                    <a:lnTo>
                      <a:pt x="978" y="860"/>
                    </a:lnTo>
                    <a:lnTo>
                      <a:pt x="978" y="860"/>
                    </a:lnTo>
                    <a:lnTo>
                      <a:pt x="974" y="854"/>
                    </a:lnTo>
                    <a:lnTo>
                      <a:pt x="968" y="844"/>
                    </a:lnTo>
                    <a:lnTo>
                      <a:pt x="952" y="832"/>
                    </a:lnTo>
                    <a:lnTo>
                      <a:pt x="952" y="832"/>
                    </a:lnTo>
                    <a:lnTo>
                      <a:pt x="946" y="830"/>
                    </a:lnTo>
                    <a:lnTo>
                      <a:pt x="940" y="828"/>
                    </a:lnTo>
                    <a:lnTo>
                      <a:pt x="934" y="828"/>
                    </a:lnTo>
                    <a:lnTo>
                      <a:pt x="934" y="828"/>
                    </a:lnTo>
                    <a:lnTo>
                      <a:pt x="932" y="826"/>
                    </a:lnTo>
                    <a:lnTo>
                      <a:pt x="932" y="826"/>
                    </a:lnTo>
                    <a:lnTo>
                      <a:pt x="932" y="812"/>
                    </a:lnTo>
                    <a:lnTo>
                      <a:pt x="930" y="796"/>
                    </a:lnTo>
                    <a:lnTo>
                      <a:pt x="930" y="796"/>
                    </a:lnTo>
                    <a:lnTo>
                      <a:pt x="930" y="788"/>
                    </a:lnTo>
                    <a:lnTo>
                      <a:pt x="934" y="782"/>
                    </a:lnTo>
                    <a:lnTo>
                      <a:pt x="938" y="776"/>
                    </a:lnTo>
                    <a:lnTo>
                      <a:pt x="940" y="768"/>
                    </a:lnTo>
                    <a:lnTo>
                      <a:pt x="940" y="768"/>
                    </a:lnTo>
                    <a:lnTo>
                      <a:pt x="940" y="756"/>
                    </a:lnTo>
                    <a:lnTo>
                      <a:pt x="942" y="752"/>
                    </a:lnTo>
                    <a:lnTo>
                      <a:pt x="946" y="748"/>
                    </a:lnTo>
                    <a:lnTo>
                      <a:pt x="946" y="748"/>
                    </a:lnTo>
                    <a:lnTo>
                      <a:pt x="950" y="744"/>
                    </a:lnTo>
                    <a:lnTo>
                      <a:pt x="952" y="742"/>
                    </a:lnTo>
                    <a:lnTo>
                      <a:pt x="954" y="738"/>
                    </a:lnTo>
                    <a:lnTo>
                      <a:pt x="960" y="736"/>
                    </a:lnTo>
                    <a:lnTo>
                      <a:pt x="960" y="736"/>
                    </a:lnTo>
                    <a:lnTo>
                      <a:pt x="964" y="734"/>
                    </a:lnTo>
                    <a:lnTo>
                      <a:pt x="966" y="732"/>
                    </a:lnTo>
                    <a:lnTo>
                      <a:pt x="968" y="726"/>
                    </a:lnTo>
                    <a:lnTo>
                      <a:pt x="972" y="718"/>
                    </a:lnTo>
                    <a:lnTo>
                      <a:pt x="976" y="716"/>
                    </a:lnTo>
                    <a:lnTo>
                      <a:pt x="978" y="714"/>
                    </a:lnTo>
                    <a:lnTo>
                      <a:pt x="978" y="714"/>
                    </a:lnTo>
                    <a:lnTo>
                      <a:pt x="990" y="708"/>
                    </a:lnTo>
                    <a:lnTo>
                      <a:pt x="1004" y="700"/>
                    </a:lnTo>
                    <a:lnTo>
                      <a:pt x="1004" y="700"/>
                    </a:lnTo>
                    <a:lnTo>
                      <a:pt x="1030" y="684"/>
                    </a:lnTo>
                    <a:lnTo>
                      <a:pt x="1040" y="676"/>
                    </a:lnTo>
                    <a:lnTo>
                      <a:pt x="1046" y="668"/>
                    </a:lnTo>
                    <a:lnTo>
                      <a:pt x="1046" y="668"/>
                    </a:lnTo>
                    <a:lnTo>
                      <a:pt x="1046" y="664"/>
                    </a:lnTo>
                    <a:lnTo>
                      <a:pt x="1046" y="662"/>
                    </a:lnTo>
                    <a:lnTo>
                      <a:pt x="1042" y="654"/>
                    </a:lnTo>
                    <a:lnTo>
                      <a:pt x="1040" y="648"/>
                    </a:lnTo>
                    <a:lnTo>
                      <a:pt x="1040" y="644"/>
                    </a:lnTo>
                    <a:lnTo>
                      <a:pt x="1044" y="642"/>
                    </a:lnTo>
                    <a:lnTo>
                      <a:pt x="1044" y="642"/>
                    </a:lnTo>
                    <a:lnTo>
                      <a:pt x="1048" y="638"/>
                    </a:lnTo>
                    <a:lnTo>
                      <a:pt x="1048" y="634"/>
                    </a:lnTo>
                    <a:lnTo>
                      <a:pt x="1050" y="628"/>
                    </a:lnTo>
                    <a:lnTo>
                      <a:pt x="1050" y="622"/>
                    </a:lnTo>
                    <a:lnTo>
                      <a:pt x="1052" y="620"/>
                    </a:lnTo>
                    <a:lnTo>
                      <a:pt x="1054" y="620"/>
                    </a:lnTo>
                    <a:lnTo>
                      <a:pt x="1054" y="620"/>
                    </a:lnTo>
                    <a:lnTo>
                      <a:pt x="1064" y="614"/>
                    </a:lnTo>
                    <a:lnTo>
                      <a:pt x="1072" y="606"/>
                    </a:lnTo>
                    <a:lnTo>
                      <a:pt x="1072" y="606"/>
                    </a:lnTo>
                    <a:lnTo>
                      <a:pt x="1076" y="602"/>
                    </a:lnTo>
                    <a:lnTo>
                      <a:pt x="1082" y="602"/>
                    </a:lnTo>
                    <a:lnTo>
                      <a:pt x="1090" y="602"/>
                    </a:lnTo>
                    <a:lnTo>
                      <a:pt x="1100" y="602"/>
                    </a:lnTo>
                    <a:lnTo>
                      <a:pt x="1100" y="602"/>
                    </a:lnTo>
                    <a:lnTo>
                      <a:pt x="1110" y="602"/>
                    </a:lnTo>
                    <a:lnTo>
                      <a:pt x="1120" y="604"/>
                    </a:lnTo>
                    <a:lnTo>
                      <a:pt x="1138" y="612"/>
                    </a:lnTo>
                    <a:lnTo>
                      <a:pt x="1138" y="612"/>
                    </a:lnTo>
                    <a:lnTo>
                      <a:pt x="1144" y="616"/>
                    </a:lnTo>
                    <a:lnTo>
                      <a:pt x="1146" y="622"/>
                    </a:lnTo>
                    <a:lnTo>
                      <a:pt x="1146" y="632"/>
                    </a:lnTo>
                    <a:lnTo>
                      <a:pt x="1146" y="632"/>
                    </a:lnTo>
                    <a:lnTo>
                      <a:pt x="1146" y="642"/>
                    </a:lnTo>
                    <a:lnTo>
                      <a:pt x="1146" y="644"/>
                    </a:lnTo>
                    <a:lnTo>
                      <a:pt x="1142" y="642"/>
                    </a:lnTo>
                    <a:lnTo>
                      <a:pt x="1142" y="642"/>
                    </a:lnTo>
                    <a:lnTo>
                      <a:pt x="1138" y="642"/>
                    </a:lnTo>
                    <a:lnTo>
                      <a:pt x="1134" y="642"/>
                    </a:lnTo>
                    <a:lnTo>
                      <a:pt x="1130" y="648"/>
                    </a:lnTo>
                    <a:lnTo>
                      <a:pt x="1126" y="654"/>
                    </a:lnTo>
                    <a:lnTo>
                      <a:pt x="1126" y="654"/>
                    </a:lnTo>
                    <a:lnTo>
                      <a:pt x="1122" y="664"/>
                    </a:lnTo>
                    <a:lnTo>
                      <a:pt x="1116" y="672"/>
                    </a:lnTo>
                    <a:lnTo>
                      <a:pt x="1106" y="680"/>
                    </a:lnTo>
                    <a:lnTo>
                      <a:pt x="1100" y="682"/>
                    </a:lnTo>
                    <a:lnTo>
                      <a:pt x="1100" y="682"/>
                    </a:lnTo>
                    <a:lnTo>
                      <a:pt x="1094" y="684"/>
                    </a:lnTo>
                    <a:lnTo>
                      <a:pt x="1090" y="688"/>
                    </a:lnTo>
                    <a:lnTo>
                      <a:pt x="1088" y="692"/>
                    </a:lnTo>
                    <a:lnTo>
                      <a:pt x="1084" y="694"/>
                    </a:lnTo>
                    <a:lnTo>
                      <a:pt x="1084" y="694"/>
                    </a:lnTo>
                    <a:lnTo>
                      <a:pt x="1078" y="696"/>
                    </a:lnTo>
                    <a:lnTo>
                      <a:pt x="1072" y="700"/>
                    </a:lnTo>
                    <a:lnTo>
                      <a:pt x="1070" y="704"/>
                    </a:lnTo>
                    <a:lnTo>
                      <a:pt x="1068" y="710"/>
                    </a:lnTo>
                    <a:lnTo>
                      <a:pt x="1068" y="710"/>
                    </a:lnTo>
                    <a:lnTo>
                      <a:pt x="1066" y="714"/>
                    </a:lnTo>
                    <a:lnTo>
                      <a:pt x="1062" y="718"/>
                    </a:lnTo>
                    <a:lnTo>
                      <a:pt x="1056" y="718"/>
                    </a:lnTo>
                    <a:lnTo>
                      <a:pt x="1050" y="718"/>
                    </a:lnTo>
                    <a:lnTo>
                      <a:pt x="1050" y="718"/>
                    </a:lnTo>
                    <a:lnTo>
                      <a:pt x="1048" y="720"/>
                    </a:lnTo>
                    <a:lnTo>
                      <a:pt x="1046" y="720"/>
                    </a:lnTo>
                    <a:lnTo>
                      <a:pt x="1042" y="726"/>
                    </a:lnTo>
                    <a:lnTo>
                      <a:pt x="1040" y="732"/>
                    </a:lnTo>
                    <a:lnTo>
                      <a:pt x="1038" y="736"/>
                    </a:lnTo>
                    <a:lnTo>
                      <a:pt x="1038" y="736"/>
                    </a:lnTo>
                    <a:lnTo>
                      <a:pt x="1034" y="740"/>
                    </a:lnTo>
                    <a:lnTo>
                      <a:pt x="1034" y="742"/>
                    </a:lnTo>
                    <a:lnTo>
                      <a:pt x="1034" y="746"/>
                    </a:lnTo>
                    <a:lnTo>
                      <a:pt x="1038" y="752"/>
                    </a:lnTo>
                    <a:lnTo>
                      <a:pt x="1038" y="752"/>
                    </a:lnTo>
                    <a:lnTo>
                      <a:pt x="1040" y="758"/>
                    </a:lnTo>
                    <a:lnTo>
                      <a:pt x="1042" y="762"/>
                    </a:lnTo>
                    <a:lnTo>
                      <a:pt x="1040" y="766"/>
                    </a:lnTo>
                    <a:lnTo>
                      <a:pt x="1042" y="770"/>
                    </a:lnTo>
                    <a:lnTo>
                      <a:pt x="1042" y="770"/>
                    </a:lnTo>
                    <a:lnTo>
                      <a:pt x="1046" y="784"/>
                    </a:lnTo>
                    <a:lnTo>
                      <a:pt x="1048" y="792"/>
                    </a:lnTo>
                    <a:lnTo>
                      <a:pt x="1046" y="802"/>
                    </a:lnTo>
                    <a:lnTo>
                      <a:pt x="1046" y="802"/>
                    </a:lnTo>
                    <a:lnTo>
                      <a:pt x="1038" y="822"/>
                    </a:lnTo>
                    <a:lnTo>
                      <a:pt x="1036" y="828"/>
                    </a:lnTo>
                    <a:lnTo>
                      <a:pt x="1038" y="830"/>
                    </a:lnTo>
                    <a:lnTo>
                      <a:pt x="1038" y="830"/>
                    </a:lnTo>
                    <a:lnTo>
                      <a:pt x="1038" y="830"/>
                    </a:lnTo>
                    <a:lnTo>
                      <a:pt x="1044" y="830"/>
                    </a:lnTo>
                    <a:lnTo>
                      <a:pt x="1050" y="834"/>
                    </a:lnTo>
                    <a:lnTo>
                      <a:pt x="1058" y="838"/>
                    </a:lnTo>
                    <a:lnTo>
                      <a:pt x="1064" y="840"/>
                    </a:lnTo>
                    <a:lnTo>
                      <a:pt x="1064" y="840"/>
                    </a:lnTo>
                    <a:lnTo>
                      <a:pt x="1070" y="842"/>
                    </a:lnTo>
                    <a:lnTo>
                      <a:pt x="1072" y="844"/>
                    </a:lnTo>
                    <a:lnTo>
                      <a:pt x="1076" y="848"/>
                    </a:lnTo>
                    <a:lnTo>
                      <a:pt x="1080" y="848"/>
                    </a:lnTo>
                    <a:lnTo>
                      <a:pt x="1080" y="848"/>
                    </a:lnTo>
                    <a:lnTo>
                      <a:pt x="1086" y="848"/>
                    </a:lnTo>
                    <a:lnTo>
                      <a:pt x="1090" y="852"/>
                    </a:lnTo>
                    <a:lnTo>
                      <a:pt x="1098" y="854"/>
                    </a:lnTo>
                    <a:lnTo>
                      <a:pt x="1110" y="854"/>
                    </a:lnTo>
                    <a:lnTo>
                      <a:pt x="1110" y="854"/>
                    </a:lnTo>
                    <a:lnTo>
                      <a:pt x="1130" y="852"/>
                    </a:lnTo>
                    <a:lnTo>
                      <a:pt x="1154" y="844"/>
                    </a:lnTo>
                    <a:lnTo>
                      <a:pt x="1178" y="838"/>
                    </a:lnTo>
                    <a:lnTo>
                      <a:pt x="1196" y="836"/>
                    </a:lnTo>
                    <a:lnTo>
                      <a:pt x="1196" y="836"/>
                    </a:lnTo>
                    <a:lnTo>
                      <a:pt x="1208" y="836"/>
                    </a:lnTo>
                    <a:lnTo>
                      <a:pt x="1218" y="834"/>
                    </a:lnTo>
                    <a:lnTo>
                      <a:pt x="1230" y="828"/>
                    </a:lnTo>
                    <a:lnTo>
                      <a:pt x="1230" y="828"/>
                    </a:lnTo>
                    <a:lnTo>
                      <a:pt x="1234" y="828"/>
                    </a:lnTo>
                    <a:lnTo>
                      <a:pt x="1236" y="830"/>
                    </a:lnTo>
                    <a:lnTo>
                      <a:pt x="1240" y="834"/>
                    </a:lnTo>
                    <a:lnTo>
                      <a:pt x="1244" y="842"/>
                    </a:lnTo>
                    <a:lnTo>
                      <a:pt x="1248" y="846"/>
                    </a:lnTo>
                    <a:lnTo>
                      <a:pt x="1248" y="846"/>
                    </a:lnTo>
                    <a:lnTo>
                      <a:pt x="1254" y="848"/>
                    </a:lnTo>
                    <a:lnTo>
                      <a:pt x="1260" y="850"/>
                    </a:lnTo>
                    <a:lnTo>
                      <a:pt x="1268" y="850"/>
                    </a:lnTo>
                    <a:lnTo>
                      <a:pt x="1272" y="852"/>
                    </a:lnTo>
                    <a:lnTo>
                      <a:pt x="1272" y="852"/>
                    </a:lnTo>
                    <a:lnTo>
                      <a:pt x="1274" y="854"/>
                    </a:lnTo>
                    <a:lnTo>
                      <a:pt x="1270" y="856"/>
                    </a:lnTo>
                    <a:lnTo>
                      <a:pt x="1260" y="856"/>
                    </a:lnTo>
                    <a:lnTo>
                      <a:pt x="1260" y="856"/>
                    </a:lnTo>
                    <a:lnTo>
                      <a:pt x="1254" y="856"/>
                    </a:lnTo>
                    <a:lnTo>
                      <a:pt x="1248" y="858"/>
                    </a:lnTo>
                    <a:lnTo>
                      <a:pt x="1232" y="864"/>
                    </a:lnTo>
                    <a:lnTo>
                      <a:pt x="1232" y="864"/>
                    </a:lnTo>
                    <a:lnTo>
                      <a:pt x="1226" y="868"/>
                    </a:lnTo>
                    <a:lnTo>
                      <a:pt x="1222" y="872"/>
                    </a:lnTo>
                    <a:lnTo>
                      <a:pt x="1220" y="874"/>
                    </a:lnTo>
                    <a:lnTo>
                      <a:pt x="1214" y="878"/>
                    </a:lnTo>
                    <a:lnTo>
                      <a:pt x="1214" y="878"/>
                    </a:lnTo>
                    <a:lnTo>
                      <a:pt x="1202" y="878"/>
                    </a:lnTo>
                    <a:lnTo>
                      <a:pt x="1188" y="876"/>
                    </a:lnTo>
                    <a:lnTo>
                      <a:pt x="1174" y="872"/>
                    </a:lnTo>
                    <a:lnTo>
                      <a:pt x="1162" y="872"/>
                    </a:lnTo>
                    <a:lnTo>
                      <a:pt x="1162" y="872"/>
                    </a:lnTo>
                    <a:lnTo>
                      <a:pt x="1134" y="876"/>
                    </a:lnTo>
                    <a:lnTo>
                      <a:pt x="1120" y="878"/>
                    </a:lnTo>
                    <a:lnTo>
                      <a:pt x="1114" y="880"/>
                    </a:lnTo>
                    <a:lnTo>
                      <a:pt x="1112" y="882"/>
                    </a:lnTo>
                    <a:lnTo>
                      <a:pt x="1112" y="882"/>
                    </a:lnTo>
                    <a:lnTo>
                      <a:pt x="1104" y="886"/>
                    </a:lnTo>
                    <a:lnTo>
                      <a:pt x="1098" y="890"/>
                    </a:lnTo>
                    <a:lnTo>
                      <a:pt x="1094" y="894"/>
                    </a:lnTo>
                    <a:lnTo>
                      <a:pt x="1092" y="896"/>
                    </a:lnTo>
                    <a:lnTo>
                      <a:pt x="1094" y="898"/>
                    </a:lnTo>
                    <a:lnTo>
                      <a:pt x="1094" y="898"/>
                    </a:lnTo>
                    <a:lnTo>
                      <a:pt x="1098" y="902"/>
                    </a:lnTo>
                    <a:lnTo>
                      <a:pt x="1098" y="906"/>
                    </a:lnTo>
                    <a:lnTo>
                      <a:pt x="1098" y="910"/>
                    </a:lnTo>
                    <a:lnTo>
                      <a:pt x="1100" y="916"/>
                    </a:lnTo>
                    <a:lnTo>
                      <a:pt x="1100" y="916"/>
                    </a:lnTo>
                    <a:lnTo>
                      <a:pt x="1108" y="924"/>
                    </a:lnTo>
                    <a:lnTo>
                      <a:pt x="1112" y="924"/>
                    </a:lnTo>
                    <a:lnTo>
                      <a:pt x="1116" y="924"/>
                    </a:lnTo>
                    <a:lnTo>
                      <a:pt x="1116" y="924"/>
                    </a:lnTo>
                    <a:lnTo>
                      <a:pt x="1122" y="924"/>
                    </a:lnTo>
                    <a:lnTo>
                      <a:pt x="1126" y="926"/>
                    </a:lnTo>
                    <a:lnTo>
                      <a:pt x="1126" y="930"/>
                    </a:lnTo>
                    <a:lnTo>
                      <a:pt x="1122" y="936"/>
                    </a:lnTo>
                    <a:lnTo>
                      <a:pt x="1122" y="936"/>
                    </a:lnTo>
                    <a:lnTo>
                      <a:pt x="1118" y="942"/>
                    </a:lnTo>
                    <a:lnTo>
                      <a:pt x="1118" y="948"/>
                    </a:lnTo>
                    <a:lnTo>
                      <a:pt x="1118" y="954"/>
                    </a:lnTo>
                    <a:lnTo>
                      <a:pt x="1120" y="962"/>
                    </a:lnTo>
                    <a:lnTo>
                      <a:pt x="1120" y="962"/>
                    </a:lnTo>
                    <a:lnTo>
                      <a:pt x="1118" y="968"/>
                    </a:lnTo>
                    <a:lnTo>
                      <a:pt x="1116" y="970"/>
                    </a:lnTo>
                    <a:lnTo>
                      <a:pt x="1110" y="974"/>
                    </a:lnTo>
                    <a:lnTo>
                      <a:pt x="1104" y="974"/>
                    </a:lnTo>
                    <a:lnTo>
                      <a:pt x="1098" y="974"/>
                    </a:lnTo>
                    <a:lnTo>
                      <a:pt x="1098" y="974"/>
                    </a:lnTo>
                    <a:lnTo>
                      <a:pt x="1094" y="972"/>
                    </a:lnTo>
                    <a:lnTo>
                      <a:pt x="1090" y="970"/>
                    </a:lnTo>
                    <a:lnTo>
                      <a:pt x="1084" y="962"/>
                    </a:lnTo>
                    <a:lnTo>
                      <a:pt x="1074" y="946"/>
                    </a:lnTo>
                    <a:lnTo>
                      <a:pt x="1074" y="946"/>
                    </a:lnTo>
                    <a:lnTo>
                      <a:pt x="1072" y="944"/>
                    </a:lnTo>
                    <a:lnTo>
                      <a:pt x="1068" y="944"/>
                    </a:lnTo>
                    <a:lnTo>
                      <a:pt x="1062" y="948"/>
                    </a:lnTo>
                    <a:lnTo>
                      <a:pt x="1046" y="958"/>
                    </a:lnTo>
                    <a:lnTo>
                      <a:pt x="1046" y="958"/>
                    </a:lnTo>
                    <a:lnTo>
                      <a:pt x="1042" y="962"/>
                    </a:lnTo>
                    <a:lnTo>
                      <a:pt x="1040" y="968"/>
                    </a:lnTo>
                    <a:lnTo>
                      <a:pt x="1040" y="974"/>
                    </a:lnTo>
                    <a:lnTo>
                      <a:pt x="1036" y="980"/>
                    </a:lnTo>
                    <a:lnTo>
                      <a:pt x="1036" y="980"/>
                    </a:lnTo>
                    <a:lnTo>
                      <a:pt x="1032" y="984"/>
                    </a:lnTo>
                    <a:lnTo>
                      <a:pt x="1030" y="990"/>
                    </a:lnTo>
                    <a:lnTo>
                      <a:pt x="1028" y="996"/>
                    </a:lnTo>
                    <a:lnTo>
                      <a:pt x="1032" y="1004"/>
                    </a:lnTo>
                    <a:lnTo>
                      <a:pt x="1032" y="1004"/>
                    </a:lnTo>
                    <a:lnTo>
                      <a:pt x="1036" y="1014"/>
                    </a:lnTo>
                    <a:lnTo>
                      <a:pt x="1036" y="1022"/>
                    </a:lnTo>
                    <a:lnTo>
                      <a:pt x="1034" y="1030"/>
                    </a:lnTo>
                    <a:lnTo>
                      <a:pt x="1030" y="1036"/>
                    </a:lnTo>
                    <a:lnTo>
                      <a:pt x="1030" y="1036"/>
                    </a:lnTo>
                    <a:lnTo>
                      <a:pt x="1028" y="1040"/>
                    </a:lnTo>
                    <a:lnTo>
                      <a:pt x="1028" y="1042"/>
                    </a:lnTo>
                    <a:lnTo>
                      <a:pt x="1032" y="1044"/>
                    </a:lnTo>
                    <a:lnTo>
                      <a:pt x="1036" y="1048"/>
                    </a:lnTo>
                    <a:lnTo>
                      <a:pt x="1036" y="1048"/>
                    </a:lnTo>
                    <a:lnTo>
                      <a:pt x="1036" y="1050"/>
                    </a:lnTo>
                    <a:lnTo>
                      <a:pt x="1034" y="1052"/>
                    </a:lnTo>
                    <a:lnTo>
                      <a:pt x="1030" y="1054"/>
                    </a:lnTo>
                    <a:lnTo>
                      <a:pt x="1026" y="1058"/>
                    </a:lnTo>
                    <a:lnTo>
                      <a:pt x="1026" y="1060"/>
                    </a:lnTo>
                    <a:lnTo>
                      <a:pt x="1026" y="1062"/>
                    </a:lnTo>
                    <a:lnTo>
                      <a:pt x="1026" y="1062"/>
                    </a:lnTo>
                    <a:lnTo>
                      <a:pt x="1028" y="1066"/>
                    </a:lnTo>
                    <a:lnTo>
                      <a:pt x="1028" y="1066"/>
                    </a:lnTo>
                    <a:lnTo>
                      <a:pt x="1022" y="1068"/>
                    </a:lnTo>
                    <a:lnTo>
                      <a:pt x="1016" y="1066"/>
                    </a:lnTo>
                    <a:lnTo>
                      <a:pt x="1014" y="1066"/>
                    </a:lnTo>
                    <a:lnTo>
                      <a:pt x="1014" y="1062"/>
                    </a:lnTo>
                    <a:lnTo>
                      <a:pt x="1014" y="1062"/>
                    </a:lnTo>
                    <a:lnTo>
                      <a:pt x="1012" y="1060"/>
                    </a:lnTo>
                    <a:lnTo>
                      <a:pt x="1010" y="1058"/>
                    </a:lnTo>
                    <a:lnTo>
                      <a:pt x="1004" y="1058"/>
                    </a:lnTo>
                    <a:lnTo>
                      <a:pt x="998" y="1060"/>
                    </a:lnTo>
                    <a:lnTo>
                      <a:pt x="996" y="1062"/>
                    </a:lnTo>
                    <a:lnTo>
                      <a:pt x="996" y="1064"/>
                    </a:lnTo>
                    <a:lnTo>
                      <a:pt x="996" y="1064"/>
                    </a:lnTo>
                    <a:lnTo>
                      <a:pt x="994" y="1068"/>
                    </a:lnTo>
                    <a:lnTo>
                      <a:pt x="992" y="1072"/>
                    </a:lnTo>
                    <a:lnTo>
                      <a:pt x="986" y="1076"/>
                    </a:lnTo>
                    <a:lnTo>
                      <a:pt x="978" y="1078"/>
                    </a:lnTo>
                    <a:lnTo>
                      <a:pt x="978" y="1078"/>
                    </a:lnTo>
                    <a:lnTo>
                      <a:pt x="972" y="1076"/>
                    </a:lnTo>
                    <a:lnTo>
                      <a:pt x="968" y="1072"/>
                    </a:lnTo>
                    <a:lnTo>
                      <a:pt x="966" y="1066"/>
                    </a:lnTo>
                    <a:lnTo>
                      <a:pt x="966" y="1060"/>
                    </a:lnTo>
                    <a:lnTo>
                      <a:pt x="966" y="1060"/>
                    </a:lnTo>
                    <a:lnTo>
                      <a:pt x="964" y="1060"/>
                    </a:lnTo>
                    <a:lnTo>
                      <a:pt x="958" y="1060"/>
                    </a:lnTo>
                    <a:lnTo>
                      <a:pt x="940" y="1062"/>
                    </a:lnTo>
                    <a:lnTo>
                      <a:pt x="920" y="1070"/>
                    </a:lnTo>
                    <a:lnTo>
                      <a:pt x="912" y="1074"/>
                    </a:lnTo>
                    <a:lnTo>
                      <a:pt x="906" y="1078"/>
                    </a:lnTo>
                    <a:lnTo>
                      <a:pt x="906" y="1078"/>
                    </a:lnTo>
                    <a:lnTo>
                      <a:pt x="900" y="1082"/>
                    </a:lnTo>
                    <a:lnTo>
                      <a:pt x="894" y="1084"/>
                    </a:lnTo>
                    <a:lnTo>
                      <a:pt x="880" y="1088"/>
                    </a:lnTo>
                    <a:lnTo>
                      <a:pt x="870" y="1088"/>
                    </a:lnTo>
                    <a:lnTo>
                      <a:pt x="866" y="1090"/>
                    </a:lnTo>
                    <a:lnTo>
                      <a:pt x="864" y="1092"/>
                    </a:lnTo>
                    <a:lnTo>
                      <a:pt x="864" y="1092"/>
                    </a:lnTo>
                    <a:lnTo>
                      <a:pt x="862" y="1096"/>
                    </a:lnTo>
                    <a:lnTo>
                      <a:pt x="858" y="1098"/>
                    </a:lnTo>
                    <a:lnTo>
                      <a:pt x="856" y="1098"/>
                    </a:lnTo>
                    <a:lnTo>
                      <a:pt x="854" y="1096"/>
                    </a:lnTo>
                    <a:lnTo>
                      <a:pt x="854" y="1096"/>
                    </a:lnTo>
                    <a:lnTo>
                      <a:pt x="852" y="1092"/>
                    </a:lnTo>
                    <a:lnTo>
                      <a:pt x="850" y="1088"/>
                    </a:lnTo>
                    <a:lnTo>
                      <a:pt x="844" y="1086"/>
                    </a:lnTo>
                    <a:lnTo>
                      <a:pt x="838" y="1086"/>
                    </a:lnTo>
                    <a:lnTo>
                      <a:pt x="838" y="1086"/>
                    </a:lnTo>
                    <a:lnTo>
                      <a:pt x="834" y="1086"/>
                    </a:lnTo>
                    <a:lnTo>
                      <a:pt x="834" y="1084"/>
                    </a:lnTo>
                    <a:lnTo>
                      <a:pt x="836" y="1080"/>
                    </a:lnTo>
                    <a:lnTo>
                      <a:pt x="840" y="1076"/>
                    </a:lnTo>
                    <a:lnTo>
                      <a:pt x="840" y="1072"/>
                    </a:lnTo>
                    <a:lnTo>
                      <a:pt x="840" y="1070"/>
                    </a:lnTo>
                    <a:lnTo>
                      <a:pt x="840" y="1070"/>
                    </a:lnTo>
                    <a:lnTo>
                      <a:pt x="838" y="1070"/>
                    </a:lnTo>
                    <a:lnTo>
                      <a:pt x="836" y="1070"/>
                    </a:lnTo>
                    <a:lnTo>
                      <a:pt x="830" y="1074"/>
                    </a:lnTo>
                    <a:lnTo>
                      <a:pt x="824" y="1076"/>
                    </a:lnTo>
                    <a:lnTo>
                      <a:pt x="820" y="1078"/>
                    </a:lnTo>
                    <a:lnTo>
                      <a:pt x="816" y="1076"/>
                    </a:lnTo>
                    <a:lnTo>
                      <a:pt x="816" y="1076"/>
                    </a:lnTo>
                    <a:lnTo>
                      <a:pt x="812" y="1076"/>
                    </a:lnTo>
                    <a:lnTo>
                      <a:pt x="808" y="1078"/>
                    </a:lnTo>
                    <a:lnTo>
                      <a:pt x="800" y="1082"/>
                    </a:lnTo>
                    <a:lnTo>
                      <a:pt x="786" y="1094"/>
                    </a:lnTo>
                    <a:lnTo>
                      <a:pt x="786" y="1094"/>
                    </a:lnTo>
                    <a:lnTo>
                      <a:pt x="782" y="1096"/>
                    </a:lnTo>
                    <a:lnTo>
                      <a:pt x="778" y="1098"/>
                    </a:lnTo>
                    <a:lnTo>
                      <a:pt x="772" y="1096"/>
                    </a:lnTo>
                    <a:lnTo>
                      <a:pt x="770" y="1090"/>
                    </a:lnTo>
                    <a:lnTo>
                      <a:pt x="770" y="1088"/>
                    </a:lnTo>
                    <a:lnTo>
                      <a:pt x="772" y="1084"/>
                    </a:lnTo>
                    <a:lnTo>
                      <a:pt x="772" y="1084"/>
                    </a:lnTo>
                    <a:lnTo>
                      <a:pt x="774" y="1080"/>
                    </a:lnTo>
                    <a:lnTo>
                      <a:pt x="772" y="1076"/>
                    </a:lnTo>
                    <a:lnTo>
                      <a:pt x="768" y="1078"/>
                    </a:lnTo>
                    <a:lnTo>
                      <a:pt x="762" y="1080"/>
                    </a:lnTo>
                    <a:lnTo>
                      <a:pt x="762" y="1080"/>
                    </a:lnTo>
                    <a:lnTo>
                      <a:pt x="754" y="1080"/>
                    </a:lnTo>
                    <a:lnTo>
                      <a:pt x="748" y="1080"/>
                    </a:lnTo>
                    <a:lnTo>
                      <a:pt x="742" y="1076"/>
                    </a:lnTo>
                    <a:lnTo>
                      <a:pt x="742" y="1070"/>
                    </a:lnTo>
                    <a:lnTo>
                      <a:pt x="742" y="1070"/>
                    </a:lnTo>
                    <a:lnTo>
                      <a:pt x="742" y="1066"/>
                    </a:lnTo>
                    <a:lnTo>
                      <a:pt x="740" y="1064"/>
                    </a:lnTo>
                    <a:lnTo>
                      <a:pt x="736" y="1058"/>
                    </a:lnTo>
                    <a:lnTo>
                      <a:pt x="730" y="1054"/>
                    </a:lnTo>
                    <a:lnTo>
                      <a:pt x="728" y="1048"/>
                    </a:lnTo>
                    <a:lnTo>
                      <a:pt x="728" y="1048"/>
                    </a:lnTo>
                    <a:lnTo>
                      <a:pt x="730" y="1046"/>
                    </a:lnTo>
                    <a:lnTo>
                      <a:pt x="734" y="1046"/>
                    </a:lnTo>
                    <a:lnTo>
                      <a:pt x="744" y="1052"/>
                    </a:lnTo>
                    <a:lnTo>
                      <a:pt x="744" y="1052"/>
                    </a:lnTo>
                    <a:lnTo>
                      <a:pt x="748" y="1054"/>
                    </a:lnTo>
                    <a:lnTo>
                      <a:pt x="754" y="1056"/>
                    </a:lnTo>
                    <a:lnTo>
                      <a:pt x="760" y="1054"/>
                    </a:lnTo>
                    <a:lnTo>
                      <a:pt x="762" y="1052"/>
                    </a:lnTo>
                    <a:lnTo>
                      <a:pt x="762" y="1052"/>
                    </a:lnTo>
                    <a:lnTo>
                      <a:pt x="762" y="1046"/>
                    </a:lnTo>
                    <a:lnTo>
                      <a:pt x="760" y="1040"/>
                    </a:lnTo>
                    <a:lnTo>
                      <a:pt x="758" y="1034"/>
                    </a:lnTo>
                    <a:lnTo>
                      <a:pt x="756" y="1034"/>
                    </a:lnTo>
                    <a:lnTo>
                      <a:pt x="752" y="1034"/>
                    </a:lnTo>
                    <a:lnTo>
                      <a:pt x="752" y="1034"/>
                    </a:lnTo>
                    <a:lnTo>
                      <a:pt x="748" y="1036"/>
                    </a:lnTo>
                    <a:lnTo>
                      <a:pt x="744" y="1036"/>
                    </a:lnTo>
                    <a:lnTo>
                      <a:pt x="742" y="1036"/>
                    </a:lnTo>
                    <a:lnTo>
                      <a:pt x="740" y="1032"/>
                    </a:lnTo>
                    <a:lnTo>
                      <a:pt x="740" y="1032"/>
                    </a:lnTo>
                    <a:lnTo>
                      <a:pt x="740" y="1030"/>
                    </a:lnTo>
                    <a:lnTo>
                      <a:pt x="742" y="1026"/>
                    </a:lnTo>
                    <a:lnTo>
                      <a:pt x="748" y="1016"/>
                    </a:lnTo>
                    <a:lnTo>
                      <a:pt x="748" y="1016"/>
                    </a:lnTo>
                    <a:lnTo>
                      <a:pt x="752" y="1012"/>
                    </a:lnTo>
                    <a:lnTo>
                      <a:pt x="756" y="1010"/>
                    </a:lnTo>
                    <a:lnTo>
                      <a:pt x="762" y="1010"/>
                    </a:lnTo>
                    <a:lnTo>
                      <a:pt x="766" y="1006"/>
                    </a:lnTo>
                    <a:lnTo>
                      <a:pt x="766" y="1006"/>
                    </a:lnTo>
                    <a:lnTo>
                      <a:pt x="764" y="1002"/>
                    </a:lnTo>
                    <a:lnTo>
                      <a:pt x="760" y="998"/>
                    </a:lnTo>
                    <a:lnTo>
                      <a:pt x="752" y="994"/>
                    </a:lnTo>
                    <a:lnTo>
                      <a:pt x="752" y="994"/>
                    </a:lnTo>
                    <a:lnTo>
                      <a:pt x="750" y="990"/>
                    </a:lnTo>
                    <a:lnTo>
                      <a:pt x="748" y="984"/>
                    </a:lnTo>
                    <a:lnTo>
                      <a:pt x="748" y="980"/>
                    </a:lnTo>
                    <a:lnTo>
                      <a:pt x="752" y="974"/>
                    </a:lnTo>
                    <a:lnTo>
                      <a:pt x="752" y="974"/>
                    </a:lnTo>
                    <a:lnTo>
                      <a:pt x="754" y="970"/>
                    </a:lnTo>
                    <a:lnTo>
                      <a:pt x="756" y="962"/>
                    </a:lnTo>
                    <a:lnTo>
                      <a:pt x="756" y="956"/>
                    </a:lnTo>
                    <a:lnTo>
                      <a:pt x="754" y="952"/>
                    </a:lnTo>
                    <a:lnTo>
                      <a:pt x="754" y="952"/>
                    </a:lnTo>
                    <a:lnTo>
                      <a:pt x="750" y="950"/>
                    </a:lnTo>
                    <a:lnTo>
                      <a:pt x="744" y="952"/>
                    </a:lnTo>
                    <a:lnTo>
                      <a:pt x="738" y="956"/>
                    </a:lnTo>
                    <a:lnTo>
                      <a:pt x="736" y="958"/>
                    </a:lnTo>
                    <a:lnTo>
                      <a:pt x="734" y="962"/>
                    </a:lnTo>
                    <a:lnTo>
                      <a:pt x="734" y="962"/>
                    </a:lnTo>
                    <a:lnTo>
                      <a:pt x="734" y="966"/>
                    </a:lnTo>
                    <a:lnTo>
                      <a:pt x="732" y="968"/>
                    </a:lnTo>
                    <a:lnTo>
                      <a:pt x="728" y="970"/>
                    </a:lnTo>
                    <a:lnTo>
                      <a:pt x="722" y="970"/>
                    </a:lnTo>
                    <a:lnTo>
                      <a:pt x="718" y="970"/>
                    </a:lnTo>
                    <a:lnTo>
                      <a:pt x="718" y="970"/>
                    </a:lnTo>
                    <a:lnTo>
                      <a:pt x="718" y="972"/>
                    </a:lnTo>
                    <a:lnTo>
                      <a:pt x="720" y="976"/>
                    </a:lnTo>
                    <a:lnTo>
                      <a:pt x="722" y="980"/>
                    </a:lnTo>
                    <a:lnTo>
                      <a:pt x="720" y="982"/>
                    </a:lnTo>
                    <a:lnTo>
                      <a:pt x="720" y="982"/>
                    </a:lnTo>
                    <a:lnTo>
                      <a:pt x="718" y="984"/>
                    </a:lnTo>
                    <a:lnTo>
                      <a:pt x="716" y="984"/>
                    </a:lnTo>
                    <a:lnTo>
                      <a:pt x="712" y="980"/>
                    </a:lnTo>
                    <a:lnTo>
                      <a:pt x="710" y="976"/>
                    </a:lnTo>
                    <a:lnTo>
                      <a:pt x="704" y="974"/>
                    </a:lnTo>
                    <a:lnTo>
                      <a:pt x="704" y="974"/>
                    </a:lnTo>
                    <a:lnTo>
                      <a:pt x="702" y="974"/>
                    </a:lnTo>
                    <a:lnTo>
                      <a:pt x="698" y="976"/>
                    </a:lnTo>
                    <a:lnTo>
                      <a:pt x="696" y="982"/>
                    </a:lnTo>
                    <a:lnTo>
                      <a:pt x="690" y="994"/>
                    </a:lnTo>
                    <a:lnTo>
                      <a:pt x="690" y="994"/>
                    </a:lnTo>
                    <a:lnTo>
                      <a:pt x="688" y="1000"/>
                    </a:lnTo>
                    <a:lnTo>
                      <a:pt x="688" y="1008"/>
                    </a:lnTo>
                    <a:lnTo>
                      <a:pt x="690" y="1026"/>
                    </a:lnTo>
                    <a:lnTo>
                      <a:pt x="690" y="1026"/>
                    </a:lnTo>
                    <a:lnTo>
                      <a:pt x="692" y="1032"/>
                    </a:lnTo>
                    <a:lnTo>
                      <a:pt x="698" y="1038"/>
                    </a:lnTo>
                    <a:lnTo>
                      <a:pt x="700" y="1044"/>
                    </a:lnTo>
                    <a:lnTo>
                      <a:pt x="700" y="1050"/>
                    </a:lnTo>
                    <a:lnTo>
                      <a:pt x="700" y="1050"/>
                    </a:lnTo>
                    <a:lnTo>
                      <a:pt x="700" y="1052"/>
                    </a:lnTo>
                    <a:lnTo>
                      <a:pt x="702" y="1056"/>
                    </a:lnTo>
                    <a:lnTo>
                      <a:pt x="706" y="1062"/>
                    </a:lnTo>
                    <a:lnTo>
                      <a:pt x="710" y="1068"/>
                    </a:lnTo>
                    <a:lnTo>
                      <a:pt x="710" y="1072"/>
                    </a:lnTo>
                    <a:lnTo>
                      <a:pt x="710" y="1074"/>
                    </a:lnTo>
                    <a:lnTo>
                      <a:pt x="710" y="1074"/>
                    </a:lnTo>
                    <a:lnTo>
                      <a:pt x="708" y="1080"/>
                    </a:lnTo>
                    <a:lnTo>
                      <a:pt x="710" y="1084"/>
                    </a:lnTo>
                    <a:lnTo>
                      <a:pt x="716" y="1098"/>
                    </a:lnTo>
                    <a:lnTo>
                      <a:pt x="716" y="1098"/>
                    </a:lnTo>
                    <a:lnTo>
                      <a:pt x="718" y="1100"/>
                    </a:lnTo>
                    <a:lnTo>
                      <a:pt x="718" y="1102"/>
                    </a:lnTo>
                    <a:lnTo>
                      <a:pt x="714" y="1104"/>
                    </a:lnTo>
                    <a:lnTo>
                      <a:pt x="708" y="1106"/>
                    </a:lnTo>
                    <a:lnTo>
                      <a:pt x="706" y="1106"/>
                    </a:lnTo>
                    <a:lnTo>
                      <a:pt x="706" y="1108"/>
                    </a:lnTo>
                    <a:lnTo>
                      <a:pt x="706" y="1108"/>
                    </a:lnTo>
                    <a:lnTo>
                      <a:pt x="704" y="1110"/>
                    </a:lnTo>
                    <a:lnTo>
                      <a:pt x="702" y="1112"/>
                    </a:lnTo>
                    <a:lnTo>
                      <a:pt x="696" y="1110"/>
                    </a:lnTo>
                    <a:lnTo>
                      <a:pt x="684" y="1106"/>
                    </a:lnTo>
                    <a:lnTo>
                      <a:pt x="684" y="1106"/>
                    </a:lnTo>
                    <a:lnTo>
                      <a:pt x="680" y="1104"/>
                    </a:lnTo>
                    <a:lnTo>
                      <a:pt x="672" y="1104"/>
                    </a:lnTo>
                    <a:lnTo>
                      <a:pt x="666" y="1106"/>
                    </a:lnTo>
                    <a:lnTo>
                      <a:pt x="664" y="1108"/>
                    </a:lnTo>
                    <a:lnTo>
                      <a:pt x="664" y="1108"/>
                    </a:lnTo>
                    <a:lnTo>
                      <a:pt x="664" y="1116"/>
                    </a:lnTo>
                    <a:lnTo>
                      <a:pt x="660" y="1118"/>
                    </a:lnTo>
                    <a:lnTo>
                      <a:pt x="656" y="1118"/>
                    </a:lnTo>
                    <a:lnTo>
                      <a:pt x="656" y="1118"/>
                    </a:lnTo>
                    <a:lnTo>
                      <a:pt x="652" y="1116"/>
                    </a:lnTo>
                    <a:lnTo>
                      <a:pt x="646" y="1116"/>
                    </a:lnTo>
                    <a:lnTo>
                      <a:pt x="630" y="1118"/>
                    </a:lnTo>
                    <a:lnTo>
                      <a:pt x="630" y="1118"/>
                    </a:lnTo>
                    <a:lnTo>
                      <a:pt x="622" y="1122"/>
                    </a:lnTo>
                    <a:lnTo>
                      <a:pt x="618" y="1126"/>
                    </a:lnTo>
                    <a:lnTo>
                      <a:pt x="616" y="1132"/>
                    </a:lnTo>
                    <a:lnTo>
                      <a:pt x="618" y="1138"/>
                    </a:lnTo>
                    <a:lnTo>
                      <a:pt x="618" y="1138"/>
                    </a:lnTo>
                    <a:lnTo>
                      <a:pt x="618" y="1138"/>
                    </a:lnTo>
                    <a:lnTo>
                      <a:pt x="618" y="1140"/>
                    </a:lnTo>
                    <a:lnTo>
                      <a:pt x="614" y="1142"/>
                    </a:lnTo>
                    <a:lnTo>
                      <a:pt x="608" y="1142"/>
                    </a:lnTo>
                    <a:lnTo>
                      <a:pt x="606" y="1140"/>
                    </a:lnTo>
                    <a:lnTo>
                      <a:pt x="606" y="1138"/>
                    </a:lnTo>
                    <a:lnTo>
                      <a:pt x="606" y="1138"/>
                    </a:lnTo>
                    <a:lnTo>
                      <a:pt x="604" y="1136"/>
                    </a:lnTo>
                    <a:lnTo>
                      <a:pt x="602" y="1134"/>
                    </a:lnTo>
                    <a:lnTo>
                      <a:pt x="598" y="1136"/>
                    </a:lnTo>
                    <a:lnTo>
                      <a:pt x="594" y="1138"/>
                    </a:lnTo>
                    <a:lnTo>
                      <a:pt x="592" y="1144"/>
                    </a:lnTo>
                    <a:lnTo>
                      <a:pt x="592" y="1144"/>
                    </a:lnTo>
                    <a:lnTo>
                      <a:pt x="592" y="1148"/>
                    </a:lnTo>
                    <a:lnTo>
                      <a:pt x="590" y="1150"/>
                    </a:lnTo>
                    <a:lnTo>
                      <a:pt x="586" y="1154"/>
                    </a:lnTo>
                    <a:lnTo>
                      <a:pt x="582" y="1160"/>
                    </a:lnTo>
                    <a:lnTo>
                      <a:pt x="580" y="1162"/>
                    </a:lnTo>
                    <a:lnTo>
                      <a:pt x="580" y="1166"/>
                    </a:lnTo>
                    <a:lnTo>
                      <a:pt x="580" y="1166"/>
                    </a:lnTo>
                    <a:lnTo>
                      <a:pt x="578" y="1174"/>
                    </a:lnTo>
                    <a:lnTo>
                      <a:pt x="572" y="1182"/>
                    </a:lnTo>
                    <a:lnTo>
                      <a:pt x="566" y="1188"/>
                    </a:lnTo>
                    <a:lnTo>
                      <a:pt x="558" y="1192"/>
                    </a:lnTo>
                    <a:lnTo>
                      <a:pt x="558" y="1192"/>
                    </a:lnTo>
                    <a:lnTo>
                      <a:pt x="544" y="1200"/>
                    </a:lnTo>
                    <a:lnTo>
                      <a:pt x="538" y="1202"/>
                    </a:lnTo>
                    <a:lnTo>
                      <a:pt x="530" y="1202"/>
                    </a:lnTo>
                    <a:lnTo>
                      <a:pt x="530" y="1202"/>
                    </a:lnTo>
                    <a:lnTo>
                      <a:pt x="522" y="1204"/>
                    </a:lnTo>
                    <a:lnTo>
                      <a:pt x="518" y="1208"/>
                    </a:lnTo>
                    <a:lnTo>
                      <a:pt x="514" y="1216"/>
                    </a:lnTo>
                    <a:lnTo>
                      <a:pt x="514" y="1226"/>
                    </a:lnTo>
                    <a:lnTo>
                      <a:pt x="514" y="1226"/>
                    </a:lnTo>
                    <a:lnTo>
                      <a:pt x="514" y="1232"/>
                    </a:lnTo>
                    <a:lnTo>
                      <a:pt x="512" y="1236"/>
                    </a:lnTo>
                    <a:lnTo>
                      <a:pt x="510" y="1238"/>
                    </a:lnTo>
                    <a:lnTo>
                      <a:pt x="506" y="1242"/>
                    </a:lnTo>
                    <a:lnTo>
                      <a:pt x="496" y="1244"/>
                    </a:lnTo>
                    <a:lnTo>
                      <a:pt x="486" y="1244"/>
                    </a:lnTo>
                    <a:lnTo>
                      <a:pt x="486" y="1244"/>
                    </a:lnTo>
                    <a:lnTo>
                      <a:pt x="480" y="1246"/>
                    </a:lnTo>
                    <a:lnTo>
                      <a:pt x="476" y="1248"/>
                    </a:lnTo>
                    <a:lnTo>
                      <a:pt x="472" y="1254"/>
                    </a:lnTo>
                    <a:lnTo>
                      <a:pt x="470" y="1260"/>
                    </a:lnTo>
                    <a:lnTo>
                      <a:pt x="468" y="1264"/>
                    </a:lnTo>
                    <a:lnTo>
                      <a:pt x="468" y="1264"/>
                    </a:lnTo>
                    <a:lnTo>
                      <a:pt x="464" y="1266"/>
                    </a:lnTo>
                    <a:lnTo>
                      <a:pt x="460" y="1266"/>
                    </a:lnTo>
                    <a:lnTo>
                      <a:pt x="448" y="1264"/>
                    </a:lnTo>
                    <a:lnTo>
                      <a:pt x="438" y="1258"/>
                    </a:lnTo>
                    <a:lnTo>
                      <a:pt x="436" y="1256"/>
                    </a:lnTo>
                    <a:lnTo>
                      <a:pt x="434" y="1252"/>
                    </a:lnTo>
                    <a:lnTo>
                      <a:pt x="434" y="1252"/>
                    </a:lnTo>
                    <a:lnTo>
                      <a:pt x="432" y="1250"/>
                    </a:lnTo>
                    <a:lnTo>
                      <a:pt x="428" y="1250"/>
                    </a:lnTo>
                    <a:lnTo>
                      <a:pt x="420" y="1250"/>
                    </a:lnTo>
                    <a:lnTo>
                      <a:pt x="418" y="1252"/>
                    </a:lnTo>
                    <a:lnTo>
                      <a:pt x="416" y="1256"/>
                    </a:lnTo>
                    <a:lnTo>
                      <a:pt x="416" y="1260"/>
                    </a:lnTo>
                    <a:lnTo>
                      <a:pt x="418" y="1264"/>
                    </a:lnTo>
                    <a:lnTo>
                      <a:pt x="418" y="1264"/>
                    </a:lnTo>
                    <a:lnTo>
                      <a:pt x="422" y="1272"/>
                    </a:lnTo>
                    <a:lnTo>
                      <a:pt x="424" y="1280"/>
                    </a:lnTo>
                    <a:lnTo>
                      <a:pt x="424" y="1288"/>
                    </a:lnTo>
                    <a:lnTo>
                      <a:pt x="422" y="1292"/>
                    </a:lnTo>
                    <a:lnTo>
                      <a:pt x="422" y="1292"/>
                    </a:lnTo>
                    <a:lnTo>
                      <a:pt x="416" y="1292"/>
                    </a:lnTo>
                    <a:lnTo>
                      <a:pt x="410" y="1292"/>
                    </a:lnTo>
                    <a:lnTo>
                      <a:pt x="404" y="1290"/>
                    </a:lnTo>
                    <a:lnTo>
                      <a:pt x="400" y="1290"/>
                    </a:lnTo>
                    <a:lnTo>
                      <a:pt x="398" y="1290"/>
                    </a:lnTo>
                    <a:lnTo>
                      <a:pt x="398" y="1290"/>
                    </a:lnTo>
                    <a:lnTo>
                      <a:pt x="392" y="1292"/>
                    </a:lnTo>
                    <a:lnTo>
                      <a:pt x="390" y="1290"/>
                    </a:lnTo>
                    <a:lnTo>
                      <a:pt x="386" y="1286"/>
                    </a:lnTo>
                    <a:lnTo>
                      <a:pt x="380" y="1282"/>
                    </a:lnTo>
                    <a:lnTo>
                      <a:pt x="380" y="1282"/>
                    </a:lnTo>
                    <a:lnTo>
                      <a:pt x="374" y="1282"/>
                    </a:lnTo>
                    <a:lnTo>
                      <a:pt x="370" y="1284"/>
                    </a:lnTo>
                    <a:lnTo>
                      <a:pt x="364" y="1286"/>
                    </a:lnTo>
                    <a:lnTo>
                      <a:pt x="354" y="1286"/>
                    </a:lnTo>
                    <a:lnTo>
                      <a:pt x="354" y="1286"/>
                    </a:lnTo>
                    <a:lnTo>
                      <a:pt x="344" y="1286"/>
                    </a:lnTo>
                    <a:lnTo>
                      <a:pt x="338" y="1290"/>
                    </a:lnTo>
                    <a:lnTo>
                      <a:pt x="336" y="1294"/>
                    </a:lnTo>
                    <a:lnTo>
                      <a:pt x="338" y="1298"/>
                    </a:lnTo>
                    <a:lnTo>
                      <a:pt x="338" y="1298"/>
                    </a:lnTo>
                    <a:lnTo>
                      <a:pt x="340" y="1304"/>
                    </a:lnTo>
                    <a:lnTo>
                      <a:pt x="340" y="1308"/>
                    </a:lnTo>
                    <a:lnTo>
                      <a:pt x="338" y="1312"/>
                    </a:lnTo>
                    <a:lnTo>
                      <a:pt x="340" y="1316"/>
                    </a:lnTo>
                    <a:lnTo>
                      <a:pt x="340" y="1316"/>
                    </a:lnTo>
                    <a:lnTo>
                      <a:pt x="346" y="1318"/>
                    </a:lnTo>
                    <a:lnTo>
                      <a:pt x="354" y="1320"/>
                    </a:lnTo>
                    <a:lnTo>
                      <a:pt x="366" y="1324"/>
                    </a:lnTo>
                    <a:lnTo>
                      <a:pt x="376" y="1328"/>
                    </a:lnTo>
                    <a:lnTo>
                      <a:pt x="376" y="1328"/>
                    </a:lnTo>
                    <a:lnTo>
                      <a:pt x="386" y="1330"/>
                    </a:lnTo>
                    <a:lnTo>
                      <a:pt x="392" y="1332"/>
                    </a:lnTo>
                    <a:lnTo>
                      <a:pt x="396" y="1332"/>
                    </a:lnTo>
                    <a:lnTo>
                      <a:pt x="400" y="1334"/>
                    </a:lnTo>
                    <a:lnTo>
                      <a:pt x="400" y="1334"/>
                    </a:lnTo>
                    <a:lnTo>
                      <a:pt x="408" y="1338"/>
                    </a:lnTo>
                    <a:lnTo>
                      <a:pt x="408" y="1340"/>
                    </a:lnTo>
                    <a:lnTo>
                      <a:pt x="410" y="1346"/>
                    </a:lnTo>
                    <a:lnTo>
                      <a:pt x="410" y="1346"/>
                    </a:lnTo>
                    <a:lnTo>
                      <a:pt x="410" y="1354"/>
                    </a:lnTo>
                    <a:lnTo>
                      <a:pt x="416" y="1360"/>
                    </a:lnTo>
                    <a:lnTo>
                      <a:pt x="422" y="1366"/>
                    </a:lnTo>
                    <a:lnTo>
                      <a:pt x="430" y="1370"/>
                    </a:lnTo>
                    <a:lnTo>
                      <a:pt x="430" y="1370"/>
                    </a:lnTo>
                    <a:lnTo>
                      <a:pt x="434" y="1370"/>
                    </a:lnTo>
                    <a:lnTo>
                      <a:pt x="436" y="1372"/>
                    </a:lnTo>
                    <a:lnTo>
                      <a:pt x="438" y="1378"/>
                    </a:lnTo>
                    <a:lnTo>
                      <a:pt x="438" y="1384"/>
                    </a:lnTo>
                    <a:lnTo>
                      <a:pt x="438" y="1390"/>
                    </a:lnTo>
                    <a:lnTo>
                      <a:pt x="438" y="1390"/>
                    </a:lnTo>
                    <a:lnTo>
                      <a:pt x="438" y="1398"/>
                    </a:lnTo>
                    <a:lnTo>
                      <a:pt x="436" y="1406"/>
                    </a:lnTo>
                    <a:lnTo>
                      <a:pt x="434" y="1414"/>
                    </a:lnTo>
                    <a:lnTo>
                      <a:pt x="434" y="1424"/>
                    </a:lnTo>
                    <a:lnTo>
                      <a:pt x="434" y="1424"/>
                    </a:lnTo>
                    <a:lnTo>
                      <a:pt x="434" y="1434"/>
                    </a:lnTo>
                    <a:lnTo>
                      <a:pt x="430" y="1450"/>
                    </a:lnTo>
                    <a:lnTo>
                      <a:pt x="426" y="1464"/>
                    </a:lnTo>
                    <a:lnTo>
                      <a:pt x="424" y="1470"/>
                    </a:lnTo>
                    <a:lnTo>
                      <a:pt x="422" y="1472"/>
                    </a:lnTo>
                    <a:lnTo>
                      <a:pt x="422" y="1472"/>
                    </a:lnTo>
                    <a:lnTo>
                      <a:pt x="414" y="1472"/>
                    </a:lnTo>
                    <a:lnTo>
                      <a:pt x="400" y="1470"/>
                    </a:lnTo>
                    <a:lnTo>
                      <a:pt x="386" y="1468"/>
                    </a:lnTo>
                    <a:lnTo>
                      <a:pt x="372" y="1468"/>
                    </a:lnTo>
                    <a:lnTo>
                      <a:pt x="372" y="1468"/>
                    </a:lnTo>
                    <a:lnTo>
                      <a:pt x="354" y="1468"/>
                    </a:lnTo>
                    <a:lnTo>
                      <a:pt x="328" y="1468"/>
                    </a:lnTo>
                    <a:lnTo>
                      <a:pt x="302" y="1466"/>
                    </a:lnTo>
                    <a:lnTo>
                      <a:pt x="282" y="1466"/>
                    </a:lnTo>
                    <a:lnTo>
                      <a:pt x="282" y="1466"/>
                    </a:lnTo>
                    <a:lnTo>
                      <a:pt x="270" y="1466"/>
                    </a:lnTo>
                    <a:lnTo>
                      <a:pt x="262" y="1464"/>
                    </a:lnTo>
                    <a:lnTo>
                      <a:pt x="256" y="1460"/>
                    </a:lnTo>
                    <a:lnTo>
                      <a:pt x="250" y="1458"/>
                    </a:lnTo>
                    <a:lnTo>
                      <a:pt x="250" y="1458"/>
                    </a:lnTo>
                    <a:lnTo>
                      <a:pt x="246" y="1458"/>
                    </a:lnTo>
                    <a:lnTo>
                      <a:pt x="244" y="1460"/>
                    </a:lnTo>
                    <a:lnTo>
                      <a:pt x="240" y="1466"/>
                    </a:lnTo>
                    <a:lnTo>
                      <a:pt x="236" y="1470"/>
                    </a:lnTo>
                    <a:lnTo>
                      <a:pt x="232" y="1472"/>
                    </a:lnTo>
                    <a:lnTo>
                      <a:pt x="226" y="1472"/>
                    </a:lnTo>
                    <a:lnTo>
                      <a:pt x="226" y="1472"/>
                    </a:lnTo>
                    <a:lnTo>
                      <a:pt x="218" y="1474"/>
                    </a:lnTo>
                    <a:lnTo>
                      <a:pt x="214" y="1476"/>
                    </a:lnTo>
                    <a:lnTo>
                      <a:pt x="214" y="1478"/>
                    </a:lnTo>
                    <a:lnTo>
                      <a:pt x="214" y="1482"/>
                    </a:lnTo>
                    <a:lnTo>
                      <a:pt x="214" y="1486"/>
                    </a:lnTo>
                    <a:lnTo>
                      <a:pt x="220" y="1492"/>
                    </a:lnTo>
                    <a:lnTo>
                      <a:pt x="220" y="1492"/>
                    </a:lnTo>
                    <a:lnTo>
                      <a:pt x="224" y="1496"/>
                    </a:lnTo>
                    <a:lnTo>
                      <a:pt x="226" y="1502"/>
                    </a:lnTo>
                    <a:lnTo>
                      <a:pt x="226" y="1514"/>
                    </a:lnTo>
                    <a:lnTo>
                      <a:pt x="224" y="1528"/>
                    </a:lnTo>
                    <a:lnTo>
                      <a:pt x="226" y="1534"/>
                    </a:lnTo>
                    <a:lnTo>
                      <a:pt x="226" y="1538"/>
                    </a:lnTo>
                    <a:lnTo>
                      <a:pt x="226" y="1538"/>
                    </a:lnTo>
                    <a:lnTo>
                      <a:pt x="228" y="1542"/>
                    </a:lnTo>
                    <a:lnTo>
                      <a:pt x="228" y="1550"/>
                    </a:lnTo>
                    <a:lnTo>
                      <a:pt x="224" y="1568"/>
                    </a:lnTo>
                    <a:lnTo>
                      <a:pt x="218" y="1588"/>
                    </a:lnTo>
                    <a:lnTo>
                      <a:pt x="214" y="1596"/>
                    </a:lnTo>
                    <a:lnTo>
                      <a:pt x="210" y="1602"/>
                    </a:lnTo>
                    <a:lnTo>
                      <a:pt x="210" y="1602"/>
                    </a:lnTo>
                    <a:lnTo>
                      <a:pt x="206" y="1610"/>
                    </a:lnTo>
                    <a:lnTo>
                      <a:pt x="206" y="1614"/>
                    </a:lnTo>
                    <a:lnTo>
                      <a:pt x="206" y="1616"/>
                    </a:lnTo>
                    <a:lnTo>
                      <a:pt x="212" y="1620"/>
                    </a:lnTo>
                    <a:lnTo>
                      <a:pt x="220" y="1626"/>
                    </a:lnTo>
                    <a:lnTo>
                      <a:pt x="220" y="1626"/>
                    </a:lnTo>
                    <a:lnTo>
                      <a:pt x="224" y="1630"/>
                    </a:lnTo>
                    <a:lnTo>
                      <a:pt x="226" y="1636"/>
                    </a:lnTo>
                    <a:lnTo>
                      <a:pt x="226" y="1650"/>
                    </a:lnTo>
                    <a:lnTo>
                      <a:pt x="224" y="1672"/>
                    </a:lnTo>
                    <a:lnTo>
                      <a:pt x="224" y="1672"/>
                    </a:lnTo>
                    <a:lnTo>
                      <a:pt x="226" y="1676"/>
                    </a:lnTo>
                    <a:lnTo>
                      <a:pt x="230" y="1678"/>
                    </a:lnTo>
                    <a:lnTo>
                      <a:pt x="244" y="1678"/>
                    </a:lnTo>
                    <a:lnTo>
                      <a:pt x="244" y="1678"/>
                    </a:lnTo>
                    <a:lnTo>
                      <a:pt x="254" y="1676"/>
                    </a:lnTo>
                    <a:lnTo>
                      <a:pt x="262" y="1674"/>
                    </a:lnTo>
                    <a:lnTo>
                      <a:pt x="272" y="1672"/>
                    </a:lnTo>
                    <a:lnTo>
                      <a:pt x="280" y="1674"/>
                    </a:lnTo>
                    <a:lnTo>
                      <a:pt x="280" y="1674"/>
                    </a:lnTo>
                    <a:lnTo>
                      <a:pt x="284" y="1678"/>
                    </a:lnTo>
                    <a:lnTo>
                      <a:pt x="288" y="1682"/>
                    </a:lnTo>
                    <a:lnTo>
                      <a:pt x="296" y="1692"/>
                    </a:lnTo>
                    <a:lnTo>
                      <a:pt x="304" y="1702"/>
                    </a:lnTo>
                    <a:lnTo>
                      <a:pt x="308" y="1706"/>
                    </a:lnTo>
                    <a:lnTo>
                      <a:pt x="314" y="1706"/>
                    </a:lnTo>
                    <a:lnTo>
                      <a:pt x="314" y="1706"/>
                    </a:lnTo>
                    <a:lnTo>
                      <a:pt x="318" y="1704"/>
                    </a:lnTo>
                    <a:lnTo>
                      <a:pt x="318" y="1702"/>
                    </a:lnTo>
                    <a:lnTo>
                      <a:pt x="318" y="1700"/>
                    </a:lnTo>
                    <a:lnTo>
                      <a:pt x="320" y="1698"/>
                    </a:lnTo>
                    <a:lnTo>
                      <a:pt x="320" y="1698"/>
                    </a:lnTo>
                    <a:lnTo>
                      <a:pt x="324" y="1696"/>
                    </a:lnTo>
                    <a:lnTo>
                      <a:pt x="326" y="1696"/>
                    </a:lnTo>
                    <a:lnTo>
                      <a:pt x="336" y="1696"/>
                    </a:lnTo>
                    <a:lnTo>
                      <a:pt x="336" y="1696"/>
                    </a:lnTo>
                    <a:lnTo>
                      <a:pt x="340" y="1694"/>
                    </a:lnTo>
                    <a:lnTo>
                      <a:pt x="346" y="1692"/>
                    </a:lnTo>
                    <a:lnTo>
                      <a:pt x="352" y="1688"/>
                    </a:lnTo>
                    <a:lnTo>
                      <a:pt x="362" y="1686"/>
                    </a:lnTo>
                    <a:lnTo>
                      <a:pt x="362" y="1686"/>
                    </a:lnTo>
                    <a:lnTo>
                      <a:pt x="396" y="1686"/>
                    </a:lnTo>
                    <a:lnTo>
                      <a:pt x="396" y="1686"/>
                    </a:lnTo>
                    <a:lnTo>
                      <a:pt x="402" y="1686"/>
                    </a:lnTo>
                    <a:lnTo>
                      <a:pt x="408" y="1684"/>
                    </a:lnTo>
                    <a:lnTo>
                      <a:pt x="412" y="1680"/>
                    </a:lnTo>
                    <a:lnTo>
                      <a:pt x="416" y="1676"/>
                    </a:lnTo>
                    <a:lnTo>
                      <a:pt x="416" y="1676"/>
                    </a:lnTo>
                    <a:lnTo>
                      <a:pt x="418" y="1670"/>
                    </a:lnTo>
                    <a:lnTo>
                      <a:pt x="422" y="1666"/>
                    </a:lnTo>
                    <a:lnTo>
                      <a:pt x="430" y="1664"/>
                    </a:lnTo>
                    <a:lnTo>
                      <a:pt x="436" y="1662"/>
                    </a:lnTo>
                    <a:lnTo>
                      <a:pt x="436" y="1662"/>
                    </a:lnTo>
                    <a:lnTo>
                      <a:pt x="442" y="1658"/>
                    </a:lnTo>
                    <a:lnTo>
                      <a:pt x="446" y="1654"/>
                    </a:lnTo>
                    <a:lnTo>
                      <a:pt x="446" y="1642"/>
                    </a:lnTo>
                    <a:lnTo>
                      <a:pt x="446" y="1642"/>
                    </a:lnTo>
                    <a:lnTo>
                      <a:pt x="450" y="1636"/>
                    </a:lnTo>
                    <a:lnTo>
                      <a:pt x="456" y="1630"/>
                    </a:lnTo>
                    <a:lnTo>
                      <a:pt x="464" y="1626"/>
                    </a:lnTo>
                    <a:lnTo>
                      <a:pt x="466" y="1620"/>
                    </a:lnTo>
                    <a:lnTo>
                      <a:pt x="466" y="1620"/>
                    </a:lnTo>
                    <a:lnTo>
                      <a:pt x="466" y="1614"/>
                    </a:lnTo>
                    <a:lnTo>
                      <a:pt x="464" y="1606"/>
                    </a:lnTo>
                    <a:lnTo>
                      <a:pt x="462" y="1594"/>
                    </a:lnTo>
                    <a:lnTo>
                      <a:pt x="464" y="1588"/>
                    </a:lnTo>
                    <a:lnTo>
                      <a:pt x="468" y="1582"/>
                    </a:lnTo>
                    <a:lnTo>
                      <a:pt x="468" y="1582"/>
                    </a:lnTo>
                    <a:lnTo>
                      <a:pt x="476" y="1572"/>
                    </a:lnTo>
                    <a:lnTo>
                      <a:pt x="482" y="1566"/>
                    </a:lnTo>
                    <a:lnTo>
                      <a:pt x="488" y="1560"/>
                    </a:lnTo>
                    <a:lnTo>
                      <a:pt x="490" y="1554"/>
                    </a:lnTo>
                    <a:lnTo>
                      <a:pt x="490" y="1554"/>
                    </a:lnTo>
                    <a:lnTo>
                      <a:pt x="492" y="1550"/>
                    </a:lnTo>
                    <a:lnTo>
                      <a:pt x="498" y="1546"/>
                    </a:lnTo>
                    <a:lnTo>
                      <a:pt x="506" y="1542"/>
                    </a:lnTo>
                    <a:lnTo>
                      <a:pt x="514" y="1542"/>
                    </a:lnTo>
                    <a:lnTo>
                      <a:pt x="514" y="1542"/>
                    </a:lnTo>
                    <a:lnTo>
                      <a:pt x="524" y="1538"/>
                    </a:lnTo>
                    <a:lnTo>
                      <a:pt x="530" y="1534"/>
                    </a:lnTo>
                    <a:lnTo>
                      <a:pt x="538" y="1530"/>
                    </a:lnTo>
                    <a:lnTo>
                      <a:pt x="544" y="1526"/>
                    </a:lnTo>
                    <a:lnTo>
                      <a:pt x="544" y="1526"/>
                    </a:lnTo>
                    <a:lnTo>
                      <a:pt x="552" y="1520"/>
                    </a:lnTo>
                    <a:lnTo>
                      <a:pt x="556" y="1514"/>
                    </a:lnTo>
                    <a:lnTo>
                      <a:pt x="556" y="1506"/>
                    </a:lnTo>
                    <a:lnTo>
                      <a:pt x="554" y="1496"/>
                    </a:lnTo>
                    <a:lnTo>
                      <a:pt x="554" y="1496"/>
                    </a:lnTo>
                    <a:lnTo>
                      <a:pt x="554" y="1490"/>
                    </a:lnTo>
                    <a:lnTo>
                      <a:pt x="554" y="1486"/>
                    </a:lnTo>
                    <a:lnTo>
                      <a:pt x="556" y="1480"/>
                    </a:lnTo>
                    <a:lnTo>
                      <a:pt x="558" y="1478"/>
                    </a:lnTo>
                    <a:lnTo>
                      <a:pt x="568" y="1472"/>
                    </a:lnTo>
                    <a:lnTo>
                      <a:pt x="576" y="1468"/>
                    </a:lnTo>
                    <a:lnTo>
                      <a:pt x="576" y="1468"/>
                    </a:lnTo>
                    <a:lnTo>
                      <a:pt x="590" y="1468"/>
                    </a:lnTo>
                    <a:lnTo>
                      <a:pt x="604" y="1472"/>
                    </a:lnTo>
                    <a:lnTo>
                      <a:pt x="618" y="1476"/>
                    </a:lnTo>
                    <a:lnTo>
                      <a:pt x="626" y="1480"/>
                    </a:lnTo>
                    <a:lnTo>
                      <a:pt x="626" y="1480"/>
                    </a:lnTo>
                    <a:lnTo>
                      <a:pt x="634" y="1482"/>
                    </a:lnTo>
                    <a:lnTo>
                      <a:pt x="640" y="1482"/>
                    </a:lnTo>
                    <a:lnTo>
                      <a:pt x="648" y="1478"/>
                    </a:lnTo>
                    <a:lnTo>
                      <a:pt x="658" y="1470"/>
                    </a:lnTo>
                    <a:lnTo>
                      <a:pt x="658" y="1470"/>
                    </a:lnTo>
                    <a:lnTo>
                      <a:pt x="668" y="1462"/>
                    </a:lnTo>
                    <a:lnTo>
                      <a:pt x="676" y="1458"/>
                    </a:lnTo>
                    <a:lnTo>
                      <a:pt x="682" y="1456"/>
                    </a:lnTo>
                    <a:lnTo>
                      <a:pt x="688" y="1454"/>
                    </a:lnTo>
                    <a:lnTo>
                      <a:pt x="688" y="1454"/>
                    </a:lnTo>
                    <a:lnTo>
                      <a:pt x="694" y="1450"/>
                    </a:lnTo>
                    <a:lnTo>
                      <a:pt x="696" y="1446"/>
                    </a:lnTo>
                    <a:lnTo>
                      <a:pt x="700" y="1442"/>
                    </a:lnTo>
                    <a:lnTo>
                      <a:pt x="708" y="1438"/>
                    </a:lnTo>
                    <a:lnTo>
                      <a:pt x="708" y="1438"/>
                    </a:lnTo>
                    <a:lnTo>
                      <a:pt x="712" y="1438"/>
                    </a:lnTo>
                    <a:lnTo>
                      <a:pt x="718" y="1438"/>
                    </a:lnTo>
                    <a:lnTo>
                      <a:pt x="730" y="1442"/>
                    </a:lnTo>
                    <a:lnTo>
                      <a:pt x="740" y="1448"/>
                    </a:lnTo>
                    <a:lnTo>
                      <a:pt x="746" y="1454"/>
                    </a:lnTo>
                    <a:lnTo>
                      <a:pt x="746" y="1454"/>
                    </a:lnTo>
                    <a:lnTo>
                      <a:pt x="752" y="1462"/>
                    </a:lnTo>
                    <a:lnTo>
                      <a:pt x="754" y="1470"/>
                    </a:lnTo>
                    <a:lnTo>
                      <a:pt x="754" y="1470"/>
                    </a:lnTo>
                    <a:lnTo>
                      <a:pt x="756" y="1476"/>
                    </a:lnTo>
                    <a:lnTo>
                      <a:pt x="760" y="1484"/>
                    </a:lnTo>
                    <a:lnTo>
                      <a:pt x="768" y="1494"/>
                    </a:lnTo>
                    <a:lnTo>
                      <a:pt x="780" y="1504"/>
                    </a:lnTo>
                    <a:lnTo>
                      <a:pt x="780" y="1504"/>
                    </a:lnTo>
                    <a:lnTo>
                      <a:pt x="792" y="1512"/>
                    </a:lnTo>
                    <a:lnTo>
                      <a:pt x="802" y="1522"/>
                    </a:lnTo>
                    <a:lnTo>
                      <a:pt x="810" y="1530"/>
                    </a:lnTo>
                    <a:lnTo>
                      <a:pt x="818" y="1536"/>
                    </a:lnTo>
                    <a:lnTo>
                      <a:pt x="818" y="1536"/>
                    </a:lnTo>
                    <a:lnTo>
                      <a:pt x="824" y="1538"/>
                    </a:lnTo>
                    <a:lnTo>
                      <a:pt x="832" y="1540"/>
                    </a:lnTo>
                    <a:lnTo>
                      <a:pt x="838" y="1542"/>
                    </a:lnTo>
                    <a:lnTo>
                      <a:pt x="844" y="1546"/>
                    </a:lnTo>
                    <a:lnTo>
                      <a:pt x="844" y="1546"/>
                    </a:lnTo>
                    <a:lnTo>
                      <a:pt x="848" y="1552"/>
                    </a:lnTo>
                    <a:lnTo>
                      <a:pt x="854" y="1556"/>
                    </a:lnTo>
                    <a:lnTo>
                      <a:pt x="868" y="1562"/>
                    </a:lnTo>
                    <a:lnTo>
                      <a:pt x="868" y="1562"/>
                    </a:lnTo>
                    <a:lnTo>
                      <a:pt x="872" y="1566"/>
                    </a:lnTo>
                    <a:lnTo>
                      <a:pt x="876" y="1572"/>
                    </a:lnTo>
                    <a:lnTo>
                      <a:pt x="880" y="1576"/>
                    </a:lnTo>
                    <a:lnTo>
                      <a:pt x="886" y="1578"/>
                    </a:lnTo>
                    <a:lnTo>
                      <a:pt x="886" y="1578"/>
                    </a:lnTo>
                    <a:lnTo>
                      <a:pt x="890" y="1580"/>
                    </a:lnTo>
                    <a:lnTo>
                      <a:pt x="892" y="1584"/>
                    </a:lnTo>
                    <a:lnTo>
                      <a:pt x="892" y="1590"/>
                    </a:lnTo>
                    <a:lnTo>
                      <a:pt x="896" y="1594"/>
                    </a:lnTo>
                    <a:lnTo>
                      <a:pt x="896" y="1594"/>
                    </a:lnTo>
                    <a:lnTo>
                      <a:pt x="898" y="1600"/>
                    </a:lnTo>
                    <a:lnTo>
                      <a:pt x="900" y="1608"/>
                    </a:lnTo>
                    <a:lnTo>
                      <a:pt x="900" y="1616"/>
                    </a:lnTo>
                    <a:lnTo>
                      <a:pt x="896" y="1624"/>
                    </a:lnTo>
                    <a:lnTo>
                      <a:pt x="896" y="1624"/>
                    </a:lnTo>
                    <a:lnTo>
                      <a:pt x="894" y="1630"/>
                    </a:lnTo>
                    <a:lnTo>
                      <a:pt x="894" y="1638"/>
                    </a:lnTo>
                    <a:lnTo>
                      <a:pt x="894" y="1644"/>
                    </a:lnTo>
                    <a:lnTo>
                      <a:pt x="898" y="1646"/>
                    </a:lnTo>
                    <a:lnTo>
                      <a:pt x="898" y="1646"/>
                    </a:lnTo>
                    <a:lnTo>
                      <a:pt x="902" y="1644"/>
                    </a:lnTo>
                    <a:lnTo>
                      <a:pt x="906" y="1638"/>
                    </a:lnTo>
                    <a:lnTo>
                      <a:pt x="910" y="1630"/>
                    </a:lnTo>
                    <a:lnTo>
                      <a:pt x="912" y="1622"/>
                    </a:lnTo>
                    <a:lnTo>
                      <a:pt x="912" y="1622"/>
                    </a:lnTo>
                    <a:lnTo>
                      <a:pt x="914" y="1618"/>
                    </a:lnTo>
                    <a:lnTo>
                      <a:pt x="918" y="1616"/>
                    </a:lnTo>
                    <a:lnTo>
                      <a:pt x="922" y="1612"/>
                    </a:lnTo>
                    <a:lnTo>
                      <a:pt x="928" y="1606"/>
                    </a:lnTo>
                    <a:lnTo>
                      <a:pt x="928" y="1606"/>
                    </a:lnTo>
                    <a:lnTo>
                      <a:pt x="928" y="1604"/>
                    </a:lnTo>
                    <a:lnTo>
                      <a:pt x="928" y="1602"/>
                    </a:lnTo>
                    <a:lnTo>
                      <a:pt x="924" y="1598"/>
                    </a:lnTo>
                    <a:lnTo>
                      <a:pt x="918" y="1592"/>
                    </a:lnTo>
                    <a:lnTo>
                      <a:pt x="914" y="1586"/>
                    </a:lnTo>
                    <a:lnTo>
                      <a:pt x="914" y="1586"/>
                    </a:lnTo>
                    <a:lnTo>
                      <a:pt x="914" y="1582"/>
                    </a:lnTo>
                    <a:lnTo>
                      <a:pt x="916" y="1578"/>
                    </a:lnTo>
                    <a:lnTo>
                      <a:pt x="918" y="1574"/>
                    </a:lnTo>
                    <a:lnTo>
                      <a:pt x="922" y="1572"/>
                    </a:lnTo>
                    <a:lnTo>
                      <a:pt x="926" y="1570"/>
                    </a:lnTo>
                    <a:lnTo>
                      <a:pt x="930" y="1570"/>
                    </a:lnTo>
                    <a:lnTo>
                      <a:pt x="936" y="1572"/>
                    </a:lnTo>
                    <a:lnTo>
                      <a:pt x="940" y="1574"/>
                    </a:lnTo>
                    <a:lnTo>
                      <a:pt x="940" y="1574"/>
                    </a:lnTo>
                    <a:lnTo>
                      <a:pt x="950" y="1580"/>
                    </a:lnTo>
                    <a:lnTo>
                      <a:pt x="956" y="1582"/>
                    </a:lnTo>
                    <a:lnTo>
                      <a:pt x="958" y="1582"/>
                    </a:lnTo>
                    <a:lnTo>
                      <a:pt x="960" y="1582"/>
                    </a:lnTo>
                    <a:lnTo>
                      <a:pt x="962" y="1576"/>
                    </a:lnTo>
                    <a:lnTo>
                      <a:pt x="962" y="1576"/>
                    </a:lnTo>
                    <a:lnTo>
                      <a:pt x="960" y="1570"/>
                    </a:lnTo>
                    <a:lnTo>
                      <a:pt x="954" y="1564"/>
                    </a:lnTo>
                    <a:lnTo>
                      <a:pt x="938" y="1554"/>
                    </a:lnTo>
                    <a:lnTo>
                      <a:pt x="908" y="1536"/>
                    </a:lnTo>
                    <a:lnTo>
                      <a:pt x="908" y="1536"/>
                    </a:lnTo>
                    <a:lnTo>
                      <a:pt x="902" y="1532"/>
                    </a:lnTo>
                    <a:lnTo>
                      <a:pt x="900" y="1526"/>
                    </a:lnTo>
                    <a:lnTo>
                      <a:pt x="896" y="1522"/>
                    </a:lnTo>
                    <a:lnTo>
                      <a:pt x="892" y="1520"/>
                    </a:lnTo>
                    <a:lnTo>
                      <a:pt x="888" y="1520"/>
                    </a:lnTo>
                    <a:lnTo>
                      <a:pt x="888" y="1520"/>
                    </a:lnTo>
                    <a:lnTo>
                      <a:pt x="880" y="1520"/>
                    </a:lnTo>
                    <a:lnTo>
                      <a:pt x="874" y="1518"/>
                    </a:lnTo>
                    <a:lnTo>
                      <a:pt x="868" y="1514"/>
                    </a:lnTo>
                    <a:lnTo>
                      <a:pt x="862" y="1508"/>
                    </a:lnTo>
                    <a:lnTo>
                      <a:pt x="852" y="1494"/>
                    </a:lnTo>
                    <a:lnTo>
                      <a:pt x="848" y="1486"/>
                    </a:lnTo>
                    <a:lnTo>
                      <a:pt x="844" y="1478"/>
                    </a:lnTo>
                    <a:lnTo>
                      <a:pt x="844" y="1478"/>
                    </a:lnTo>
                    <a:lnTo>
                      <a:pt x="842" y="1470"/>
                    </a:lnTo>
                    <a:lnTo>
                      <a:pt x="838" y="1462"/>
                    </a:lnTo>
                    <a:lnTo>
                      <a:pt x="826" y="1454"/>
                    </a:lnTo>
                    <a:lnTo>
                      <a:pt x="814" y="1446"/>
                    </a:lnTo>
                    <a:lnTo>
                      <a:pt x="810" y="1442"/>
                    </a:lnTo>
                    <a:lnTo>
                      <a:pt x="806" y="1438"/>
                    </a:lnTo>
                    <a:lnTo>
                      <a:pt x="806" y="1438"/>
                    </a:lnTo>
                    <a:lnTo>
                      <a:pt x="806" y="1434"/>
                    </a:lnTo>
                    <a:lnTo>
                      <a:pt x="804" y="1430"/>
                    </a:lnTo>
                    <a:lnTo>
                      <a:pt x="806" y="1424"/>
                    </a:lnTo>
                    <a:lnTo>
                      <a:pt x="808" y="1418"/>
                    </a:lnTo>
                    <a:lnTo>
                      <a:pt x="808" y="1414"/>
                    </a:lnTo>
                    <a:lnTo>
                      <a:pt x="808" y="1410"/>
                    </a:lnTo>
                    <a:lnTo>
                      <a:pt x="808" y="1410"/>
                    </a:lnTo>
                    <a:lnTo>
                      <a:pt x="806" y="1406"/>
                    </a:lnTo>
                    <a:lnTo>
                      <a:pt x="808" y="1402"/>
                    </a:lnTo>
                    <a:lnTo>
                      <a:pt x="812" y="1400"/>
                    </a:lnTo>
                    <a:lnTo>
                      <a:pt x="816" y="1396"/>
                    </a:lnTo>
                    <a:lnTo>
                      <a:pt x="828" y="1392"/>
                    </a:lnTo>
                    <a:lnTo>
                      <a:pt x="836" y="1392"/>
                    </a:lnTo>
                    <a:lnTo>
                      <a:pt x="836" y="1392"/>
                    </a:lnTo>
                    <a:lnTo>
                      <a:pt x="838" y="1394"/>
                    </a:lnTo>
                    <a:lnTo>
                      <a:pt x="840" y="1398"/>
                    </a:lnTo>
                    <a:lnTo>
                      <a:pt x="842" y="1404"/>
                    </a:lnTo>
                    <a:lnTo>
                      <a:pt x="842" y="1410"/>
                    </a:lnTo>
                    <a:lnTo>
                      <a:pt x="844" y="1412"/>
                    </a:lnTo>
                    <a:lnTo>
                      <a:pt x="846" y="1412"/>
                    </a:lnTo>
                    <a:lnTo>
                      <a:pt x="846" y="1412"/>
                    </a:lnTo>
                    <a:lnTo>
                      <a:pt x="860" y="1414"/>
                    </a:lnTo>
                    <a:lnTo>
                      <a:pt x="864" y="1416"/>
                    </a:lnTo>
                    <a:lnTo>
                      <a:pt x="866" y="1418"/>
                    </a:lnTo>
                    <a:lnTo>
                      <a:pt x="868" y="1422"/>
                    </a:lnTo>
                    <a:lnTo>
                      <a:pt x="868" y="1422"/>
                    </a:lnTo>
                    <a:lnTo>
                      <a:pt x="870" y="1430"/>
                    </a:lnTo>
                    <a:lnTo>
                      <a:pt x="876" y="1442"/>
                    </a:lnTo>
                    <a:lnTo>
                      <a:pt x="892" y="1460"/>
                    </a:lnTo>
                    <a:lnTo>
                      <a:pt x="892" y="1460"/>
                    </a:lnTo>
                    <a:lnTo>
                      <a:pt x="898" y="1464"/>
                    </a:lnTo>
                    <a:lnTo>
                      <a:pt x="904" y="1466"/>
                    </a:lnTo>
                    <a:lnTo>
                      <a:pt x="910" y="1468"/>
                    </a:lnTo>
                    <a:lnTo>
                      <a:pt x="912" y="1470"/>
                    </a:lnTo>
                    <a:lnTo>
                      <a:pt x="914" y="1472"/>
                    </a:lnTo>
                    <a:lnTo>
                      <a:pt x="914" y="1472"/>
                    </a:lnTo>
                    <a:lnTo>
                      <a:pt x="916" y="1476"/>
                    </a:lnTo>
                    <a:lnTo>
                      <a:pt x="920" y="1480"/>
                    </a:lnTo>
                    <a:lnTo>
                      <a:pt x="928" y="1482"/>
                    </a:lnTo>
                    <a:lnTo>
                      <a:pt x="936" y="1484"/>
                    </a:lnTo>
                    <a:lnTo>
                      <a:pt x="936" y="1484"/>
                    </a:lnTo>
                    <a:lnTo>
                      <a:pt x="942" y="1486"/>
                    </a:lnTo>
                    <a:lnTo>
                      <a:pt x="946" y="1488"/>
                    </a:lnTo>
                    <a:lnTo>
                      <a:pt x="958" y="1496"/>
                    </a:lnTo>
                    <a:lnTo>
                      <a:pt x="970" y="1506"/>
                    </a:lnTo>
                    <a:lnTo>
                      <a:pt x="982" y="1514"/>
                    </a:lnTo>
                    <a:lnTo>
                      <a:pt x="982" y="1514"/>
                    </a:lnTo>
                    <a:lnTo>
                      <a:pt x="988" y="1518"/>
                    </a:lnTo>
                    <a:lnTo>
                      <a:pt x="992" y="1522"/>
                    </a:lnTo>
                    <a:lnTo>
                      <a:pt x="994" y="1526"/>
                    </a:lnTo>
                    <a:lnTo>
                      <a:pt x="990" y="1532"/>
                    </a:lnTo>
                    <a:lnTo>
                      <a:pt x="990" y="1532"/>
                    </a:lnTo>
                    <a:lnTo>
                      <a:pt x="986" y="1540"/>
                    </a:lnTo>
                    <a:lnTo>
                      <a:pt x="984" y="1552"/>
                    </a:lnTo>
                    <a:lnTo>
                      <a:pt x="984" y="1564"/>
                    </a:lnTo>
                    <a:lnTo>
                      <a:pt x="986" y="1568"/>
                    </a:lnTo>
                    <a:lnTo>
                      <a:pt x="990" y="1572"/>
                    </a:lnTo>
                    <a:lnTo>
                      <a:pt x="990" y="1572"/>
                    </a:lnTo>
                    <a:lnTo>
                      <a:pt x="994" y="1578"/>
                    </a:lnTo>
                    <a:lnTo>
                      <a:pt x="998" y="1584"/>
                    </a:lnTo>
                    <a:lnTo>
                      <a:pt x="1002" y="1592"/>
                    </a:lnTo>
                    <a:lnTo>
                      <a:pt x="1008" y="1596"/>
                    </a:lnTo>
                    <a:lnTo>
                      <a:pt x="1008" y="1596"/>
                    </a:lnTo>
                    <a:lnTo>
                      <a:pt x="1014" y="1598"/>
                    </a:lnTo>
                    <a:lnTo>
                      <a:pt x="1020" y="1604"/>
                    </a:lnTo>
                    <a:lnTo>
                      <a:pt x="1022" y="1612"/>
                    </a:lnTo>
                    <a:lnTo>
                      <a:pt x="1024" y="1618"/>
                    </a:lnTo>
                    <a:lnTo>
                      <a:pt x="1024" y="1618"/>
                    </a:lnTo>
                    <a:lnTo>
                      <a:pt x="1024" y="1622"/>
                    </a:lnTo>
                    <a:lnTo>
                      <a:pt x="1024" y="1624"/>
                    </a:lnTo>
                    <a:lnTo>
                      <a:pt x="1030" y="1628"/>
                    </a:lnTo>
                    <a:lnTo>
                      <a:pt x="1036" y="1628"/>
                    </a:lnTo>
                    <a:lnTo>
                      <a:pt x="1042" y="1624"/>
                    </a:lnTo>
                    <a:lnTo>
                      <a:pt x="1042" y="1624"/>
                    </a:lnTo>
                    <a:lnTo>
                      <a:pt x="1046" y="1624"/>
                    </a:lnTo>
                    <a:lnTo>
                      <a:pt x="1048" y="1622"/>
                    </a:lnTo>
                    <a:lnTo>
                      <a:pt x="1058" y="1624"/>
                    </a:lnTo>
                    <a:lnTo>
                      <a:pt x="1064" y="1630"/>
                    </a:lnTo>
                    <a:lnTo>
                      <a:pt x="1066" y="1634"/>
                    </a:lnTo>
                    <a:lnTo>
                      <a:pt x="1066" y="1634"/>
                    </a:lnTo>
                    <a:lnTo>
                      <a:pt x="1066" y="1636"/>
                    </a:lnTo>
                    <a:lnTo>
                      <a:pt x="1064" y="1636"/>
                    </a:lnTo>
                    <a:lnTo>
                      <a:pt x="1056" y="1634"/>
                    </a:lnTo>
                    <a:lnTo>
                      <a:pt x="1046" y="1634"/>
                    </a:lnTo>
                    <a:lnTo>
                      <a:pt x="1042" y="1634"/>
                    </a:lnTo>
                    <a:lnTo>
                      <a:pt x="1038" y="1636"/>
                    </a:lnTo>
                    <a:lnTo>
                      <a:pt x="1038" y="1636"/>
                    </a:lnTo>
                    <a:lnTo>
                      <a:pt x="1036" y="1640"/>
                    </a:lnTo>
                    <a:lnTo>
                      <a:pt x="1034" y="1642"/>
                    </a:lnTo>
                    <a:lnTo>
                      <a:pt x="1038" y="1648"/>
                    </a:lnTo>
                    <a:lnTo>
                      <a:pt x="1042" y="1654"/>
                    </a:lnTo>
                    <a:lnTo>
                      <a:pt x="1044" y="1656"/>
                    </a:lnTo>
                    <a:lnTo>
                      <a:pt x="1044" y="1660"/>
                    </a:lnTo>
                    <a:lnTo>
                      <a:pt x="1044" y="1660"/>
                    </a:lnTo>
                    <a:lnTo>
                      <a:pt x="1044" y="1666"/>
                    </a:lnTo>
                    <a:lnTo>
                      <a:pt x="1046" y="1672"/>
                    </a:lnTo>
                    <a:lnTo>
                      <a:pt x="1052" y="1676"/>
                    </a:lnTo>
                    <a:lnTo>
                      <a:pt x="1058" y="1678"/>
                    </a:lnTo>
                    <a:lnTo>
                      <a:pt x="1058" y="1678"/>
                    </a:lnTo>
                    <a:lnTo>
                      <a:pt x="1064" y="1680"/>
                    </a:lnTo>
                    <a:lnTo>
                      <a:pt x="1072" y="1686"/>
                    </a:lnTo>
                    <a:lnTo>
                      <a:pt x="1078" y="1690"/>
                    </a:lnTo>
                    <a:lnTo>
                      <a:pt x="1080" y="1690"/>
                    </a:lnTo>
                    <a:lnTo>
                      <a:pt x="1084" y="1690"/>
                    </a:lnTo>
                    <a:lnTo>
                      <a:pt x="1084" y="1690"/>
                    </a:lnTo>
                    <a:lnTo>
                      <a:pt x="1084" y="1688"/>
                    </a:lnTo>
                    <a:lnTo>
                      <a:pt x="1084" y="1686"/>
                    </a:lnTo>
                    <a:lnTo>
                      <a:pt x="1082" y="1676"/>
                    </a:lnTo>
                    <a:lnTo>
                      <a:pt x="1078" y="1668"/>
                    </a:lnTo>
                    <a:lnTo>
                      <a:pt x="1078" y="1662"/>
                    </a:lnTo>
                    <a:lnTo>
                      <a:pt x="1078" y="1662"/>
                    </a:lnTo>
                    <a:lnTo>
                      <a:pt x="1082" y="1662"/>
                    </a:lnTo>
                    <a:lnTo>
                      <a:pt x="1086" y="1664"/>
                    </a:lnTo>
                    <a:lnTo>
                      <a:pt x="1092" y="1664"/>
                    </a:lnTo>
                    <a:lnTo>
                      <a:pt x="1094" y="1664"/>
                    </a:lnTo>
                    <a:lnTo>
                      <a:pt x="1098" y="1662"/>
                    </a:lnTo>
                    <a:lnTo>
                      <a:pt x="1098" y="1662"/>
                    </a:lnTo>
                    <a:lnTo>
                      <a:pt x="1098" y="1658"/>
                    </a:lnTo>
                    <a:lnTo>
                      <a:pt x="1096" y="1654"/>
                    </a:lnTo>
                    <a:lnTo>
                      <a:pt x="1090" y="1652"/>
                    </a:lnTo>
                    <a:lnTo>
                      <a:pt x="1084" y="1652"/>
                    </a:lnTo>
                    <a:lnTo>
                      <a:pt x="1084" y="1652"/>
                    </a:lnTo>
                    <a:lnTo>
                      <a:pt x="1082" y="1650"/>
                    </a:lnTo>
                    <a:lnTo>
                      <a:pt x="1082" y="1650"/>
                    </a:lnTo>
                    <a:lnTo>
                      <a:pt x="1082" y="1646"/>
                    </a:lnTo>
                    <a:lnTo>
                      <a:pt x="1088" y="1644"/>
                    </a:lnTo>
                    <a:lnTo>
                      <a:pt x="1090" y="1644"/>
                    </a:lnTo>
                    <a:lnTo>
                      <a:pt x="1094" y="1646"/>
                    </a:lnTo>
                    <a:lnTo>
                      <a:pt x="1094" y="1646"/>
                    </a:lnTo>
                    <a:lnTo>
                      <a:pt x="1102" y="1648"/>
                    </a:lnTo>
                    <a:lnTo>
                      <a:pt x="1106" y="1648"/>
                    </a:lnTo>
                    <a:lnTo>
                      <a:pt x="1114" y="1644"/>
                    </a:lnTo>
                    <a:lnTo>
                      <a:pt x="1114" y="1644"/>
                    </a:lnTo>
                    <a:lnTo>
                      <a:pt x="1116" y="1640"/>
                    </a:lnTo>
                    <a:lnTo>
                      <a:pt x="1118" y="1634"/>
                    </a:lnTo>
                    <a:lnTo>
                      <a:pt x="1114" y="1626"/>
                    </a:lnTo>
                    <a:lnTo>
                      <a:pt x="1110" y="1624"/>
                    </a:lnTo>
                    <a:lnTo>
                      <a:pt x="1106" y="1622"/>
                    </a:lnTo>
                    <a:lnTo>
                      <a:pt x="1106" y="1622"/>
                    </a:lnTo>
                    <a:lnTo>
                      <a:pt x="1100" y="1620"/>
                    </a:lnTo>
                    <a:lnTo>
                      <a:pt x="1096" y="1622"/>
                    </a:lnTo>
                    <a:lnTo>
                      <a:pt x="1092" y="1624"/>
                    </a:lnTo>
                    <a:lnTo>
                      <a:pt x="1088" y="1626"/>
                    </a:lnTo>
                    <a:lnTo>
                      <a:pt x="1086" y="1624"/>
                    </a:lnTo>
                    <a:lnTo>
                      <a:pt x="1082" y="1622"/>
                    </a:lnTo>
                    <a:lnTo>
                      <a:pt x="1082" y="1622"/>
                    </a:lnTo>
                    <a:lnTo>
                      <a:pt x="1080" y="1618"/>
                    </a:lnTo>
                    <a:lnTo>
                      <a:pt x="1080" y="1616"/>
                    </a:lnTo>
                    <a:lnTo>
                      <a:pt x="1084" y="1614"/>
                    </a:lnTo>
                    <a:lnTo>
                      <a:pt x="1088" y="1612"/>
                    </a:lnTo>
                    <a:lnTo>
                      <a:pt x="1090" y="1610"/>
                    </a:lnTo>
                    <a:lnTo>
                      <a:pt x="1092" y="1608"/>
                    </a:lnTo>
                    <a:lnTo>
                      <a:pt x="1092" y="1608"/>
                    </a:lnTo>
                    <a:lnTo>
                      <a:pt x="1090" y="1600"/>
                    </a:lnTo>
                    <a:lnTo>
                      <a:pt x="1084" y="1592"/>
                    </a:lnTo>
                    <a:lnTo>
                      <a:pt x="1070" y="1578"/>
                    </a:lnTo>
                    <a:lnTo>
                      <a:pt x="1070" y="1578"/>
                    </a:lnTo>
                    <a:lnTo>
                      <a:pt x="1068" y="1574"/>
                    </a:lnTo>
                    <a:lnTo>
                      <a:pt x="1068" y="1570"/>
                    </a:lnTo>
                    <a:lnTo>
                      <a:pt x="1070" y="1568"/>
                    </a:lnTo>
                    <a:lnTo>
                      <a:pt x="1072" y="1566"/>
                    </a:lnTo>
                    <a:lnTo>
                      <a:pt x="1078" y="1566"/>
                    </a:lnTo>
                    <a:lnTo>
                      <a:pt x="1082" y="1568"/>
                    </a:lnTo>
                    <a:lnTo>
                      <a:pt x="1084" y="1570"/>
                    </a:lnTo>
                    <a:lnTo>
                      <a:pt x="1084" y="1570"/>
                    </a:lnTo>
                    <a:lnTo>
                      <a:pt x="1088" y="1574"/>
                    </a:lnTo>
                    <a:lnTo>
                      <a:pt x="1094" y="1574"/>
                    </a:lnTo>
                    <a:lnTo>
                      <a:pt x="1100" y="1574"/>
                    </a:lnTo>
                    <a:lnTo>
                      <a:pt x="1106" y="1572"/>
                    </a:lnTo>
                    <a:lnTo>
                      <a:pt x="1106" y="1572"/>
                    </a:lnTo>
                    <a:lnTo>
                      <a:pt x="1106" y="1572"/>
                    </a:lnTo>
                    <a:lnTo>
                      <a:pt x="1108" y="1568"/>
                    </a:lnTo>
                    <a:lnTo>
                      <a:pt x="1106" y="1564"/>
                    </a:lnTo>
                    <a:lnTo>
                      <a:pt x="1106" y="1556"/>
                    </a:lnTo>
                    <a:lnTo>
                      <a:pt x="1106" y="1554"/>
                    </a:lnTo>
                    <a:lnTo>
                      <a:pt x="1110" y="1552"/>
                    </a:lnTo>
                    <a:lnTo>
                      <a:pt x="1110" y="1552"/>
                    </a:lnTo>
                    <a:lnTo>
                      <a:pt x="1118" y="1550"/>
                    </a:lnTo>
                    <a:lnTo>
                      <a:pt x="1122" y="1552"/>
                    </a:lnTo>
                    <a:lnTo>
                      <a:pt x="1124" y="1556"/>
                    </a:lnTo>
                    <a:lnTo>
                      <a:pt x="1126" y="1558"/>
                    </a:lnTo>
                    <a:lnTo>
                      <a:pt x="1126" y="1558"/>
                    </a:lnTo>
                    <a:lnTo>
                      <a:pt x="1130" y="1556"/>
                    </a:lnTo>
                    <a:lnTo>
                      <a:pt x="1134" y="1552"/>
                    </a:lnTo>
                    <a:lnTo>
                      <a:pt x="1140" y="1550"/>
                    </a:lnTo>
                    <a:lnTo>
                      <a:pt x="1148" y="1548"/>
                    </a:lnTo>
                    <a:lnTo>
                      <a:pt x="1148" y="1548"/>
                    </a:lnTo>
                    <a:lnTo>
                      <a:pt x="1152" y="1548"/>
                    </a:lnTo>
                    <a:lnTo>
                      <a:pt x="1156" y="1550"/>
                    </a:lnTo>
                    <a:lnTo>
                      <a:pt x="1166" y="1556"/>
                    </a:lnTo>
                    <a:lnTo>
                      <a:pt x="1174" y="1562"/>
                    </a:lnTo>
                    <a:lnTo>
                      <a:pt x="1178" y="1564"/>
                    </a:lnTo>
                    <a:lnTo>
                      <a:pt x="1182" y="1564"/>
                    </a:lnTo>
                    <a:lnTo>
                      <a:pt x="1182" y="1564"/>
                    </a:lnTo>
                    <a:lnTo>
                      <a:pt x="1190" y="1562"/>
                    </a:lnTo>
                    <a:lnTo>
                      <a:pt x="1196" y="1558"/>
                    </a:lnTo>
                    <a:lnTo>
                      <a:pt x="1200" y="1552"/>
                    </a:lnTo>
                    <a:lnTo>
                      <a:pt x="1208" y="1548"/>
                    </a:lnTo>
                    <a:lnTo>
                      <a:pt x="1208" y="1548"/>
                    </a:lnTo>
                    <a:lnTo>
                      <a:pt x="1216" y="1546"/>
                    </a:lnTo>
                    <a:lnTo>
                      <a:pt x="1228" y="1546"/>
                    </a:lnTo>
                    <a:lnTo>
                      <a:pt x="1238" y="1546"/>
                    </a:lnTo>
                    <a:lnTo>
                      <a:pt x="1244" y="1544"/>
                    </a:lnTo>
                    <a:lnTo>
                      <a:pt x="1244" y="1544"/>
                    </a:lnTo>
                    <a:lnTo>
                      <a:pt x="1244" y="1542"/>
                    </a:lnTo>
                    <a:lnTo>
                      <a:pt x="1244" y="1540"/>
                    </a:lnTo>
                    <a:lnTo>
                      <a:pt x="1238" y="1536"/>
                    </a:lnTo>
                    <a:lnTo>
                      <a:pt x="1224" y="1528"/>
                    </a:lnTo>
                    <a:lnTo>
                      <a:pt x="1224" y="1528"/>
                    </a:lnTo>
                    <a:lnTo>
                      <a:pt x="1220" y="1522"/>
                    </a:lnTo>
                    <a:lnTo>
                      <a:pt x="1218" y="1516"/>
                    </a:lnTo>
                    <a:lnTo>
                      <a:pt x="1216" y="1510"/>
                    </a:lnTo>
                    <a:lnTo>
                      <a:pt x="1212" y="1508"/>
                    </a:lnTo>
                    <a:lnTo>
                      <a:pt x="1212" y="1508"/>
                    </a:lnTo>
                    <a:lnTo>
                      <a:pt x="1210" y="1504"/>
                    </a:lnTo>
                    <a:lnTo>
                      <a:pt x="1206" y="1498"/>
                    </a:lnTo>
                    <a:lnTo>
                      <a:pt x="1206" y="1490"/>
                    </a:lnTo>
                    <a:lnTo>
                      <a:pt x="1206" y="1488"/>
                    </a:lnTo>
                    <a:lnTo>
                      <a:pt x="1208" y="1486"/>
                    </a:lnTo>
                    <a:lnTo>
                      <a:pt x="1208" y="1486"/>
                    </a:lnTo>
                    <a:lnTo>
                      <a:pt x="1212" y="1484"/>
                    </a:lnTo>
                    <a:lnTo>
                      <a:pt x="1216" y="1476"/>
                    </a:lnTo>
                    <a:lnTo>
                      <a:pt x="1222" y="1468"/>
                    </a:lnTo>
                    <a:lnTo>
                      <a:pt x="1228" y="1464"/>
                    </a:lnTo>
                    <a:lnTo>
                      <a:pt x="1228" y="1464"/>
                    </a:lnTo>
                    <a:lnTo>
                      <a:pt x="1234" y="1460"/>
                    </a:lnTo>
                    <a:lnTo>
                      <a:pt x="1234" y="1456"/>
                    </a:lnTo>
                    <a:lnTo>
                      <a:pt x="1234" y="1444"/>
                    </a:lnTo>
                    <a:lnTo>
                      <a:pt x="1234" y="1444"/>
                    </a:lnTo>
                    <a:lnTo>
                      <a:pt x="1236" y="1436"/>
                    </a:lnTo>
                    <a:lnTo>
                      <a:pt x="1238" y="1430"/>
                    </a:lnTo>
                    <a:lnTo>
                      <a:pt x="1242" y="1424"/>
                    </a:lnTo>
                    <a:lnTo>
                      <a:pt x="1248" y="1422"/>
                    </a:lnTo>
                    <a:lnTo>
                      <a:pt x="1248" y="1422"/>
                    </a:lnTo>
                    <a:lnTo>
                      <a:pt x="1254" y="1420"/>
                    </a:lnTo>
                    <a:lnTo>
                      <a:pt x="1258" y="1418"/>
                    </a:lnTo>
                    <a:lnTo>
                      <a:pt x="1262" y="1414"/>
                    </a:lnTo>
                    <a:lnTo>
                      <a:pt x="1262" y="1406"/>
                    </a:lnTo>
                    <a:lnTo>
                      <a:pt x="1262" y="1406"/>
                    </a:lnTo>
                    <a:lnTo>
                      <a:pt x="1262" y="1398"/>
                    </a:lnTo>
                    <a:lnTo>
                      <a:pt x="1264" y="1394"/>
                    </a:lnTo>
                    <a:lnTo>
                      <a:pt x="1268" y="1390"/>
                    </a:lnTo>
                    <a:lnTo>
                      <a:pt x="1276" y="1384"/>
                    </a:lnTo>
                    <a:lnTo>
                      <a:pt x="1276" y="1384"/>
                    </a:lnTo>
                    <a:lnTo>
                      <a:pt x="1282" y="1376"/>
                    </a:lnTo>
                    <a:lnTo>
                      <a:pt x="1288" y="1368"/>
                    </a:lnTo>
                    <a:lnTo>
                      <a:pt x="1292" y="1360"/>
                    </a:lnTo>
                    <a:lnTo>
                      <a:pt x="1296" y="1358"/>
                    </a:lnTo>
                    <a:lnTo>
                      <a:pt x="1298" y="1358"/>
                    </a:lnTo>
                    <a:lnTo>
                      <a:pt x="1298" y="1358"/>
                    </a:lnTo>
                    <a:lnTo>
                      <a:pt x="1312" y="1354"/>
                    </a:lnTo>
                    <a:lnTo>
                      <a:pt x="1320" y="1352"/>
                    </a:lnTo>
                    <a:lnTo>
                      <a:pt x="1328" y="1352"/>
                    </a:lnTo>
                    <a:lnTo>
                      <a:pt x="1328" y="1352"/>
                    </a:lnTo>
                    <a:lnTo>
                      <a:pt x="1332" y="1354"/>
                    </a:lnTo>
                    <a:lnTo>
                      <a:pt x="1334" y="1356"/>
                    </a:lnTo>
                    <a:lnTo>
                      <a:pt x="1332" y="1360"/>
                    </a:lnTo>
                    <a:lnTo>
                      <a:pt x="1328" y="1366"/>
                    </a:lnTo>
                    <a:lnTo>
                      <a:pt x="1330" y="1368"/>
                    </a:lnTo>
                    <a:lnTo>
                      <a:pt x="1332" y="1370"/>
                    </a:lnTo>
                    <a:lnTo>
                      <a:pt x="1332" y="1370"/>
                    </a:lnTo>
                    <a:lnTo>
                      <a:pt x="1336" y="1372"/>
                    </a:lnTo>
                    <a:lnTo>
                      <a:pt x="1342" y="1372"/>
                    </a:lnTo>
                    <a:lnTo>
                      <a:pt x="1358" y="1372"/>
                    </a:lnTo>
                    <a:lnTo>
                      <a:pt x="1370" y="1374"/>
                    </a:lnTo>
                    <a:lnTo>
                      <a:pt x="1374" y="1374"/>
                    </a:lnTo>
                    <a:lnTo>
                      <a:pt x="1376" y="1376"/>
                    </a:lnTo>
                    <a:lnTo>
                      <a:pt x="1376" y="1376"/>
                    </a:lnTo>
                    <a:lnTo>
                      <a:pt x="1374" y="1380"/>
                    </a:lnTo>
                    <a:lnTo>
                      <a:pt x="1370" y="1382"/>
                    </a:lnTo>
                    <a:lnTo>
                      <a:pt x="1358" y="1388"/>
                    </a:lnTo>
                    <a:lnTo>
                      <a:pt x="1346" y="1394"/>
                    </a:lnTo>
                    <a:lnTo>
                      <a:pt x="1342" y="1396"/>
                    </a:lnTo>
                    <a:lnTo>
                      <a:pt x="1340" y="1396"/>
                    </a:lnTo>
                    <a:lnTo>
                      <a:pt x="1340" y="1396"/>
                    </a:lnTo>
                    <a:lnTo>
                      <a:pt x="1344" y="1400"/>
                    </a:lnTo>
                    <a:lnTo>
                      <a:pt x="1352" y="1404"/>
                    </a:lnTo>
                    <a:lnTo>
                      <a:pt x="1368" y="1410"/>
                    </a:lnTo>
                    <a:lnTo>
                      <a:pt x="1368" y="1410"/>
                    </a:lnTo>
                    <a:lnTo>
                      <a:pt x="1370" y="1412"/>
                    </a:lnTo>
                    <a:lnTo>
                      <a:pt x="1370" y="1414"/>
                    </a:lnTo>
                    <a:lnTo>
                      <a:pt x="1370" y="1420"/>
                    </a:lnTo>
                    <a:lnTo>
                      <a:pt x="1368" y="1426"/>
                    </a:lnTo>
                    <a:lnTo>
                      <a:pt x="1368" y="1430"/>
                    </a:lnTo>
                    <a:lnTo>
                      <a:pt x="1368" y="1430"/>
                    </a:lnTo>
                    <a:lnTo>
                      <a:pt x="1372" y="1432"/>
                    </a:lnTo>
                    <a:lnTo>
                      <a:pt x="1378" y="1432"/>
                    </a:lnTo>
                    <a:lnTo>
                      <a:pt x="1384" y="1430"/>
                    </a:lnTo>
                    <a:lnTo>
                      <a:pt x="1390" y="1426"/>
                    </a:lnTo>
                    <a:lnTo>
                      <a:pt x="1390" y="1426"/>
                    </a:lnTo>
                    <a:lnTo>
                      <a:pt x="1396" y="1422"/>
                    </a:lnTo>
                    <a:lnTo>
                      <a:pt x="1402" y="1420"/>
                    </a:lnTo>
                    <a:lnTo>
                      <a:pt x="1410" y="1418"/>
                    </a:lnTo>
                    <a:lnTo>
                      <a:pt x="1416" y="1414"/>
                    </a:lnTo>
                    <a:lnTo>
                      <a:pt x="1416" y="1414"/>
                    </a:lnTo>
                    <a:lnTo>
                      <a:pt x="1422" y="1412"/>
                    </a:lnTo>
                    <a:lnTo>
                      <a:pt x="1426" y="1410"/>
                    </a:lnTo>
                    <a:lnTo>
                      <a:pt x="1438" y="1410"/>
                    </a:lnTo>
                    <a:lnTo>
                      <a:pt x="1448" y="1410"/>
                    </a:lnTo>
                    <a:lnTo>
                      <a:pt x="1452" y="1410"/>
                    </a:lnTo>
                    <a:lnTo>
                      <a:pt x="1452" y="1408"/>
                    </a:lnTo>
                    <a:lnTo>
                      <a:pt x="1452" y="1408"/>
                    </a:lnTo>
                    <a:lnTo>
                      <a:pt x="1452" y="1406"/>
                    </a:lnTo>
                    <a:lnTo>
                      <a:pt x="1448" y="1402"/>
                    </a:lnTo>
                    <a:lnTo>
                      <a:pt x="1440" y="1402"/>
                    </a:lnTo>
                    <a:lnTo>
                      <a:pt x="1426" y="1402"/>
                    </a:lnTo>
                    <a:lnTo>
                      <a:pt x="1426" y="1402"/>
                    </a:lnTo>
                    <a:lnTo>
                      <a:pt x="1418" y="1402"/>
                    </a:lnTo>
                    <a:lnTo>
                      <a:pt x="1414" y="1400"/>
                    </a:lnTo>
                    <a:lnTo>
                      <a:pt x="1410" y="1396"/>
                    </a:lnTo>
                    <a:lnTo>
                      <a:pt x="1406" y="1392"/>
                    </a:lnTo>
                    <a:lnTo>
                      <a:pt x="1404" y="1384"/>
                    </a:lnTo>
                    <a:lnTo>
                      <a:pt x="1404" y="1380"/>
                    </a:lnTo>
                    <a:lnTo>
                      <a:pt x="1404" y="1380"/>
                    </a:lnTo>
                    <a:lnTo>
                      <a:pt x="1408" y="1374"/>
                    </a:lnTo>
                    <a:lnTo>
                      <a:pt x="1416" y="1368"/>
                    </a:lnTo>
                    <a:lnTo>
                      <a:pt x="1428" y="1360"/>
                    </a:lnTo>
                    <a:lnTo>
                      <a:pt x="1438" y="1358"/>
                    </a:lnTo>
                    <a:lnTo>
                      <a:pt x="1438" y="1358"/>
                    </a:lnTo>
                    <a:lnTo>
                      <a:pt x="1456" y="1354"/>
                    </a:lnTo>
                    <a:lnTo>
                      <a:pt x="1472" y="1346"/>
                    </a:lnTo>
                    <a:lnTo>
                      <a:pt x="1472" y="1346"/>
                    </a:lnTo>
                    <a:lnTo>
                      <a:pt x="1484" y="1342"/>
                    </a:lnTo>
                    <a:lnTo>
                      <a:pt x="1500" y="1340"/>
                    </a:lnTo>
                    <a:lnTo>
                      <a:pt x="1516" y="1338"/>
                    </a:lnTo>
                    <a:lnTo>
                      <a:pt x="1520" y="1338"/>
                    </a:lnTo>
                    <a:lnTo>
                      <a:pt x="1522" y="1340"/>
                    </a:lnTo>
                    <a:lnTo>
                      <a:pt x="1522" y="1340"/>
                    </a:lnTo>
                    <a:lnTo>
                      <a:pt x="1522" y="1342"/>
                    </a:lnTo>
                    <a:lnTo>
                      <a:pt x="1518" y="1344"/>
                    </a:lnTo>
                    <a:lnTo>
                      <a:pt x="1508" y="1352"/>
                    </a:lnTo>
                    <a:lnTo>
                      <a:pt x="1488" y="1360"/>
                    </a:lnTo>
                    <a:lnTo>
                      <a:pt x="1488" y="1360"/>
                    </a:lnTo>
                    <a:lnTo>
                      <a:pt x="1488" y="1360"/>
                    </a:lnTo>
                    <a:lnTo>
                      <a:pt x="1488" y="1362"/>
                    </a:lnTo>
                    <a:lnTo>
                      <a:pt x="1492" y="1366"/>
                    </a:lnTo>
                    <a:lnTo>
                      <a:pt x="1496" y="1372"/>
                    </a:lnTo>
                    <a:lnTo>
                      <a:pt x="1498" y="1376"/>
                    </a:lnTo>
                    <a:lnTo>
                      <a:pt x="1498" y="1376"/>
                    </a:lnTo>
                    <a:lnTo>
                      <a:pt x="1496" y="1378"/>
                    </a:lnTo>
                    <a:lnTo>
                      <a:pt x="1490" y="1382"/>
                    </a:lnTo>
                    <a:lnTo>
                      <a:pt x="1484" y="1386"/>
                    </a:lnTo>
                    <a:lnTo>
                      <a:pt x="1482" y="1388"/>
                    </a:lnTo>
                    <a:lnTo>
                      <a:pt x="1482" y="1390"/>
                    </a:lnTo>
                    <a:lnTo>
                      <a:pt x="1482" y="1390"/>
                    </a:lnTo>
                    <a:lnTo>
                      <a:pt x="1482" y="1396"/>
                    </a:lnTo>
                    <a:lnTo>
                      <a:pt x="1480" y="1400"/>
                    </a:lnTo>
                    <a:lnTo>
                      <a:pt x="1474" y="1402"/>
                    </a:lnTo>
                    <a:lnTo>
                      <a:pt x="1468" y="1402"/>
                    </a:lnTo>
                    <a:lnTo>
                      <a:pt x="1468" y="1402"/>
                    </a:lnTo>
                    <a:lnTo>
                      <a:pt x="1462" y="1404"/>
                    </a:lnTo>
                    <a:lnTo>
                      <a:pt x="1460" y="1406"/>
                    </a:lnTo>
                    <a:lnTo>
                      <a:pt x="1458" y="1408"/>
                    </a:lnTo>
                    <a:lnTo>
                      <a:pt x="1460" y="1410"/>
                    </a:lnTo>
                    <a:lnTo>
                      <a:pt x="1460" y="1410"/>
                    </a:lnTo>
                    <a:lnTo>
                      <a:pt x="1464" y="1412"/>
                    </a:lnTo>
                    <a:lnTo>
                      <a:pt x="1466" y="1416"/>
                    </a:lnTo>
                    <a:lnTo>
                      <a:pt x="1472" y="1422"/>
                    </a:lnTo>
                    <a:lnTo>
                      <a:pt x="1482" y="1426"/>
                    </a:lnTo>
                    <a:lnTo>
                      <a:pt x="1482" y="1426"/>
                    </a:lnTo>
                    <a:lnTo>
                      <a:pt x="1496" y="1432"/>
                    </a:lnTo>
                    <a:lnTo>
                      <a:pt x="1508" y="1440"/>
                    </a:lnTo>
                    <a:lnTo>
                      <a:pt x="1520" y="1452"/>
                    </a:lnTo>
                    <a:lnTo>
                      <a:pt x="1532" y="1464"/>
                    </a:lnTo>
                    <a:lnTo>
                      <a:pt x="1532" y="1464"/>
                    </a:lnTo>
                    <a:lnTo>
                      <a:pt x="1538" y="1468"/>
                    </a:lnTo>
                    <a:lnTo>
                      <a:pt x="1546" y="1472"/>
                    </a:lnTo>
                    <a:lnTo>
                      <a:pt x="1562" y="1476"/>
                    </a:lnTo>
                    <a:lnTo>
                      <a:pt x="1568" y="1478"/>
                    </a:lnTo>
                    <a:lnTo>
                      <a:pt x="1574" y="1482"/>
                    </a:lnTo>
                    <a:lnTo>
                      <a:pt x="1580" y="1486"/>
                    </a:lnTo>
                    <a:lnTo>
                      <a:pt x="1582" y="1492"/>
                    </a:lnTo>
                    <a:lnTo>
                      <a:pt x="1582" y="1492"/>
                    </a:lnTo>
                    <a:lnTo>
                      <a:pt x="1584" y="1498"/>
                    </a:lnTo>
                    <a:lnTo>
                      <a:pt x="1586" y="1502"/>
                    </a:lnTo>
                    <a:lnTo>
                      <a:pt x="1590" y="1508"/>
                    </a:lnTo>
                    <a:lnTo>
                      <a:pt x="1592" y="1512"/>
                    </a:lnTo>
                    <a:lnTo>
                      <a:pt x="1592" y="1520"/>
                    </a:lnTo>
                    <a:lnTo>
                      <a:pt x="1592" y="1520"/>
                    </a:lnTo>
                    <a:lnTo>
                      <a:pt x="1590" y="1526"/>
                    </a:lnTo>
                    <a:lnTo>
                      <a:pt x="1584" y="1532"/>
                    </a:lnTo>
                    <a:lnTo>
                      <a:pt x="1576" y="1536"/>
                    </a:lnTo>
                    <a:lnTo>
                      <a:pt x="1566" y="1542"/>
                    </a:lnTo>
                    <a:lnTo>
                      <a:pt x="1548" y="1546"/>
                    </a:lnTo>
                    <a:lnTo>
                      <a:pt x="1540" y="1548"/>
                    </a:lnTo>
                    <a:lnTo>
                      <a:pt x="1536" y="1546"/>
                    </a:lnTo>
                    <a:lnTo>
                      <a:pt x="1536" y="1546"/>
                    </a:lnTo>
                    <a:lnTo>
                      <a:pt x="1526" y="1544"/>
                    </a:lnTo>
                    <a:lnTo>
                      <a:pt x="1514" y="1546"/>
                    </a:lnTo>
                    <a:lnTo>
                      <a:pt x="1488" y="1548"/>
                    </a:lnTo>
                    <a:lnTo>
                      <a:pt x="1488" y="1548"/>
                    </a:lnTo>
                    <a:lnTo>
                      <a:pt x="1478" y="1546"/>
                    </a:lnTo>
                    <a:lnTo>
                      <a:pt x="1470" y="1542"/>
                    </a:lnTo>
                    <a:lnTo>
                      <a:pt x="1464" y="1538"/>
                    </a:lnTo>
                    <a:lnTo>
                      <a:pt x="1456" y="1538"/>
                    </a:lnTo>
                    <a:lnTo>
                      <a:pt x="1456" y="1538"/>
                    </a:lnTo>
                    <a:lnTo>
                      <a:pt x="1448" y="1536"/>
                    </a:lnTo>
                    <a:lnTo>
                      <a:pt x="1444" y="1532"/>
                    </a:lnTo>
                    <a:lnTo>
                      <a:pt x="1438" y="1528"/>
                    </a:lnTo>
                    <a:lnTo>
                      <a:pt x="1432" y="1526"/>
                    </a:lnTo>
                    <a:lnTo>
                      <a:pt x="1432" y="1526"/>
                    </a:lnTo>
                    <a:lnTo>
                      <a:pt x="1426" y="1526"/>
                    </a:lnTo>
                    <a:lnTo>
                      <a:pt x="1420" y="1522"/>
                    </a:lnTo>
                    <a:lnTo>
                      <a:pt x="1412" y="1520"/>
                    </a:lnTo>
                    <a:lnTo>
                      <a:pt x="1390" y="1516"/>
                    </a:lnTo>
                    <a:lnTo>
                      <a:pt x="1390" y="1516"/>
                    </a:lnTo>
                    <a:lnTo>
                      <a:pt x="1376" y="1514"/>
                    </a:lnTo>
                    <a:lnTo>
                      <a:pt x="1364" y="1516"/>
                    </a:lnTo>
                    <a:lnTo>
                      <a:pt x="1352" y="1518"/>
                    </a:lnTo>
                    <a:lnTo>
                      <a:pt x="1340" y="1522"/>
                    </a:lnTo>
                    <a:lnTo>
                      <a:pt x="1320" y="1532"/>
                    </a:lnTo>
                    <a:lnTo>
                      <a:pt x="1308" y="1540"/>
                    </a:lnTo>
                    <a:lnTo>
                      <a:pt x="1308" y="1540"/>
                    </a:lnTo>
                    <a:lnTo>
                      <a:pt x="1302" y="1544"/>
                    </a:lnTo>
                    <a:lnTo>
                      <a:pt x="1294" y="1546"/>
                    </a:lnTo>
                    <a:lnTo>
                      <a:pt x="1276" y="1546"/>
                    </a:lnTo>
                    <a:lnTo>
                      <a:pt x="1258" y="1544"/>
                    </a:lnTo>
                    <a:lnTo>
                      <a:pt x="1248" y="1544"/>
                    </a:lnTo>
                    <a:lnTo>
                      <a:pt x="1248" y="1544"/>
                    </a:lnTo>
                    <a:lnTo>
                      <a:pt x="1246" y="1548"/>
                    </a:lnTo>
                    <a:lnTo>
                      <a:pt x="1246" y="1554"/>
                    </a:lnTo>
                    <a:lnTo>
                      <a:pt x="1242" y="1560"/>
                    </a:lnTo>
                    <a:lnTo>
                      <a:pt x="1240" y="1562"/>
                    </a:lnTo>
                    <a:lnTo>
                      <a:pt x="1234" y="1564"/>
                    </a:lnTo>
                    <a:lnTo>
                      <a:pt x="1234" y="1564"/>
                    </a:lnTo>
                    <a:lnTo>
                      <a:pt x="1222" y="1568"/>
                    </a:lnTo>
                    <a:lnTo>
                      <a:pt x="1206" y="1568"/>
                    </a:lnTo>
                    <a:lnTo>
                      <a:pt x="1190" y="1568"/>
                    </a:lnTo>
                    <a:lnTo>
                      <a:pt x="1178" y="1570"/>
                    </a:lnTo>
                    <a:lnTo>
                      <a:pt x="1178" y="1570"/>
                    </a:lnTo>
                    <a:lnTo>
                      <a:pt x="1170" y="1576"/>
                    </a:lnTo>
                    <a:lnTo>
                      <a:pt x="1168" y="1582"/>
                    </a:lnTo>
                    <a:lnTo>
                      <a:pt x="1168" y="1588"/>
                    </a:lnTo>
                    <a:lnTo>
                      <a:pt x="1170" y="1590"/>
                    </a:lnTo>
                    <a:lnTo>
                      <a:pt x="1172" y="1590"/>
                    </a:lnTo>
                    <a:lnTo>
                      <a:pt x="1172" y="1590"/>
                    </a:lnTo>
                    <a:lnTo>
                      <a:pt x="1178" y="1590"/>
                    </a:lnTo>
                    <a:lnTo>
                      <a:pt x="1182" y="1592"/>
                    </a:lnTo>
                    <a:lnTo>
                      <a:pt x="1184" y="1594"/>
                    </a:lnTo>
                    <a:lnTo>
                      <a:pt x="1184" y="1598"/>
                    </a:lnTo>
                    <a:lnTo>
                      <a:pt x="1184" y="1598"/>
                    </a:lnTo>
                    <a:lnTo>
                      <a:pt x="1184" y="1602"/>
                    </a:lnTo>
                    <a:lnTo>
                      <a:pt x="1186" y="1608"/>
                    </a:lnTo>
                    <a:lnTo>
                      <a:pt x="1188" y="1614"/>
                    </a:lnTo>
                    <a:lnTo>
                      <a:pt x="1188" y="1616"/>
                    </a:lnTo>
                    <a:lnTo>
                      <a:pt x="1186" y="1618"/>
                    </a:lnTo>
                    <a:lnTo>
                      <a:pt x="1186" y="1618"/>
                    </a:lnTo>
                    <a:lnTo>
                      <a:pt x="1182" y="1622"/>
                    </a:lnTo>
                    <a:lnTo>
                      <a:pt x="1182" y="1628"/>
                    </a:lnTo>
                    <a:lnTo>
                      <a:pt x="1184" y="1632"/>
                    </a:lnTo>
                    <a:lnTo>
                      <a:pt x="1186" y="1636"/>
                    </a:lnTo>
                    <a:lnTo>
                      <a:pt x="1186" y="1636"/>
                    </a:lnTo>
                    <a:lnTo>
                      <a:pt x="1190" y="1640"/>
                    </a:lnTo>
                    <a:lnTo>
                      <a:pt x="1192" y="1646"/>
                    </a:lnTo>
                    <a:lnTo>
                      <a:pt x="1190" y="1650"/>
                    </a:lnTo>
                    <a:lnTo>
                      <a:pt x="1186" y="1652"/>
                    </a:lnTo>
                    <a:lnTo>
                      <a:pt x="1186" y="1652"/>
                    </a:lnTo>
                    <a:lnTo>
                      <a:pt x="1186" y="1652"/>
                    </a:lnTo>
                    <a:lnTo>
                      <a:pt x="1186" y="1654"/>
                    </a:lnTo>
                    <a:lnTo>
                      <a:pt x="1190" y="1658"/>
                    </a:lnTo>
                    <a:lnTo>
                      <a:pt x="1196" y="1662"/>
                    </a:lnTo>
                    <a:lnTo>
                      <a:pt x="1200" y="1666"/>
                    </a:lnTo>
                    <a:lnTo>
                      <a:pt x="1200" y="1666"/>
                    </a:lnTo>
                    <a:lnTo>
                      <a:pt x="1204" y="1668"/>
                    </a:lnTo>
                    <a:lnTo>
                      <a:pt x="1210" y="1670"/>
                    </a:lnTo>
                    <a:lnTo>
                      <a:pt x="1216" y="1674"/>
                    </a:lnTo>
                    <a:lnTo>
                      <a:pt x="1218" y="1676"/>
                    </a:lnTo>
                    <a:lnTo>
                      <a:pt x="1218" y="1676"/>
                    </a:lnTo>
                    <a:lnTo>
                      <a:pt x="1220" y="1680"/>
                    </a:lnTo>
                    <a:lnTo>
                      <a:pt x="1222" y="1682"/>
                    </a:lnTo>
                    <a:lnTo>
                      <a:pt x="1226" y="1682"/>
                    </a:lnTo>
                    <a:lnTo>
                      <a:pt x="1232" y="1680"/>
                    </a:lnTo>
                    <a:lnTo>
                      <a:pt x="1232" y="1680"/>
                    </a:lnTo>
                    <a:lnTo>
                      <a:pt x="1234" y="1680"/>
                    </a:lnTo>
                    <a:lnTo>
                      <a:pt x="1238" y="1682"/>
                    </a:lnTo>
                    <a:lnTo>
                      <a:pt x="1242" y="1686"/>
                    </a:lnTo>
                    <a:lnTo>
                      <a:pt x="1248" y="1698"/>
                    </a:lnTo>
                    <a:lnTo>
                      <a:pt x="1248" y="1698"/>
                    </a:lnTo>
                    <a:lnTo>
                      <a:pt x="1252" y="1700"/>
                    </a:lnTo>
                    <a:lnTo>
                      <a:pt x="1256" y="1702"/>
                    </a:lnTo>
                    <a:lnTo>
                      <a:pt x="1268" y="1702"/>
                    </a:lnTo>
                    <a:lnTo>
                      <a:pt x="1280" y="1698"/>
                    </a:lnTo>
                    <a:lnTo>
                      <a:pt x="1282" y="1694"/>
                    </a:lnTo>
                    <a:lnTo>
                      <a:pt x="1284" y="1692"/>
                    </a:lnTo>
                    <a:lnTo>
                      <a:pt x="1284" y="1692"/>
                    </a:lnTo>
                    <a:lnTo>
                      <a:pt x="1286" y="1686"/>
                    </a:lnTo>
                    <a:lnTo>
                      <a:pt x="1290" y="1682"/>
                    </a:lnTo>
                    <a:lnTo>
                      <a:pt x="1296" y="1682"/>
                    </a:lnTo>
                    <a:lnTo>
                      <a:pt x="1306" y="1682"/>
                    </a:lnTo>
                    <a:lnTo>
                      <a:pt x="1306" y="1682"/>
                    </a:lnTo>
                    <a:lnTo>
                      <a:pt x="1316" y="1684"/>
                    </a:lnTo>
                    <a:lnTo>
                      <a:pt x="1328" y="1692"/>
                    </a:lnTo>
                    <a:lnTo>
                      <a:pt x="1336" y="1698"/>
                    </a:lnTo>
                    <a:lnTo>
                      <a:pt x="1342" y="1704"/>
                    </a:lnTo>
                    <a:lnTo>
                      <a:pt x="1342" y="1704"/>
                    </a:lnTo>
                    <a:lnTo>
                      <a:pt x="1348" y="1704"/>
                    </a:lnTo>
                    <a:lnTo>
                      <a:pt x="1356" y="1702"/>
                    </a:lnTo>
                    <a:lnTo>
                      <a:pt x="1364" y="1700"/>
                    </a:lnTo>
                    <a:lnTo>
                      <a:pt x="1372" y="1698"/>
                    </a:lnTo>
                    <a:lnTo>
                      <a:pt x="1372" y="1698"/>
                    </a:lnTo>
                    <a:lnTo>
                      <a:pt x="1378" y="1696"/>
                    </a:lnTo>
                    <a:lnTo>
                      <a:pt x="1386" y="1692"/>
                    </a:lnTo>
                    <a:lnTo>
                      <a:pt x="1396" y="1682"/>
                    </a:lnTo>
                    <a:lnTo>
                      <a:pt x="1396" y="1682"/>
                    </a:lnTo>
                    <a:lnTo>
                      <a:pt x="1400" y="1682"/>
                    </a:lnTo>
                    <a:lnTo>
                      <a:pt x="1406" y="1686"/>
                    </a:lnTo>
                    <a:lnTo>
                      <a:pt x="1412" y="1688"/>
                    </a:lnTo>
                    <a:lnTo>
                      <a:pt x="1414" y="1688"/>
                    </a:lnTo>
                    <a:lnTo>
                      <a:pt x="1418" y="1688"/>
                    </a:lnTo>
                    <a:lnTo>
                      <a:pt x="1418" y="1688"/>
                    </a:lnTo>
                    <a:lnTo>
                      <a:pt x="1430" y="1682"/>
                    </a:lnTo>
                    <a:lnTo>
                      <a:pt x="1434" y="1680"/>
                    </a:lnTo>
                    <a:lnTo>
                      <a:pt x="1438" y="1682"/>
                    </a:lnTo>
                    <a:lnTo>
                      <a:pt x="1438" y="1682"/>
                    </a:lnTo>
                    <a:lnTo>
                      <a:pt x="1440" y="1684"/>
                    </a:lnTo>
                    <a:lnTo>
                      <a:pt x="1438" y="1686"/>
                    </a:lnTo>
                    <a:lnTo>
                      <a:pt x="1434" y="1692"/>
                    </a:lnTo>
                    <a:lnTo>
                      <a:pt x="1432" y="1698"/>
                    </a:lnTo>
                    <a:lnTo>
                      <a:pt x="1430" y="1700"/>
                    </a:lnTo>
                    <a:lnTo>
                      <a:pt x="1432" y="1704"/>
                    </a:lnTo>
                    <a:lnTo>
                      <a:pt x="1432" y="1704"/>
                    </a:lnTo>
                    <a:lnTo>
                      <a:pt x="1432" y="1710"/>
                    </a:lnTo>
                    <a:lnTo>
                      <a:pt x="1432" y="1716"/>
                    </a:lnTo>
                    <a:lnTo>
                      <a:pt x="1430" y="1722"/>
                    </a:lnTo>
                    <a:lnTo>
                      <a:pt x="1432" y="1726"/>
                    </a:lnTo>
                    <a:lnTo>
                      <a:pt x="1432" y="1726"/>
                    </a:lnTo>
                    <a:lnTo>
                      <a:pt x="1434" y="1732"/>
                    </a:lnTo>
                    <a:lnTo>
                      <a:pt x="1432" y="1736"/>
                    </a:lnTo>
                    <a:lnTo>
                      <a:pt x="1430" y="1744"/>
                    </a:lnTo>
                    <a:lnTo>
                      <a:pt x="1430" y="1750"/>
                    </a:lnTo>
                    <a:lnTo>
                      <a:pt x="1430" y="1750"/>
                    </a:lnTo>
                    <a:lnTo>
                      <a:pt x="1428" y="1754"/>
                    </a:lnTo>
                    <a:lnTo>
                      <a:pt x="1426" y="1760"/>
                    </a:lnTo>
                    <a:lnTo>
                      <a:pt x="1418" y="1774"/>
                    </a:lnTo>
                    <a:lnTo>
                      <a:pt x="1410" y="1790"/>
                    </a:lnTo>
                    <a:lnTo>
                      <a:pt x="1404" y="1804"/>
                    </a:lnTo>
                    <a:lnTo>
                      <a:pt x="1404" y="1804"/>
                    </a:lnTo>
                    <a:lnTo>
                      <a:pt x="1400" y="1820"/>
                    </a:lnTo>
                    <a:lnTo>
                      <a:pt x="1392" y="1836"/>
                    </a:lnTo>
                    <a:lnTo>
                      <a:pt x="1380" y="1856"/>
                    </a:lnTo>
                    <a:lnTo>
                      <a:pt x="1380" y="1856"/>
                    </a:lnTo>
                    <a:lnTo>
                      <a:pt x="1376" y="1858"/>
                    </a:lnTo>
                    <a:lnTo>
                      <a:pt x="1370" y="1856"/>
                    </a:lnTo>
                    <a:lnTo>
                      <a:pt x="1360" y="1854"/>
                    </a:lnTo>
                    <a:lnTo>
                      <a:pt x="1352" y="1856"/>
                    </a:lnTo>
                    <a:lnTo>
                      <a:pt x="1352" y="1856"/>
                    </a:lnTo>
                    <a:lnTo>
                      <a:pt x="1342" y="1856"/>
                    </a:lnTo>
                    <a:lnTo>
                      <a:pt x="1334" y="1854"/>
                    </a:lnTo>
                    <a:lnTo>
                      <a:pt x="1316" y="1848"/>
                    </a:lnTo>
                    <a:lnTo>
                      <a:pt x="1316" y="1848"/>
                    </a:lnTo>
                    <a:lnTo>
                      <a:pt x="1312" y="1846"/>
                    </a:lnTo>
                    <a:lnTo>
                      <a:pt x="1304" y="1846"/>
                    </a:lnTo>
                    <a:lnTo>
                      <a:pt x="1286" y="1848"/>
                    </a:lnTo>
                    <a:lnTo>
                      <a:pt x="1270" y="1852"/>
                    </a:lnTo>
                    <a:lnTo>
                      <a:pt x="1264" y="1854"/>
                    </a:lnTo>
                    <a:lnTo>
                      <a:pt x="1260" y="1858"/>
                    </a:lnTo>
                    <a:lnTo>
                      <a:pt x="1260" y="1858"/>
                    </a:lnTo>
                    <a:lnTo>
                      <a:pt x="1254" y="1862"/>
                    </a:lnTo>
                    <a:lnTo>
                      <a:pt x="1248" y="1864"/>
                    </a:lnTo>
                    <a:lnTo>
                      <a:pt x="1238" y="1862"/>
                    </a:lnTo>
                    <a:lnTo>
                      <a:pt x="1230" y="1860"/>
                    </a:lnTo>
                    <a:lnTo>
                      <a:pt x="1230" y="1860"/>
                    </a:lnTo>
                    <a:lnTo>
                      <a:pt x="1208" y="1852"/>
                    </a:lnTo>
                    <a:lnTo>
                      <a:pt x="1194" y="1848"/>
                    </a:lnTo>
                    <a:lnTo>
                      <a:pt x="1180" y="1846"/>
                    </a:lnTo>
                    <a:lnTo>
                      <a:pt x="1180" y="1846"/>
                    </a:lnTo>
                    <a:lnTo>
                      <a:pt x="1150" y="1842"/>
                    </a:lnTo>
                    <a:lnTo>
                      <a:pt x="1142" y="1838"/>
                    </a:lnTo>
                    <a:lnTo>
                      <a:pt x="1138" y="1834"/>
                    </a:lnTo>
                    <a:lnTo>
                      <a:pt x="1138" y="1834"/>
                    </a:lnTo>
                    <a:lnTo>
                      <a:pt x="1134" y="1832"/>
                    </a:lnTo>
                    <a:lnTo>
                      <a:pt x="1128" y="1830"/>
                    </a:lnTo>
                    <a:lnTo>
                      <a:pt x="1100" y="1826"/>
                    </a:lnTo>
                    <a:lnTo>
                      <a:pt x="1100" y="1826"/>
                    </a:lnTo>
                    <a:lnTo>
                      <a:pt x="1094" y="1824"/>
                    </a:lnTo>
                    <a:lnTo>
                      <a:pt x="1088" y="1820"/>
                    </a:lnTo>
                    <a:lnTo>
                      <a:pt x="1082" y="1814"/>
                    </a:lnTo>
                    <a:lnTo>
                      <a:pt x="1074" y="1808"/>
                    </a:lnTo>
                    <a:lnTo>
                      <a:pt x="1068" y="1806"/>
                    </a:lnTo>
                    <a:lnTo>
                      <a:pt x="1060" y="1804"/>
                    </a:lnTo>
                    <a:lnTo>
                      <a:pt x="1060" y="1804"/>
                    </a:lnTo>
                    <a:lnTo>
                      <a:pt x="1050" y="1804"/>
                    </a:lnTo>
                    <a:lnTo>
                      <a:pt x="1038" y="1806"/>
                    </a:lnTo>
                    <a:lnTo>
                      <a:pt x="1028" y="1810"/>
                    </a:lnTo>
                    <a:lnTo>
                      <a:pt x="1020" y="1814"/>
                    </a:lnTo>
                    <a:lnTo>
                      <a:pt x="1004" y="1826"/>
                    </a:lnTo>
                    <a:lnTo>
                      <a:pt x="1000" y="1830"/>
                    </a:lnTo>
                    <a:lnTo>
                      <a:pt x="998" y="1834"/>
                    </a:lnTo>
                    <a:lnTo>
                      <a:pt x="998" y="1834"/>
                    </a:lnTo>
                    <a:lnTo>
                      <a:pt x="1000" y="1844"/>
                    </a:lnTo>
                    <a:lnTo>
                      <a:pt x="1004" y="1852"/>
                    </a:lnTo>
                    <a:lnTo>
                      <a:pt x="1006" y="1862"/>
                    </a:lnTo>
                    <a:lnTo>
                      <a:pt x="1004" y="1866"/>
                    </a:lnTo>
                    <a:lnTo>
                      <a:pt x="1002" y="1870"/>
                    </a:lnTo>
                    <a:lnTo>
                      <a:pt x="1002" y="1870"/>
                    </a:lnTo>
                    <a:lnTo>
                      <a:pt x="998" y="1874"/>
                    </a:lnTo>
                    <a:lnTo>
                      <a:pt x="994" y="1878"/>
                    </a:lnTo>
                    <a:lnTo>
                      <a:pt x="982" y="1880"/>
                    </a:lnTo>
                    <a:lnTo>
                      <a:pt x="972" y="1878"/>
                    </a:lnTo>
                    <a:lnTo>
                      <a:pt x="966" y="1874"/>
                    </a:lnTo>
                    <a:lnTo>
                      <a:pt x="960" y="1870"/>
                    </a:lnTo>
                    <a:lnTo>
                      <a:pt x="960" y="1870"/>
                    </a:lnTo>
                    <a:lnTo>
                      <a:pt x="948" y="1862"/>
                    </a:lnTo>
                    <a:lnTo>
                      <a:pt x="936" y="1858"/>
                    </a:lnTo>
                    <a:lnTo>
                      <a:pt x="922" y="1854"/>
                    </a:lnTo>
                    <a:lnTo>
                      <a:pt x="910" y="1852"/>
                    </a:lnTo>
                    <a:lnTo>
                      <a:pt x="910" y="1852"/>
                    </a:lnTo>
                    <a:lnTo>
                      <a:pt x="898" y="1850"/>
                    </a:lnTo>
                    <a:lnTo>
                      <a:pt x="890" y="1846"/>
                    </a:lnTo>
                    <a:lnTo>
                      <a:pt x="884" y="1840"/>
                    </a:lnTo>
                    <a:lnTo>
                      <a:pt x="882" y="1834"/>
                    </a:lnTo>
                    <a:lnTo>
                      <a:pt x="882" y="1834"/>
                    </a:lnTo>
                    <a:lnTo>
                      <a:pt x="882" y="1828"/>
                    </a:lnTo>
                    <a:lnTo>
                      <a:pt x="880" y="1824"/>
                    </a:lnTo>
                    <a:lnTo>
                      <a:pt x="874" y="1820"/>
                    </a:lnTo>
                    <a:lnTo>
                      <a:pt x="866" y="1818"/>
                    </a:lnTo>
                    <a:lnTo>
                      <a:pt x="866" y="1818"/>
                    </a:lnTo>
                    <a:lnTo>
                      <a:pt x="854" y="1814"/>
                    </a:lnTo>
                    <a:lnTo>
                      <a:pt x="844" y="1810"/>
                    </a:lnTo>
                    <a:lnTo>
                      <a:pt x="832" y="1806"/>
                    </a:lnTo>
                    <a:lnTo>
                      <a:pt x="824" y="1806"/>
                    </a:lnTo>
                    <a:lnTo>
                      <a:pt x="816" y="1808"/>
                    </a:lnTo>
                    <a:lnTo>
                      <a:pt x="816" y="1808"/>
                    </a:lnTo>
                    <a:lnTo>
                      <a:pt x="806" y="1808"/>
                    </a:lnTo>
                    <a:lnTo>
                      <a:pt x="798" y="1808"/>
                    </a:lnTo>
                    <a:lnTo>
                      <a:pt x="792" y="1804"/>
                    </a:lnTo>
                    <a:lnTo>
                      <a:pt x="786" y="1802"/>
                    </a:lnTo>
                    <a:lnTo>
                      <a:pt x="776" y="1794"/>
                    </a:lnTo>
                    <a:lnTo>
                      <a:pt x="774" y="1790"/>
                    </a:lnTo>
                    <a:lnTo>
                      <a:pt x="774" y="1790"/>
                    </a:lnTo>
                    <a:lnTo>
                      <a:pt x="772" y="1786"/>
                    </a:lnTo>
                    <a:lnTo>
                      <a:pt x="770" y="1780"/>
                    </a:lnTo>
                    <a:lnTo>
                      <a:pt x="766" y="1778"/>
                    </a:lnTo>
                    <a:lnTo>
                      <a:pt x="762" y="1780"/>
                    </a:lnTo>
                    <a:lnTo>
                      <a:pt x="762" y="1780"/>
                    </a:lnTo>
                    <a:lnTo>
                      <a:pt x="758" y="1782"/>
                    </a:lnTo>
                    <a:lnTo>
                      <a:pt x="750" y="1782"/>
                    </a:lnTo>
                    <a:lnTo>
                      <a:pt x="744" y="1778"/>
                    </a:lnTo>
                    <a:lnTo>
                      <a:pt x="742" y="1774"/>
                    </a:lnTo>
                    <a:lnTo>
                      <a:pt x="740" y="1770"/>
                    </a:lnTo>
                    <a:lnTo>
                      <a:pt x="740" y="1770"/>
                    </a:lnTo>
                    <a:lnTo>
                      <a:pt x="740" y="1768"/>
                    </a:lnTo>
                    <a:lnTo>
                      <a:pt x="742" y="1764"/>
                    </a:lnTo>
                    <a:lnTo>
                      <a:pt x="746" y="1762"/>
                    </a:lnTo>
                    <a:lnTo>
                      <a:pt x="754" y="1758"/>
                    </a:lnTo>
                    <a:lnTo>
                      <a:pt x="762" y="1752"/>
                    </a:lnTo>
                    <a:lnTo>
                      <a:pt x="762" y="1752"/>
                    </a:lnTo>
                    <a:lnTo>
                      <a:pt x="768" y="1744"/>
                    </a:lnTo>
                    <a:lnTo>
                      <a:pt x="772" y="1734"/>
                    </a:lnTo>
                    <a:lnTo>
                      <a:pt x="770" y="1724"/>
                    </a:lnTo>
                    <a:lnTo>
                      <a:pt x="768" y="1720"/>
                    </a:lnTo>
                    <a:lnTo>
                      <a:pt x="764" y="1716"/>
                    </a:lnTo>
                    <a:lnTo>
                      <a:pt x="764" y="1716"/>
                    </a:lnTo>
                    <a:lnTo>
                      <a:pt x="758" y="1708"/>
                    </a:lnTo>
                    <a:lnTo>
                      <a:pt x="758" y="1706"/>
                    </a:lnTo>
                    <a:lnTo>
                      <a:pt x="758" y="1704"/>
                    </a:lnTo>
                    <a:lnTo>
                      <a:pt x="762" y="1698"/>
                    </a:lnTo>
                    <a:lnTo>
                      <a:pt x="768" y="1692"/>
                    </a:lnTo>
                    <a:lnTo>
                      <a:pt x="768" y="1692"/>
                    </a:lnTo>
                    <a:lnTo>
                      <a:pt x="772" y="1686"/>
                    </a:lnTo>
                    <a:lnTo>
                      <a:pt x="772" y="1682"/>
                    </a:lnTo>
                    <a:lnTo>
                      <a:pt x="768" y="1680"/>
                    </a:lnTo>
                    <a:lnTo>
                      <a:pt x="764" y="1682"/>
                    </a:lnTo>
                    <a:lnTo>
                      <a:pt x="764" y="1682"/>
                    </a:lnTo>
                    <a:lnTo>
                      <a:pt x="760" y="1684"/>
                    </a:lnTo>
                    <a:lnTo>
                      <a:pt x="756" y="1684"/>
                    </a:lnTo>
                    <a:lnTo>
                      <a:pt x="754" y="1682"/>
                    </a:lnTo>
                    <a:lnTo>
                      <a:pt x="752" y="1678"/>
                    </a:lnTo>
                    <a:lnTo>
                      <a:pt x="752" y="1678"/>
                    </a:lnTo>
                    <a:lnTo>
                      <a:pt x="750" y="1674"/>
                    </a:lnTo>
                    <a:lnTo>
                      <a:pt x="746" y="1672"/>
                    </a:lnTo>
                    <a:lnTo>
                      <a:pt x="736" y="1670"/>
                    </a:lnTo>
                    <a:lnTo>
                      <a:pt x="724" y="1670"/>
                    </a:lnTo>
                    <a:lnTo>
                      <a:pt x="718" y="1672"/>
                    </a:lnTo>
                    <a:lnTo>
                      <a:pt x="714" y="1676"/>
                    </a:lnTo>
                    <a:lnTo>
                      <a:pt x="714" y="1676"/>
                    </a:lnTo>
                    <a:lnTo>
                      <a:pt x="710" y="1678"/>
                    </a:lnTo>
                    <a:lnTo>
                      <a:pt x="704" y="1680"/>
                    </a:lnTo>
                    <a:lnTo>
                      <a:pt x="692" y="1680"/>
                    </a:lnTo>
                    <a:lnTo>
                      <a:pt x="680" y="1676"/>
                    </a:lnTo>
                    <a:lnTo>
                      <a:pt x="674" y="1674"/>
                    </a:lnTo>
                    <a:lnTo>
                      <a:pt x="674" y="1674"/>
                    </a:lnTo>
                    <a:lnTo>
                      <a:pt x="668" y="1674"/>
                    </a:lnTo>
                    <a:lnTo>
                      <a:pt x="662" y="1676"/>
                    </a:lnTo>
                    <a:lnTo>
                      <a:pt x="646" y="1678"/>
                    </a:lnTo>
                    <a:lnTo>
                      <a:pt x="646" y="1678"/>
                    </a:lnTo>
                    <a:lnTo>
                      <a:pt x="638" y="1680"/>
                    </a:lnTo>
                    <a:lnTo>
                      <a:pt x="626" y="1684"/>
                    </a:lnTo>
                    <a:lnTo>
                      <a:pt x="616" y="1686"/>
                    </a:lnTo>
                    <a:lnTo>
                      <a:pt x="612" y="1686"/>
                    </a:lnTo>
                    <a:lnTo>
                      <a:pt x="608" y="1686"/>
                    </a:lnTo>
                    <a:lnTo>
                      <a:pt x="608" y="1686"/>
                    </a:lnTo>
                    <a:lnTo>
                      <a:pt x="602" y="1684"/>
                    </a:lnTo>
                    <a:lnTo>
                      <a:pt x="592" y="1682"/>
                    </a:lnTo>
                    <a:lnTo>
                      <a:pt x="562" y="1686"/>
                    </a:lnTo>
                    <a:lnTo>
                      <a:pt x="506" y="1692"/>
                    </a:lnTo>
                    <a:lnTo>
                      <a:pt x="506" y="1692"/>
                    </a:lnTo>
                    <a:lnTo>
                      <a:pt x="498" y="1692"/>
                    </a:lnTo>
                    <a:lnTo>
                      <a:pt x="492" y="1694"/>
                    </a:lnTo>
                    <a:lnTo>
                      <a:pt x="482" y="1702"/>
                    </a:lnTo>
                    <a:lnTo>
                      <a:pt x="472" y="1710"/>
                    </a:lnTo>
                    <a:lnTo>
                      <a:pt x="468" y="1712"/>
                    </a:lnTo>
                    <a:lnTo>
                      <a:pt x="464" y="1714"/>
                    </a:lnTo>
                    <a:lnTo>
                      <a:pt x="464" y="1714"/>
                    </a:lnTo>
                    <a:lnTo>
                      <a:pt x="452" y="1716"/>
                    </a:lnTo>
                    <a:lnTo>
                      <a:pt x="442" y="1720"/>
                    </a:lnTo>
                    <a:lnTo>
                      <a:pt x="430" y="1728"/>
                    </a:lnTo>
                    <a:lnTo>
                      <a:pt x="420" y="1736"/>
                    </a:lnTo>
                    <a:lnTo>
                      <a:pt x="420" y="1736"/>
                    </a:lnTo>
                    <a:lnTo>
                      <a:pt x="416" y="1740"/>
                    </a:lnTo>
                    <a:lnTo>
                      <a:pt x="412" y="1740"/>
                    </a:lnTo>
                    <a:lnTo>
                      <a:pt x="402" y="1738"/>
                    </a:lnTo>
                    <a:lnTo>
                      <a:pt x="390" y="1736"/>
                    </a:lnTo>
                    <a:lnTo>
                      <a:pt x="378" y="1732"/>
                    </a:lnTo>
                    <a:lnTo>
                      <a:pt x="378" y="1732"/>
                    </a:lnTo>
                    <a:lnTo>
                      <a:pt x="354" y="1734"/>
                    </a:lnTo>
                    <a:lnTo>
                      <a:pt x="342" y="1734"/>
                    </a:lnTo>
                    <a:lnTo>
                      <a:pt x="336" y="1732"/>
                    </a:lnTo>
                    <a:lnTo>
                      <a:pt x="332" y="1728"/>
                    </a:lnTo>
                    <a:lnTo>
                      <a:pt x="332" y="1728"/>
                    </a:lnTo>
                    <a:lnTo>
                      <a:pt x="326" y="1720"/>
                    </a:lnTo>
                    <a:lnTo>
                      <a:pt x="318" y="1716"/>
                    </a:lnTo>
                    <a:lnTo>
                      <a:pt x="312" y="1716"/>
                    </a:lnTo>
                    <a:lnTo>
                      <a:pt x="308" y="1716"/>
                    </a:lnTo>
                    <a:lnTo>
                      <a:pt x="308" y="1716"/>
                    </a:lnTo>
                    <a:lnTo>
                      <a:pt x="304" y="1720"/>
                    </a:lnTo>
                    <a:lnTo>
                      <a:pt x="300" y="1726"/>
                    </a:lnTo>
                    <a:lnTo>
                      <a:pt x="292" y="1742"/>
                    </a:lnTo>
                    <a:lnTo>
                      <a:pt x="284" y="1758"/>
                    </a:lnTo>
                    <a:lnTo>
                      <a:pt x="278" y="1772"/>
                    </a:lnTo>
                    <a:lnTo>
                      <a:pt x="278" y="1772"/>
                    </a:lnTo>
                    <a:lnTo>
                      <a:pt x="268" y="1780"/>
                    </a:lnTo>
                    <a:lnTo>
                      <a:pt x="258" y="1786"/>
                    </a:lnTo>
                    <a:lnTo>
                      <a:pt x="246" y="1790"/>
                    </a:lnTo>
                    <a:lnTo>
                      <a:pt x="236" y="1792"/>
                    </a:lnTo>
                    <a:lnTo>
                      <a:pt x="236" y="1792"/>
                    </a:lnTo>
                    <a:lnTo>
                      <a:pt x="232" y="1792"/>
                    </a:lnTo>
                    <a:lnTo>
                      <a:pt x="230" y="1794"/>
                    </a:lnTo>
                    <a:lnTo>
                      <a:pt x="224" y="1800"/>
                    </a:lnTo>
                    <a:lnTo>
                      <a:pt x="220" y="1808"/>
                    </a:lnTo>
                    <a:lnTo>
                      <a:pt x="216" y="1816"/>
                    </a:lnTo>
                    <a:lnTo>
                      <a:pt x="216" y="1816"/>
                    </a:lnTo>
                    <a:lnTo>
                      <a:pt x="210" y="1820"/>
                    </a:lnTo>
                    <a:lnTo>
                      <a:pt x="208" y="1828"/>
                    </a:lnTo>
                    <a:lnTo>
                      <a:pt x="206" y="1834"/>
                    </a:lnTo>
                    <a:lnTo>
                      <a:pt x="200" y="1840"/>
                    </a:lnTo>
                    <a:lnTo>
                      <a:pt x="200" y="1840"/>
                    </a:lnTo>
                    <a:lnTo>
                      <a:pt x="196" y="1844"/>
                    </a:lnTo>
                    <a:lnTo>
                      <a:pt x="194" y="1850"/>
                    </a:lnTo>
                    <a:lnTo>
                      <a:pt x="194" y="1862"/>
                    </a:lnTo>
                    <a:lnTo>
                      <a:pt x="196" y="1874"/>
                    </a:lnTo>
                    <a:lnTo>
                      <a:pt x="200" y="1882"/>
                    </a:lnTo>
                    <a:lnTo>
                      <a:pt x="200" y="1882"/>
                    </a:lnTo>
                    <a:lnTo>
                      <a:pt x="200" y="1886"/>
                    </a:lnTo>
                    <a:lnTo>
                      <a:pt x="198" y="1892"/>
                    </a:lnTo>
                    <a:lnTo>
                      <a:pt x="190" y="1906"/>
                    </a:lnTo>
                    <a:lnTo>
                      <a:pt x="180" y="1918"/>
                    </a:lnTo>
                    <a:lnTo>
                      <a:pt x="168" y="1928"/>
                    </a:lnTo>
                    <a:lnTo>
                      <a:pt x="168" y="1928"/>
                    </a:lnTo>
                    <a:lnTo>
                      <a:pt x="158" y="1934"/>
                    </a:lnTo>
                    <a:lnTo>
                      <a:pt x="150" y="1942"/>
                    </a:lnTo>
                    <a:lnTo>
                      <a:pt x="142" y="1950"/>
                    </a:lnTo>
                    <a:lnTo>
                      <a:pt x="136" y="1952"/>
                    </a:lnTo>
                    <a:lnTo>
                      <a:pt x="128" y="1954"/>
                    </a:lnTo>
                    <a:lnTo>
                      <a:pt x="128" y="1954"/>
                    </a:lnTo>
                    <a:lnTo>
                      <a:pt x="120" y="1956"/>
                    </a:lnTo>
                    <a:lnTo>
                      <a:pt x="114" y="1960"/>
                    </a:lnTo>
                    <a:lnTo>
                      <a:pt x="104" y="1968"/>
                    </a:lnTo>
                    <a:lnTo>
                      <a:pt x="98" y="1978"/>
                    </a:lnTo>
                    <a:lnTo>
                      <a:pt x="94" y="1988"/>
                    </a:lnTo>
                    <a:lnTo>
                      <a:pt x="94" y="1988"/>
                    </a:lnTo>
                    <a:lnTo>
                      <a:pt x="90" y="1994"/>
                    </a:lnTo>
                    <a:lnTo>
                      <a:pt x="86" y="2000"/>
                    </a:lnTo>
                    <a:lnTo>
                      <a:pt x="74" y="2012"/>
                    </a:lnTo>
                    <a:lnTo>
                      <a:pt x="62" y="2026"/>
                    </a:lnTo>
                    <a:lnTo>
                      <a:pt x="58" y="2032"/>
                    </a:lnTo>
                    <a:lnTo>
                      <a:pt x="56" y="2038"/>
                    </a:lnTo>
                    <a:lnTo>
                      <a:pt x="56" y="2038"/>
                    </a:lnTo>
                    <a:lnTo>
                      <a:pt x="56" y="2046"/>
                    </a:lnTo>
                    <a:lnTo>
                      <a:pt x="52" y="2054"/>
                    </a:lnTo>
                    <a:lnTo>
                      <a:pt x="40" y="2074"/>
                    </a:lnTo>
                    <a:lnTo>
                      <a:pt x="24" y="2096"/>
                    </a:lnTo>
                    <a:lnTo>
                      <a:pt x="8" y="2124"/>
                    </a:lnTo>
                    <a:lnTo>
                      <a:pt x="8" y="2124"/>
                    </a:lnTo>
                    <a:lnTo>
                      <a:pt x="4" y="2136"/>
                    </a:lnTo>
                    <a:lnTo>
                      <a:pt x="0" y="2148"/>
                    </a:lnTo>
                    <a:lnTo>
                      <a:pt x="0" y="2156"/>
                    </a:lnTo>
                    <a:lnTo>
                      <a:pt x="2" y="2162"/>
                    </a:lnTo>
                    <a:lnTo>
                      <a:pt x="6" y="2168"/>
                    </a:lnTo>
                    <a:lnTo>
                      <a:pt x="8" y="2172"/>
                    </a:lnTo>
                    <a:lnTo>
                      <a:pt x="16" y="2180"/>
                    </a:lnTo>
                    <a:lnTo>
                      <a:pt x="16" y="2180"/>
                    </a:lnTo>
                    <a:lnTo>
                      <a:pt x="18" y="2184"/>
                    </a:lnTo>
                    <a:lnTo>
                      <a:pt x="18" y="2188"/>
                    </a:lnTo>
                    <a:lnTo>
                      <a:pt x="18" y="2200"/>
                    </a:lnTo>
                    <a:lnTo>
                      <a:pt x="18" y="2212"/>
                    </a:lnTo>
                    <a:lnTo>
                      <a:pt x="18" y="2218"/>
                    </a:lnTo>
                    <a:lnTo>
                      <a:pt x="22" y="2224"/>
                    </a:lnTo>
                    <a:lnTo>
                      <a:pt x="22" y="2224"/>
                    </a:lnTo>
                    <a:lnTo>
                      <a:pt x="26" y="2232"/>
                    </a:lnTo>
                    <a:lnTo>
                      <a:pt x="26" y="2238"/>
                    </a:lnTo>
                    <a:lnTo>
                      <a:pt x="26" y="2246"/>
                    </a:lnTo>
                    <a:lnTo>
                      <a:pt x="24" y="2254"/>
                    </a:lnTo>
                    <a:lnTo>
                      <a:pt x="18" y="2268"/>
                    </a:lnTo>
                    <a:lnTo>
                      <a:pt x="14" y="2278"/>
                    </a:lnTo>
                    <a:lnTo>
                      <a:pt x="14" y="2278"/>
                    </a:lnTo>
                    <a:lnTo>
                      <a:pt x="10" y="2288"/>
                    </a:lnTo>
                    <a:lnTo>
                      <a:pt x="8" y="2300"/>
                    </a:lnTo>
                    <a:lnTo>
                      <a:pt x="6" y="2312"/>
                    </a:lnTo>
                    <a:lnTo>
                      <a:pt x="6" y="2318"/>
                    </a:lnTo>
                    <a:lnTo>
                      <a:pt x="2" y="2324"/>
                    </a:lnTo>
                    <a:lnTo>
                      <a:pt x="2" y="2324"/>
                    </a:lnTo>
                    <a:lnTo>
                      <a:pt x="0" y="2328"/>
                    </a:lnTo>
                    <a:lnTo>
                      <a:pt x="0" y="2334"/>
                    </a:lnTo>
                    <a:lnTo>
                      <a:pt x="2" y="2346"/>
                    </a:lnTo>
                    <a:lnTo>
                      <a:pt x="6" y="2356"/>
                    </a:lnTo>
                    <a:lnTo>
                      <a:pt x="12" y="2362"/>
                    </a:lnTo>
                    <a:lnTo>
                      <a:pt x="12" y="2362"/>
                    </a:lnTo>
                    <a:lnTo>
                      <a:pt x="14" y="2364"/>
                    </a:lnTo>
                    <a:lnTo>
                      <a:pt x="14" y="2368"/>
                    </a:lnTo>
                    <a:lnTo>
                      <a:pt x="12" y="2378"/>
                    </a:lnTo>
                    <a:lnTo>
                      <a:pt x="10" y="2388"/>
                    </a:lnTo>
                    <a:lnTo>
                      <a:pt x="12" y="2392"/>
                    </a:lnTo>
                    <a:lnTo>
                      <a:pt x="14" y="2396"/>
                    </a:lnTo>
                    <a:lnTo>
                      <a:pt x="14" y="2396"/>
                    </a:lnTo>
                    <a:lnTo>
                      <a:pt x="24" y="2408"/>
                    </a:lnTo>
                    <a:lnTo>
                      <a:pt x="30" y="2412"/>
                    </a:lnTo>
                    <a:lnTo>
                      <a:pt x="38" y="2416"/>
                    </a:lnTo>
                    <a:lnTo>
                      <a:pt x="38" y="2416"/>
                    </a:lnTo>
                    <a:lnTo>
                      <a:pt x="42" y="2418"/>
                    </a:lnTo>
                    <a:lnTo>
                      <a:pt x="44" y="2420"/>
                    </a:lnTo>
                    <a:lnTo>
                      <a:pt x="46" y="2426"/>
                    </a:lnTo>
                    <a:lnTo>
                      <a:pt x="44" y="2430"/>
                    </a:lnTo>
                    <a:lnTo>
                      <a:pt x="46" y="2434"/>
                    </a:lnTo>
                    <a:lnTo>
                      <a:pt x="50" y="2436"/>
                    </a:lnTo>
                    <a:lnTo>
                      <a:pt x="50" y="2436"/>
                    </a:lnTo>
                    <a:lnTo>
                      <a:pt x="58" y="2444"/>
                    </a:lnTo>
                    <a:lnTo>
                      <a:pt x="62" y="2450"/>
                    </a:lnTo>
                    <a:lnTo>
                      <a:pt x="66" y="2456"/>
                    </a:lnTo>
                    <a:lnTo>
                      <a:pt x="72" y="2464"/>
                    </a:lnTo>
                    <a:lnTo>
                      <a:pt x="72" y="2464"/>
                    </a:lnTo>
                    <a:lnTo>
                      <a:pt x="82" y="2470"/>
                    </a:lnTo>
                    <a:lnTo>
                      <a:pt x="92" y="2480"/>
                    </a:lnTo>
                    <a:lnTo>
                      <a:pt x="100" y="2492"/>
                    </a:lnTo>
                    <a:lnTo>
                      <a:pt x="108" y="2506"/>
                    </a:lnTo>
                    <a:lnTo>
                      <a:pt x="108" y="2506"/>
                    </a:lnTo>
                    <a:lnTo>
                      <a:pt x="112" y="2520"/>
                    </a:lnTo>
                    <a:lnTo>
                      <a:pt x="116" y="2530"/>
                    </a:lnTo>
                    <a:lnTo>
                      <a:pt x="122" y="2536"/>
                    </a:lnTo>
                    <a:lnTo>
                      <a:pt x="128" y="2540"/>
                    </a:lnTo>
                    <a:lnTo>
                      <a:pt x="128" y="2540"/>
                    </a:lnTo>
                    <a:lnTo>
                      <a:pt x="154" y="2558"/>
                    </a:lnTo>
                    <a:lnTo>
                      <a:pt x="186" y="2580"/>
                    </a:lnTo>
                    <a:lnTo>
                      <a:pt x="186" y="2580"/>
                    </a:lnTo>
                    <a:lnTo>
                      <a:pt x="220" y="2602"/>
                    </a:lnTo>
                    <a:lnTo>
                      <a:pt x="236" y="2612"/>
                    </a:lnTo>
                    <a:lnTo>
                      <a:pt x="250" y="2620"/>
                    </a:lnTo>
                    <a:lnTo>
                      <a:pt x="250" y="2620"/>
                    </a:lnTo>
                    <a:lnTo>
                      <a:pt x="256" y="2620"/>
                    </a:lnTo>
                    <a:lnTo>
                      <a:pt x="264" y="2620"/>
                    </a:lnTo>
                    <a:lnTo>
                      <a:pt x="284" y="2616"/>
                    </a:lnTo>
                    <a:lnTo>
                      <a:pt x="308" y="2608"/>
                    </a:lnTo>
                    <a:lnTo>
                      <a:pt x="336" y="2602"/>
                    </a:lnTo>
                    <a:lnTo>
                      <a:pt x="336" y="2602"/>
                    </a:lnTo>
                    <a:lnTo>
                      <a:pt x="352" y="2600"/>
                    </a:lnTo>
                    <a:lnTo>
                      <a:pt x="364" y="2602"/>
                    </a:lnTo>
                    <a:lnTo>
                      <a:pt x="386" y="2604"/>
                    </a:lnTo>
                    <a:lnTo>
                      <a:pt x="402" y="2610"/>
                    </a:lnTo>
                    <a:lnTo>
                      <a:pt x="410" y="2612"/>
                    </a:lnTo>
                    <a:lnTo>
                      <a:pt x="410" y="2612"/>
                    </a:lnTo>
                    <a:lnTo>
                      <a:pt x="418" y="2612"/>
                    </a:lnTo>
                    <a:lnTo>
                      <a:pt x="434" y="2606"/>
                    </a:lnTo>
                    <a:lnTo>
                      <a:pt x="462" y="2592"/>
                    </a:lnTo>
                    <a:lnTo>
                      <a:pt x="462" y="2592"/>
                    </a:lnTo>
                    <a:lnTo>
                      <a:pt x="484" y="2584"/>
                    </a:lnTo>
                    <a:lnTo>
                      <a:pt x="492" y="2580"/>
                    </a:lnTo>
                    <a:lnTo>
                      <a:pt x="500" y="2574"/>
                    </a:lnTo>
                    <a:lnTo>
                      <a:pt x="500" y="2574"/>
                    </a:lnTo>
                    <a:lnTo>
                      <a:pt x="508" y="2570"/>
                    </a:lnTo>
                    <a:lnTo>
                      <a:pt x="516" y="2568"/>
                    </a:lnTo>
                    <a:lnTo>
                      <a:pt x="534" y="2568"/>
                    </a:lnTo>
                    <a:lnTo>
                      <a:pt x="534" y="2568"/>
                    </a:lnTo>
                    <a:lnTo>
                      <a:pt x="540" y="2566"/>
                    </a:lnTo>
                    <a:lnTo>
                      <a:pt x="544" y="2562"/>
                    </a:lnTo>
                    <a:lnTo>
                      <a:pt x="548" y="2560"/>
                    </a:lnTo>
                    <a:lnTo>
                      <a:pt x="550" y="2560"/>
                    </a:lnTo>
                    <a:lnTo>
                      <a:pt x="552" y="2562"/>
                    </a:lnTo>
                    <a:lnTo>
                      <a:pt x="552" y="2562"/>
                    </a:lnTo>
                    <a:lnTo>
                      <a:pt x="558" y="2566"/>
                    </a:lnTo>
                    <a:lnTo>
                      <a:pt x="570" y="2568"/>
                    </a:lnTo>
                    <a:lnTo>
                      <a:pt x="594" y="2572"/>
                    </a:lnTo>
                    <a:lnTo>
                      <a:pt x="594" y="2572"/>
                    </a:lnTo>
                    <a:lnTo>
                      <a:pt x="602" y="2576"/>
                    </a:lnTo>
                    <a:lnTo>
                      <a:pt x="610" y="2584"/>
                    </a:lnTo>
                    <a:lnTo>
                      <a:pt x="616" y="2592"/>
                    </a:lnTo>
                    <a:lnTo>
                      <a:pt x="618" y="2600"/>
                    </a:lnTo>
                    <a:lnTo>
                      <a:pt x="618" y="2600"/>
                    </a:lnTo>
                    <a:lnTo>
                      <a:pt x="620" y="2606"/>
                    </a:lnTo>
                    <a:lnTo>
                      <a:pt x="624" y="2612"/>
                    </a:lnTo>
                    <a:lnTo>
                      <a:pt x="628" y="2620"/>
                    </a:lnTo>
                    <a:lnTo>
                      <a:pt x="634" y="2624"/>
                    </a:lnTo>
                    <a:lnTo>
                      <a:pt x="634" y="2624"/>
                    </a:lnTo>
                    <a:lnTo>
                      <a:pt x="640" y="2624"/>
                    </a:lnTo>
                    <a:lnTo>
                      <a:pt x="646" y="2622"/>
                    </a:lnTo>
                    <a:lnTo>
                      <a:pt x="654" y="2618"/>
                    </a:lnTo>
                    <a:lnTo>
                      <a:pt x="662" y="2618"/>
                    </a:lnTo>
                    <a:lnTo>
                      <a:pt x="662" y="2618"/>
                    </a:lnTo>
                    <a:lnTo>
                      <a:pt x="680" y="2616"/>
                    </a:lnTo>
                    <a:lnTo>
                      <a:pt x="690" y="2616"/>
                    </a:lnTo>
                    <a:lnTo>
                      <a:pt x="698" y="2612"/>
                    </a:lnTo>
                    <a:lnTo>
                      <a:pt x="698" y="2612"/>
                    </a:lnTo>
                    <a:lnTo>
                      <a:pt x="700" y="2612"/>
                    </a:lnTo>
                    <a:lnTo>
                      <a:pt x="702" y="2612"/>
                    </a:lnTo>
                    <a:lnTo>
                      <a:pt x="706" y="2616"/>
                    </a:lnTo>
                    <a:lnTo>
                      <a:pt x="714" y="2628"/>
                    </a:lnTo>
                    <a:lnTo>
                      <a:pt x="714" y="2628"/>
                    </a:lnTo>
                    <a:lnTo>
                      <a:pt x="718" y="2632"/>
                    </a:lnTo>
                    <a:lnTo>
                      <a:pt x="724" y="2632"/>
                    </a:lnTo>
                    <a:lnTo>
                      <a:pt x="730" y="2632"/>
                    </a:lnTo>
                    <a:lnTo>
                      <a:pt x="734" y="2632"/>
                    </a:lnTo>
                    <a:lnTo>
                      <a:pt x="734" y="2632"/>
                    </a:lnTo>
                    <a:lnTo>
                      <a:pt x="738" y="2636"/>
                    </a:lnTo>
                    <a:lnTo>
                      <a:pt x="740" y="2644"/>
                    </a:lnTo>
                    <a:lnTo>
                      <a:pt x="742" y="2652"/>
                    </a:lnTo>
                    <a:lnTo>
                      <a:pt x="742" y="2658"/>
                    </a:lnTo>
                    <a:lnTo>
                      <a:pt x="742" y="2658"/>
                    </a:lnTo>
                    <a:lnTo>
                      <a:pt x="738" y="2672"/>
                    </a:lnTo>
                    <a:lnTo>
                      <a:pt x="736" y="2678"/>
                    </a:lnTo>
                    <a:lnTo>
                      <a:pt x="736" y="2684"/>
                    </a:lnTo>
                    <a:lnTo>
                      <a:pt x="736" y="2684"/>
                    </a:lnTo>
                    <a:lnTo>
                      <a:pt x="738" y="2688"/>
                    </a:lnTo>
                    <a:lnTo>
                      <a:pt x="738" y="2694"/>
                    </a:lnTo>
                    <a:lnTo>
                      <a:pt x="736" y="2698"/>
                    </a:lnTo>
                    <a:lnTo>
                      <a:pt x="730" y="2702"/>
                    </a:lnTo>
                    <a:lnTo>
                      <a:pt x="730" y="2702"/>
                    </a:lnTo>
                    <a:lnTo>
                      <a:pt x="726" y="2704"/>
                    </a:lnTo>
                    <a:lnTo>
                      <a:pt x="724" y="2708"/>
                    </a:lnTo>
                    <a:lnTo>
                      <a:pt x="726" y="2712"/>
                    </a:lnTo>
                    <a:lnTo>
                      <a:pt x="730" y="2712"/>
                    </a:lnTo>
                    <a:lnTo>
                      <a:pt x="730" y="2712"/>
                    </a:lnTo>
                    <a:lnTo>
                      <a:pt x="732" y="2714"/>
                    </a:lnTo>
                    <a:lnTo>
                      <a:pt x="732" y="2718"/>
                    </a:lnTo>
                    <a:lnTo>
                      <a:pt x="726" y="2726"/>
                    </a:lnTo>
                    <a:lnTo>
                      <a:pt x="726" y="2726"/>
                    </a:lnTo>
                    <a:lnTo>
                      <a:pt x="724" y="2726"/>
                    </a:lnTo>
                    <a:lnTo>
                      <a:pt x="726" y="2728"/>
                    </a:lnTo>
                    <a:lnTo>
                      <a:pt x="728" y="2732"/>
                    </a:lnTo>
                    <a:lnTo>
                      <a:pt x="734" y="2736"/>
                    </a:lnTo>
                    <a:lnTo>
                      <a:pt x="736" y="2740"/>
                    </a:lnTo>
                    <a:lnTo>
                      <a:pt x="736" y="2740"/>
                    </a:lnTo>
                    <a:lnTo>
                      <a:pt x="736" y="2740"/>
                    </a:lnTo>
                    <a:lnTo>
                      <a:pt x="734" y="2742"/>
                    </a:lnTo>
                    <a:lnTo>
                      <a:pt x="730" y="2744"/>
                    </a:lnTo>
                    <a:lnTo>
                      <a:pt x="724" y="2746"/>
                    </a:lnTo>
                    <a:lnTo>
                      <a:pt x="722" y="2748"/>
                    </a:lnTo>
                    <a:lnTo>
                      <a:pt x="722" y="2750"/>
                    </a:lnTo>
                    <a:lnTo>
                      <a:pt x="722" y="2750"/>
                    </a:lnTo>
                    <a:lnTo>
                      <a:pt x="720" y="2756"/>
                    </a:lnTo>
                    <a:lnTo>
                      <a:pt x="718" y="2760"/>
                    </a:lnTo>
                    <a:lnTo>
                      <a:pt x="710" y="2768"/>
                    </a:lnTo>
                    <a:lnTo>
                      <a:pt x="710" y="2768"/>
                    </a:lnTo>
                    <a:lnTo>
                      <a:pt x="710" y="2770"/>
                    </a:lnTo>
                    <a:lnTo>
                      <a:pt x="710" y="2772"/>
                    </a:lnTo>
                    <a:lnTo>
                      <a:pt x="716" y="2780"/>
                    </a:lnTo>
                    <a:lnTo>
                      <a:pt x="720" y="2786"/>
                    </a:lnTo>
                    <a:lnTo>
                      <a:pt x="724" y="2792"/>
                    </a:lnTo>
                    <a:lnTo>
                      <a:pt x="724" y="2792"/>
                    </a:lnTo>
                    <a:lnTo>
                      <a:pt x="724" y="2796"/>
                    </a:lnTo>
                    <a:lnTo>
                      <a:pt x="728" y="2800"/>
                    </a:lnTo>
                    <a:lnTo>
                      <a:pt x="744" y="2816"/>
                    </a:lnTo>
                    <a:lnTo>
                      <a:pt x="744" y="2816"/>
                    </a:lnTo>
                    <a:lnTo>
                      <a:pt x="752" y="2826"/>
                    </a:lnTo>
                    <a:lnTo>
                      <a:pt x="756" y="2834"/>
                    </a:lnTo>
                    <a:lnTo>
                      <a:pt x="762" y="2842"/>
                    </a:lnTo>
                    <a:lnTo>
                      <a:pt x="774" y="2852"/>
                    </a:lnTo>
                    <a:lnTo>
                      <a:pt x="774" y="2852"/>
                    </a:lnTo>
                    <a:lnTo>
                      <a:pt x="782" y="2860"/>
                    </a:lnTo>
                    <a:lnTo>
                      <a:pt x="788" y="2866"/>
                    </a:lnTo>
                    <a:lnTo>
                      <a:pt x="796" y="2882"/>
                    </a:lnTo>
                    <a:lnTo>
                      <a:pt x="802" y="2898"/>
                    </a:lnTo>
                    <a:lnTo>
                      <a:pt x="806" y="2912"/>
                    </a:lnTo>
                    <a:lnTo>
                      <a:pt x="806" y="2912"/>
                    </a:lnTo>
                    <a:lnTo>
                      <a:pt x="812" y="2928"/>
                    </a:lnTo>
                    <a:lnTo>
                      <a:pt x="818" y="2946"/>
                    </a:lnTo>
                    <a:lnTo>
                      <a:pt x="830" y="2972"/>
                    </a:lnTo>
                    <a:lnTo>
                      <a:pt x="830" y="2972"/>
                    </a:lnTo>
                    <a:lnTo>
                      <a:pt x="832" y="2976"/>
                    </a:lnTo>
                    <a:lnTo>
                      <a:pt x="830" y="2984"/>
                    </a:lnTo>
                    <a:lnTo>
                      <a:pt x="828" y="2990"/>
                    </a:lnTo>
                    <a:lnTo>
                      <a:pt x="826" y="3000"/>
                    </a:lnTo>
                    <a:lnTo>
                      <a:pt x="826" y="3000"/>
                    </a:lnTo>
                    <a:lnTo>
                      <a:pt x="828" y="3012"/>
                    </a:lnTo>
                    <a:lnTo>
                      <a:pt x="834" y="3028"/>
                    </a:lnTo>
                    <a:lnTo>
                      <a:pt x="840" y="3042"/>
                    </a:lnTo>
                    <a:lnTo>
                      <a:pt x="844" y="3058"/>
                    </a:lnTo>
                    <a:lnTo>
                      <a:pt x="844" y="3058"/>
                    </a:lnTo>
                    <a:lnTo>
                      <a:pt x="842" y="3068"/>
                    </a:lnTo>
                    <a:lnTo>
                      <a:pt x="838" y="3080"/>
                    </a:lnTo>
                    <a:lnTo>
                      <a:pt x="832" y="3088"/>
                    </a:lnTo>
                    <a:lnTo>
                      <a:pt x="824" y="3096"/>
                    </a:lnTo>
                    <a:lnTo>
                      <a:pt x="824" y="3096"/>
                    </a:lnTo>
                    <a:lnTo>
                      <a:pt x="816" y="3108"/>
                    </a:lnTo>
                    <a:lnTo>
                      <a:pt x="810" y="3122"/>
                    </a:lnTo>
                    <a:lnTo>
                      <a:pt x="806" y="3136"/>
                    </a:lnTo>
                    <a:lnTo>
                      <a:pt x="804" y="3148"/>
                    </a:lnTo>
                    <a:lnTo>
                      <a:pt x="804" y="3148"/>
                    </a:lnTo>
                    <a:lnTo>
                      <a:pt x="802" y="3160"/>
                    </a:lnTo>
                    <a:lnTo>
                      <a:pt x="798" y="3172"/>
                    </a:lnTo>
                    <a:lnTo>
                      <a:pt x="792" y="3180"/>
                    </a:lnTo>
                    <a:lnTo>
                      <a:pt x="790" y="3188"/>
                    </a:lnTo>
                    <a:lnTo>
                      <a:pt x="790" y="3188"/>
                    </a:lnTo>
                    <a:lnTo>
                      <a:pt x="790" y="3206"/>
                    </a:lnTo>
                    <a:lnTo>
                      <a:pt x="786" y="3224"/>
                    </a:lnTo>
                    <a:lnTo>
                      <a:pt x="786" y="3224"/>
                    </a:lnTo>
                    <a:lnTo>
                      <a:pt x="786" y="3232"/>
                    </a:lnTo>
                    <a:lnTo>
                      <a:pt x="790" y="3240"/>
                    </a:lnTo>
                    <a:lnTo>
                      <a:pt x="796" y="3250"/>
                    </a:lnTo>
                    <a:lnTo>
                      <a:pt x="802" y="3260"/>
                    </a:lnTo>
                    <a:lnTo>
                      <a:pt x="802" y="3260"/>
                    </a:lnTo>
                    <a:lnTo>
                      <a:pt x="810" y="3272"/>
                    </a:lnTo>
                    <a:lnTo>
                      <a:pt x="816" y="3286"/>
                    </a:lnTo>
                    <a:lnTo>
                      <a:pt x="824" y="3300"/>
                    </a:lnTo>
                    <a:lnTo>
                      <a:pt x="828" y="3316"/>
                    </a:lnTo>
                    <a:lnTo>
                      <a:pt x="828" y="3316"/>
                    </a:lnTo>
                    <a:lnTo>
                      <a:pt x="834" y="3332"/>
                    </a:lnTo>
                    <a:lnTo>
                      <a:pt x="842" y="3346"/>
                    </a:lnTo>
                    <a:lnTo>
                      <a:pt x="850" y="3360"/>
                    </a:lnTo>
                    <a:lnTo>
                      <a:pt x="856" y="3372"/>
                    </a:lnTo>
                    <a:lnTo>
                      <a:pt x="856" y="3372"/>
                    </a:lnTo>
                    <a:lnTo>
                      <a:pt x="858" y="3386"/>
                    </a:lnTo>
                    <a:lnTo>
                      <a:pt x="856" y="3398"/>
                    </a:lnTo>
                    <a:lnTo>
                      <a:pt x="856" y="3410"/>
                    </a:lnTo>
                    <a:lnTo>
                      <a:pt x="858" y="3418"/>
                    </a:lnTo>
                    <a:lnTo>
                      <a:pt x="858" y="3418"/>
                    </a:lnTo>
                    <a:lnTo>
                      <a:pt x="864" y="3438"/>
                    </a:lnTo>
                    <a:lnTo>
                      <a:pt x="868" y="3462"/>
                    </a:lnTo>
                    <a:lnTo>
                      <a:pt x="868" y="3462"/>
                    </a:lnTo>
                    <a:lnTo>
                      <a:pt x="872" y="3496"/>
                    </a:lnTo>
                    <a:lnTo>
                      <a:pt x="876" y="3514"/>
                    </a:lnTo>
                    <a:lnTo>
                      <a:pt x="880" y="3522"/>
                    </a:lnTo>
                    <a:lnTo>
                      <a:pt x="886" y="3528"/>
                    </a:lnTo>
                    <a:lnTo>
                      <a:pt x="886" y="3528"/>
                    </a:lnTo>
                    <a:lnTo>
                      <a:pt x="896" y="3540"/>
                    </a:lnTo>
                    <a:lnTo>
                      <a:pt x="908" y="3558"/>
                    </a:lnTo>
                    <a:lnTo>
                      <a:pt x="916" y="3576"/>
                    </a:lnTo>
                    <a:lnTo>
                      <a:pt x="924" y="3592"/>
                    </a:lnTo>
                    <a:lnTo>
                      <a:pt x="924" y="3592"/>
                    </a:lnTo>
                    <a:lnTo>
                      <a:pt x="930" y="3608"/>
                    </a:lnTo>
                    <a:lnTo>
                      <a:pt x="938" y="3624"/>
                    </a:lnTo>
                    <a:lnTo>
                      <a:pt x="944" y="3636"/>
                    </a:lnTo>
                    <a:lnTo>
                      <a:pt x="950" y="3646"/>
                    </a:lnTo>
                    <a:lnTo>
                      <a:pt x="950" y="3646"/>
                    </a:lnTo>
                    <a:lnTo>
                      <a:pt x="954" y="3664"/>
                    </a:lnTo>
                    <a:lnTo>
                      <a:pt x="954" y="3670"/>
                    </a:lnTo>
                    <a:lnTo>
                      <a:pt x="952" y="3672"/>
                    </a:lnTo>
                    <a:lnTo>
                      <a:pt x="950" y="3672"/>
                    </a:lnTo>
                    <a:lnTo>
                      <a:pt x="950" y="3672"/>
                    </a:lnTo>
                    <a:lnTo>
                      <a:pt x="944" y="3674"/>
                    </a:lnTo>
                    <a:lnTo>
                      <a:pt x="942" y="3678"/>
                    </a:lnTo>
                    <a:lnTo>
                      <a:pt x="944" y="3686"/>
                    </a:lnTo>
                    <a:lnTo>
                      <a:pt x="950" y="3694"/>
                    </a:lnTo>
                    <a:lnTo>
                      <a:pt x="950" y="3694"/>
                    </a:lnTo>
                    <a:lnTo>
                      <a:pt x="954" y="3704"/>
                    </a:lnTo>
                    <a:lnTo>
                      <a:pt x="954" y="3710"/>
                    </a:lnTo>
                    <a:lnTo>
                      <a:pt x="956" y="3716"/>
                    </a:lnTo>
                    <a:lnTo>
                      <a:pt x="958" y="3718"/>
                    </a:lnTo>
                    <a:lnTo>
                      <a:pt x="958" y="3718"/>
                    </a:lnTo>
                    <a:lnTo>
                      <a:pt x="962" y="3720"/>
                    </a:lnTo>
                    <a:lnTo>
                      <a:pt x="964" y="3722"/>
                    </a:lnTo>
                    <a:lnTo>
                      <a:pt x="966" y="3724"/>
                    </a:lnTo>
                    <a:lnTo>
                      <a:pt x="970" y="3724"/>
                    </a:lnTo>
                    <a:lnTo>
                      <a:pt x="970" y="3724"/>
                    </a:lnTo>
                    <a:lnTo>
                      <a:pt x="974" y="3726"/>
                    </a:lnTo>
                    <a:lnTo>
                      <a:pt x="978" y="3728"/>
                    </a:lnTo>
                    <a:lnTo>
                      <a:pt x="984" y="3736"/>
                    </a:lnTo>
                    <a:lnTo>
                      <a:pt x="984" y="3736"/>
                    </a:lnTo>
                    <a:lnTo>
                      <a:pt x="988" y="3740"/>
                    </a:lnTo>
                    <a:lnTo>
                      <a:pt x="994" y="3740"/>
                    </a:lnTo>
                    <a:lnTo>
                      <a:pt x="998" y="3738"/>
                    </a:lnTo>
                    <a:lnTo>
                      <a:pt x="1002" y="3736"/>
                    </a:lnTo>
                    <a:lnTo>
                      <a:pt x="1002" y="3736"/>
                    </a:lnTo>
                    <a:lnTo>
                      <a:pt x="1008" y="3732"/>
                    </a:lnTo>
                    <a:lnTo>
                      <a:pt x="1014" y="3728"/>
                    </a:lnTo>
                    <a:lnTo>
                      <a:pt x="1034" y="3726"/>
                    </a:lnTo>
                    <a:lnTo>
                      <a:pt x="1034" y="3726"/>
                    </a:lnTo>
                    <a:lnTo>
                      <a:pt x="1042" y="3726"/>
                    </a:lnTo>
                    <a:lnTo>
                      <a:pt x="1046" y="3724"/>
                    </a:lnTo>
                    <a:lnTo>
                      <a:pt x="1052" y="3720"/>
                    </a:lnTo>
                    <a:lnTo>
                      <a:pt x="1060" y="3716"/>
                    </a:lnTo>
                    <a:lnTo>
                      <a:pt x="1060" y="3716"/>
                    </a:lnTo>
                    <a:lnTo>
                      <a:pt x="1070" y="3714"/>
                    </a:lnTo>
                    <a:lnTo>
                      <a:pt x="1082" y="3714"/>
                    </a:lnTo>
                    <a:lnTo>
                      <a:pt x="1092" y="3714"/>
                    </a:lnTo>
                    <a:lnTo>
                      <a:pt x="1102" y="3716"/>
                    </a:lnTo>
                    <a:lnTo>
                      <a:pt x="1102" y="3716"/>
                    </a:lnTo>
                    <a:lnTo>
                      <a:pt x="1110" y="3718"/>
                    </a:lnTo>
                    <a:lnTo>
                      <a:pt x="1116" y="3718"/>
                    </a:lnTo>
                    <a:lnTo>
                      <a:pt x="1122" y="3716"/>
                    </a:lnTo>
                    <a:lnTo>
                      <a:pt x="1128" y="3714"/>
                    </a:lnTo>
                    <a:lnTo>
                      <a:pt x="1128" y="3714"/>
                    </a:lnTo>
                    <a:lnTo>
                      <a:pt x="1132" y="3712"/>
                    </a:lnTo>
                    <a:lnTo>
                      <a:pt x="1138" y="3714"/>
                    </a:lnTo>
                    <a:lnTo>
                      <a:pt x="1142" y="3714"/>
                    </a:lnTo>
                    <a:lnTo>
                      <a:pt x="1144" y="3712"/>
                    </a:lnTo>
                    <a:lnTo>
                      <a:pt x="1144" y="3710"/>
                    </a:lnTo>
                    <a:lnTo>
                      <a:pt x="1144" y="3710"/>
                    </a:lnTo>
                    <a:lnTo>
                      <a:pt x="1146" y="3706"/>
                    </a:lnTo>
                    <a:lnTo>
                      <a:pt x="1148" y="3704"/>
                    </a:lnTo>
                    <a:lnTo>
                      <a:pt x="1152" y="3702"/>
                    </a:lnTo>
                    <a:lnTo>
                      <a:pt x="1168" y="3702"/>
                    </a:lnTo>
                    <a:lnTo>
                      <a:pt x="1168" y="3702"/>
                    </a:lnTo>
                    <a:lnTo>
                      <a:pt x="1178" y="3698"/>
                    </a:lnTo>
                    <a:lnTo>
                      <a:pt x="1192" y="3692"/>
                    </a:lnTo>
                    <a:lnTo>
                      <a:pt x="1208" y="3680"/>
                    </a:lnTo>
                    <a:lnTo>
                      <a:pt x="1224" y="3666"/>
                    </a:lnTo>
                    <a:lnTo>
                      <a:pt x="1224" y="3666"/>
                    </a:lnTo>
                    <a:lnTo>
                      <a:pt x="1240" y="3648"/>
                    </a:lnTo>
                    <a:lnTo>
                      <a:pt x="1260" y="3626"/>
                    </a:lnTo>
                    <a:lnTo>
                      <a:pt x="1276" y="3604"/>
                    </a:lnTo>
                    <a:lnTo>
                      <a:pt x="1288" y="3586"/>
                    </a:lnTo>
                    <a:lnTo>
                      <a:pt x="1288" y="3586"/>
                    </a:lnTo>
                    <a:lnTo>
                      <a:pt x="1298" y="3574"/>
                    </a:lnTo>
                    <a:lnTo>
                      <a:pt x="1308" y="3562"/>
                    </a:lnTo>
                    <a:lnTo>
                      <a:pt x="1328" y="3544"/>
                    </a:lnTo>
                    <a:lnTo>
                      <a:pt x="1328" y="3544"/>
                    </a:lnTo>
                    <a:lnTo>
                      <a:pt x="1330" y="3538"/>
                    </a:lnTo>
                    <a:lnTo>
                      <a:pt x="1334" y="3532"/>
                    </a:lnTo>
                    <a:lnTo>
                      <a:pt x="1338" y="3516"/>
                    </a:lnTo>
                    <a:lnTo>
                      <a:pt x="1342" y="3484"/>
                    </a:lnTo>
                    <a:lnTo>
                      <a:pt x="1342" y="3484"/>
                    </a:lnTo>
                    <a:lnTo>
                      <a:pt x="1340" y="3480"/>
                    </a:lnTo>
                    <a:lnTo>
                      <a:pt x="1338" y="3478"/>
                    </a:lnTo>
                    <a:lnTo>
                      <a:pt x="1334" y="3478"/>
                    </a:lnTo>
                    <a:lnTo>
                      <a:pt x="1332" y="3476"/>
                    </a:lnTo>
                    <a:lnTo>
                      <a:pt x="1330" y="3474"/>
                    </a:lnTo>
                    <a:lnTo>
                      <a:pt x="1330" y="3474"/>
                    </a:lnTo>
                    <a:lnTo>
                      <a:pt x="1330" y="3472"/>
                    </a:lnTo>
                    <a:lnTo>
                      <a:pt x="1332" y="3468"/>
                    </a:lnTo>
                    <a:lnTo>
                      <a:pt x="1342" y="3458"/>
                    </a:lnTo>
                    <a:lnTo>
                      <a:pt x="1356" y="3450"/>
                    </a:lnTo>
                    <a:lnTo>
                      <a:pt x="1374" y="3444"/>
                    </a:lnTo>
                    <a:lnTo>
                      <a:pt x="1374" y="3444"/>
                    </a:lnTo>
                    <a:lnTo>
                      <a:pt x="1388" y="3438"/>
                    </a:lnTo>
                    <a:lnTo>
                      <a:pt x="1398" y="3432"/>
                    </a:lnTo>
                    <a:lnTo>
                      <a:pt x="1404" y="3428"/>
                    </a:lnTo>
                    <a:lnTo>
                      <a:pt x="1408" y="3422"/>
                    </a:lnTo>
                    <a:lnTo>
                      <a:pt x="1408" y="3422"/>
                    </a:lnTo>
                    <a:lnTo>
                      <a:pt x="1408" y="3414"/>
                    </a:lnTo>
                    <a:lnTo>
                      <a:pt x="1408" y="3402"/>
                    </a:lnTo>
                    <a:lnTo>
                      <a:pt x="1408" y="3390"/>
                    </a:lnTo>
                    <a:lnTo>
                      <a:pt x="1410" y="3382"/>
                    </a:lnTo>
                    <a:lnTo>
                      <a:pt x="1410" y="3382"/>
                    </a:lnTo>
                    <a:lnTo>
                      <a:pt x="1412" y="3376"/>
                    </a:lnTo>
                    <a:lnTo>
                      <a:pt x="1410" y="3370"/>
                    </a:lnTo>
                    <a:lnTo>
                      <a:pt x="1406" y="3348"/>
                    </a:lnTo>
                    <a:lnTo>
                      <a:pt x="1406" y="3348"/>
                    </a:lnTo>
                    <a:lnTo>
                      <a:pt x="1402" y="3336"/>
                    </a:lnTo>
                    <a:lnTo>
                      <a:pt x="1398" y="3328"/>
                    </a:lnTo>
                    <a:lnTo>
                      <a:pt x="1396" y="3320"/>
                    </a:lnTo>
                    <a:lnTo>
                      <a:pt x="1392" y="3314"/>
                    </a:lnTo>
                    <a:lnTo>
                      <a:pt x="1392" y="3314"/>
                    </a:lnTo>
                    <a:lnTo>
                      <a:pt x="1390" y="3306"/>
                    </a:lnTo>
                    <a:lnTo>
                      <a:pt x="1390" y="3298"/>
                    </a:lnTo>
                    <a:lnTo>
                      <a:pt x="1392" y="3294"/>
                    </a:lnTo>
                    <a:lnTo>
                      <a:pt x="1396" y="3292"/>
                    </a:lnTo>
                    <a:lnTo>
                      <a:pt x="1396" y="3292"/>
                    </a:lnTo>
                    <a:lnTo>
                      <a:pt x="1400" y="3292"/>
                    </a:lnTo>
                    <a:lnTo>
                      <a:pt x="1404" y="3290"/>
                    </a:lnTo>
                    <a:lnTo>
                      <a:pt x="1410" y="3278"/>
                    </a:lnTo>
                    <a:lnTo>
                      <a:pt x="1410" y="3278"/>
                    </a:lnTo>
                    <a:lnTo>
                      <a:pt x="1414" y="3272"/>
                    </a:lnTo>
                    <a:lnTo>
                      <a:pt x="1418" y="3270"/>
                    </a:lnTo>
                    <a:lnTo>
                      <a:pt x="1424" y="3268"/>
                    </a:lnTo>
                    <a:lnTo>
                      <a:pt x="1432" y="3264"/>
                    </a:lnTo>
                    <a:lnTo>
                      <a:pt x="1432" y="3264"/>
                    </a:lnTo>
                    <a:lnTo>
                      <a:pt x="1438" y="3258"/>
                    </a:lnTo>
                    <a:lnTo>
                      <a:pt x="1444" y="3250"/>
                    </a:lnTo>
                    <a:lnTo>
                      <a:pt x="1450" y="3242"/>
                    </a:lnTo>
                    <a:lnTo>
                      <a:pt x="1460" y="3232"/>
                    </a:lnTo>
                    <a:lnTo>
                      <a:pt x="1460" y="3232"/>
                    </a:lnTo>
                    <a:lnTo>
                      <a:pt x="1474" y="3224"/>
                    </a:lnTo>
                    <a:lnTo>
                      <a:pt x="1488" y="3220"/>
                    </a:lnTo>
                    <a:lnTo>
                      <a:pt x="1500" y="3216"/>
                    </a:lnTo>
                    <a:lnTo>
                      <a:pt x="1514" y="3210"/>
                    </a:lnTo>
                    <a:lnTo>
                      <a:pt x="1514" y="3210"/>
                    </a:lnTo>
                    <a:lnTo>
                      <a:pt x="1520" y="3204"/>
                    </a:lnTo>
                    <a:lnTo>
                      <a:pt x="1528" y="3198"/>
                    </a:lnTo>
                    <a:lnTo>
                      <a:pt x="1542" y="3180"/>
                    </a:lnTo>
                    <a:lnTo>
                      <a:pt x="1554" y="3164"/>
                    </a:lnTo>
                    <a:lnTo>
                      <a:pt x="1556" y="3156"/>
                    </a:lnTo>
                    <a:lnTo>
                      <a:pt x="1556" y="3152"/>
                    </a:lnTo>
                    <a:lnTo>
                      <a:pt x="1556" y="3152"/>
                    </a:lnTo>
                    <a:lnTo>
                      <a:pt x="1552" y="3128"/>
                    </a:lnTo>
                    <a:lnTo>
                      <a:pt x="1550" y="3112"/>
                    </a:lnTo>
                    <a:lnTo>
                      <a:pt x="1550" y="3100"/>
                    </a:lnTo>
                    <a:lnTo>
                      <a:pt x="1550" y="3100"/>
                    </a:lnTo>
                    <a:lnTo>
                      <a:pt x="1550" y="3086"/>
                    </a:lnTo>
                    <a:lnTo>
                      <a:pt x="1550" y="3068"/>
                    </a:lnTo>
                    <a:lnTo>
                      <a:pt x="1548" y="3034"/>
                    </a:lnTo>
                    <a:lnTo>
                      <a:pt x="1548" y="3034"/>
                    </a:lnTo>
                    <a:lnTo>
                      <a:pt x="1546" y="3028"/>
                    </a:lnTo>
                    <a:lnTo>
                      <a:pt x="1544" y="3026"/>
                    </a:lnTo>
                    <a:lnTo>
                      <a:pt x="1538" y="3022"/>
                    </a:lnTo>
                    <a:lnTo>
                      <a:pt x="1532" y="3016"/>
                    </a:lnTo>
                    <a:lnTo>
                      <a:pt x="1530" y="3014"/>
                    </a:lnTo>
                    <a:lnTo>
                      <a:pt x="1528" y="3008"/>
                    </a:lnTo>
                    <a:lnTo>
                      <a:pt x="1528" y="3008"/>
                    </a:lnTo>
                    <a:lnTo>
                      <a:pt x="1526" y="2998"/>
                    </a:lnTo>
                    <a:lnTo>
                      <a:pt x="1522" y="2992"/>
                    </a:lnTo>
                    <a:lnTo>
                      <a:pt x="1520" y="2988"/>
                    </a:lnTo>
                    <a:lnTo>
                      <a:pt x="1518" y="2980"/>
                    </a:lnTo>
                    <a:lnTo>
                      <a:pt x="1518" y="2980"/>
                    </a:lnTo>
                    <a:lnTo>
                      <a:pt x="1518" y="2966"/>
                    </a:lnTo>
                    <a:lnTo>
                      <a:pt x="1518" y="2960"/>
                    </a:lnTo>
                    <a:lnTo>
                      <a:pt x="1516" y="2958"/>
                    </a:lnTo>
                    <a:lnTo>
                      <a:pt x="1516" y="2958"/>
                    </a:lnTo>
                    <a:lnTo>
                      <a:pt x="1514" y="2956"/>
                    </a:lnTo>
                    <a:lnTo>
                      <a:pt x="1514" y="2950"/>
                    </a:lnTo>
                    <a:lnTo>
                      <a:pt x="1516" y="2944"/>
                    </a:lnTo>
                    <a:lnTo>
                      <a:pt x="1520" y="2938"/>
                    </a:lnTo>
                    <a:lnTo>
                      <a:pt x="1520" y="2938"/>
                    </a:lnTo>
                    <a:lnTo>
                      <a:pt x="1522" y="2934"/>
                    </a:lnTo>
                    <a:lnTo>
                      <a:pt x="1522" y="2932"/>
                    </a:lnTo>
                    <a:lnTo>
                      <a:pt x="1516" y="2926"/>
                    </a:lnTo>
                    <a:lnTo>
                      <a:pt x="1510" y="2922"/>
                    </a:lnTo>
                    <a:lnTo>
                      <a:pt x="1508" y="2918"/>
                    </a:lnTo>
                    <a:lnTo>
                      <a:pt x="1506" y="2914"/>
                    </a:lnTo>
                    <a:lnTo>
                      <a:pt x="1506" y="2914"/>
                    </a:lnTo>
                    <a:lnTo>
                      <a:pt x="1506" y="2906"/>
                    </a:lnTo>
                    <a:lnTo>
                      <a:pt x="1510" y="2894"/>
                    </a:lnTo>
                    <a:lnTo>
                      <a:pt x="1522" y="2862"/>
                    </a:lnTo>
                    <a:lnTo>
                      <a:pt x="1536" y="2832"/>
                    </a:lnTo>
                    <a:lnTo>
                      <a:pt x="1544" y="2814"/>
                    </a:lnTo>
                    <a:lnTo>
                      <a:pt x="1544" y="2814"/>
                    </a:lnTo>
                    <a:lnTo>
                      <a:pt x="1548" y="2808"/>
                    </a:lnTo>
                    <a:lnTo>
                      <a:pt x="1554" y="2806"/>
                    </a:lnTo>
                    <a:lnTo>
                      <a:pt x="1558" y="2804"/>
                    </a:lnTo>
                    <a:lnTo>
                      <a:pt x="1562" y="2800"/>
                    </a:lnTo>
                    <a:lnTo>
                      <a:pt x="1562" y="2800"/>
                    </a:lnTo>
                    <a:lnTo>
                      <a:pt x="1566" y="2798"/>
                    </a:lnTo>
                    <a:lnTo>
                      <a:pt x="1568" y="2798"/>
                    </a:lnTo>
                    <a:lnTo>
                      <a:pt x="1572" y="2796"/>
                    </a:lnTo>
                    <a:lnTo>
                      <a:pt x="1576" y="2790"/>
                    </a:lnTo>
                    <a:lnTo>
                      <a:pt x="1576" y="2790"/>
                    </a:lnTo>
                    <a:lnTo>
                      <a:pt x="1586" y="2778"/>
                    </a:lnTo>
                    <a:lnTo>
                      <a:pt x="1602" y="2760"/>
                    </a:lnTo>
                    <a:lnTo>
                      <a:pt x="1640" y="2722"/>
                    </a:lnTo>
                    <a:lnTo>
                      <a:pt x="1640" y="2722"/>
                    </a:lnTo>
                    <a:lnTo>
                      <a:pt x="1654" y="2708"/>
                    </a:lnTo>
                    <a:lnTo>
                      <a:pt x="1668" y="2698"/>
                    </a:lnTo>
                    <a:lnTo>
                      <a:pt x="1678" y="2692"/>
                    </a:lnTo>
                    <a:lnTo>
                      <a:pt x="1688" y="2686"/>
                    </a:lnTo>
                    <a:lnTo>
                      <a:pt x="1688" y="2686"/>
                    </a:lnTo>
                    <a:lnTo>
                      <a:pt x="1700" y="2678"/>
                    </a:lnTo>
                    <a:lnTo>
                      <a:pt x="1718" y="2662"/>
                    </a:lnTo>
                    <a:lnTo>
                      <a:pt x="1736" y="2642"/>
                    </a:lnTo>
                    <a:lnTo>
                      <a:pt x="1754" y="2620"/>
                    </a:lnTo>
                    <a:lnTo>
                      <a:pt x="1754" y="2620"/>
                    </a:lnTo>
                    <a:lnTo>
                      <a:pt x="1774" y="2592"/>
                    </a:lnTo>
                    <a:lnTo>
                      <a:pt x="1782" y="2580"/>
                    </a:lnTo>
                    <a:lnTo>
                      <a:pt x="1786" y="2570"/>
                    </a:lnTo>
                    <a:lnTo>
                      <a:pt x="1786" y="2570"/>
                    </a:lnTo>
                    <a:lnTo>
                      <a:pt x="1790" y="2560"/>
                    </a:lnTo>
                    <a:lnTo>
                      <a:pt x="1796" y="2548"/>
                    </a:lnTo>
                    <a:lnTo>
                      <a:pt x="1810" y="2528"/>
                    </a:lnTo>
                    <a:lnTo>
                      <a:pt x="1810" y="2528"/>
                    </a:lnTo>
                    <a:lnTo>
                      <a:pt x="1818" y="2514"/>
                    </a:lnTo>
                    <a:lnTo>
                      <a:pt x="1828" y="2500"/>
                    </a:lnTo>
                    <a:lnTo>
                      <a:pt x="1834" y="2484"/>
                    </a:lnTo>
                    <a:lnTo>
                      <a:pt x="1836" y="2474"/>
                    </a:lnTo>
                    <a:lnTo>
                      <a:pt x="1836" y="2474"/>
                    </a:lnTo>
                    <a:lnTo>
                      <a:pt x="1838" y="2464"/>
                    </a:lnTo>
                    <a:lnTo>
                      <a:pt x="1840" y="2452"/>
                    </a:lnTo>
                    <a:lnTo>
                      <a:pt x="1844" y="2438"/>
                    </a:lnTo>
                    <a:lnTo>
                      <a:pt x="1846" y="2426"/>
                    </a:lnTo>
                    <a:lnTo>
                      <a:pt x="1846" y="2426"/>
                    </a:lnTo>
                    <a:lnTo>
                      <a:pt x="1846" y="2420"/>
                    </a:lnTo>
                    <a:lnTo>
                      <a:pt x="1844" y="2416"/>
                    </a:lnTo>
                    <a:lnTo>
                      <a:pt x="1842" y="2412"/>
                    </a:lnTo>
                    <a:lnTo>
                      <a:pt x="1838" y="2410"/>
                    </a:lnTo>
                    <a:lnTo>
                      <a:pt x="1836" y="2410"/>
                    </a:lnTo>
                    <a:lnTo>
                      <a:pt x="1832" y="2412"/>
                    </a:lnTo>
                    <a:lnTo>
                      <a:pt x="1830" y="2414"/>
                    </a:lnTo>
                    <a:lnTo>
                      <a:pt x="1828" y="2416"/>
                    </a:lnTo>
                    <a:lnTo>
                      <a:pt x="1828" y="2416"/>
                    </a:lnTo>
                    <a:lnTo>
                      <a:pt x="1824" y="2420"/>
                    </a:lnTo>
                    <a:lnTo>
                      <a:pt x="1820" y="2422"/>
                    </a:lnTo>
                    <a:lnTo>
                      <a:pt x="1804" y="2428"/>
                    </a:lnTo>
                    <a:lnTo>
                      <a:pt x="1784" y="2432"/>
                    </a:lnTo>
                    <a:lnTo>
                      <a:pt x="1766" y="2432"/>
                    </a:lnTo>
                    <a:lnTo>
                      <a:pt x="1766" y="2432"/>
                    </a:lnTo>
                    <a:lnTo>
                      <a:pt x="1752" y="2434"/>
                    </a:lnTo>
                    <a:lnTo>
                      <a:pt x="1740" y="2436"/>
                    </a:lnTo>
                    <a:lnTo>
                      <a:pt x="1730" y="2438"/>
                    </a:lnTo>
                    <a:lnTo>
                      <a:pt x="1722" y="2442"/>
                    </a:lnTo>
                    <a:lnTo>
                      <a:pt x="1722" y="2442"/>
                    </a:lnTo>
                    <a:lnTo>
                      <a:pt x="1720" y="2446"/>
                    </a:lnTo>
                    <a:lnTo>
                      <a:pt x="1716" y="2446"/>
                    </a:lnTo>
                    <a:lnTo>
                      <a:pt x="1704" y="2446"/>
                    </a:lnTo>
                    <a:lnTo>
                      <a:pt x="1694" y="2446"/>
                    </a:lnTo>
                    <a:lnTo>
                      <a:pt x="1690" y="2446"/>
                    </a:lnTo>
                    <a:lnTo>
                      <a:pt x="1688" y="2450"/>
                    </a:lnTo>
                    <a:lnTo>
                      <a:pt x="1688" y="2450"/>
                    </a:lnTo>
                    <a:lnTo>
                      <a:pt x="1678" y="2456"/>
                    </a:lnTo>
                    <a:lnTo>
                      <a:pt x="1666" y="2458"/>
                    </a:lnTo>
                    <a:lnTo>
                      <a:pt x="1658" y="2458"/>
                    </a:lnTo>
                    <a:lnTo>
                      <a:pt x="1652" y="2456"/>
                    </a:lnTo>
                    <a:lnTo>
                      <a:pt x="1646" y="2452"/>
                    </a:lnTo>
                    <a:lnTo>
                      <a:pt x="1642" y="2446"/>
                    </a:lnTo>
                    <a:lnTo>
                      <a:pt x="1642" y="2446"/>
                    </a:lnTo>
                    <a:lnTo>
                      <a:pt x="1638" y="2440"/>
                    </a:lnTo>
                    <a:lnTo>
                      <a:pt x="1634" y="2434"/>
                    </a:lnTo>
                    <a:lnTo>
                      <a:pt x="1626" y="2428"/>
                    </a:lnTo>
                    <a:lnTo>
                      <a:pt x="1614" y="2424"/>
                    </a:lnTo>
                    <a:lnTo>
                      <a:pt x="1614" y="2424"/>
                    </a:lnTo>
                    <a:lnTo>
                      <a:pt x="1614" y="2422"/>
                    </a:lnTo>
                    <a:lnTo>
                      <a:pt x="1618" y="2418"/>
                    </a:lnTo>
                    <a:lnTo>
                      <a:pt x="1624" y="2414"/>
                    </a:lnTo>
                    <a:lnTo>
                      <a:pt x="1630" y="2412"/>
                    </a:lnTo>
                    <a:lnTo>
                      <a:pt x="1630" y="2412"/>
                    </a:lnTo>
                    <a:lnTo>
                      <a:pt x="1634" y="2410"/>
                    </a:lnTo>
                    <a:lnTo>
                      <a:pt x="1634" y="2404"/>
                    </a:lnTo>
                    <a:lnTo>
                      <a:pt x="1632" y="2400"/>
                    </a:lnTo>
                    <a:lnTo>
                      <a:pt x="1628" y="2396"/>
                    </a:lnTo>
                    <a:lnTo>
                      <a:pt x="1628" y="2396"/>
                    </a:lnTo>
                    <a:lnTo>
                      <a:pt x="1614" y="2382"/>
                    </a:lnTo>
                    <a:lnTo>
                      <a:pt x="1594" y="2360"/>
                    </a:lnTo>
                    <a:lnTo>
                      <a:pt x="1594" y="2360"/>
                    </a:lnTo>
                    <a:lnTo>
                      <a:pt x="1582" y="2346"/>
                    </a:lnTo>
                    <a:lnTo>
                      <a:pt x="1570" y="2338"/>
                    </a:lnTo>
                    <a:lnTo>
                      <a:pt x="1560" y="2332"/>
                    </a:lnTo>
                    <a:lnTo>
                      <a:pt x="1552" y="2330"/>
                    </a:lnTo>
                    <a:lnTo>
                      <a:pt x="1552" y="2330"/>
                    </a:lnTo>
                    <a:lnTo>
                      <a:pt x="1548" y="2330"/>
                    </a:lnTo>
                    <a:lnTo>
                      <a:pt x="1546" y="2328"/>
                    </a:lnTo>
                    <a:lnTo>
                      <a:pt x="1542" y="2322"/>
                    </a:lnTo>
                    <a:lnTo>
                      <a:pt x="1538" y="2316"/>
                    </a:lnTo>
                    <a:lnTo>
                      <a:pt x="1534" y="2312"/>
                    </a:lnTo>
                    <a:lnTo>
                      <a:pt x="1534" y="2312"/>
                    </a:lnTo>
                    <a:lnTo>
                      <a:pt x="1528" y="2308"/>
                    </a:lnTo>
                    <a:lnTo>
                      <a:pt x="1522" y="2298"/>
                    </a:lnTo>
                    <a:lnTo>
                      <a:pt x="1516" y="2286"/>
                    </a:lnTo>
                    <a:lnTo>
                      <a:pt x="1514" y="2272"/>
                    </a:lnTo>
                    <a:lnTo>
                      <a:pt x="1514" y="2272"/>
                    </a:lnTo>
                    <a:lnTo>
                      <a:pt x="1512" y="2266"/>
                    </a:lnTo>
                    <a:lnTo>
                      <a:pt x="1510" y="2260"/>
                    </a:lnTo>
                    <a:lnTo>
                      <a:pt x="1502" y="2246"/>
                    </a:lnTo>
                    <a:lnTo>
                      <a:pt x="1490" y="2234"/>
                    </a:lnTo>
                    <a:lnTo>
                      <a:pt x="1482" y="2226"/>
                    </a:lnTo>
                    <a:lnTo>
                      <a:pt x="1482" y="2226"/>
                    </a:lnTo>
                    <a:lnTo>
                      <a:pt x="1474" y="2222"/>
                    </a:lnTo>
                    <a:lnTo>
                      <a:pt x="1470" y="2212"/>
                    </a:lnTo>
                    <a:lnTo>
                      <a:pt x="1466" y="2198"/>
                    </a:lnTo>
                    <a:lnTo>
                      <a:pt x="1466" y="2184"/>
                    </a:lnTo>
                    <a:lnTo>
                      <a:pt x="1466" y="2184"/>
                    </a:lnTo>
                    <a:lnTo>
                      <a:pt x="1464" y="2168"/>
                    </a:lnTo>
                    <a:lnTo>
                      <a:pt x="1462" y="2156"/>
                    </a:lnTo>
                    <a:lnTo>
                      <a:pt x="1460" y="2138"/>
                    </a:lnTo>
                    <a:lnTo>
                      <a:pt x="1460" y="2138"/>
                    </a:lnTo>
                    <a:lnTo>
                      <a:pt x="1458" y="2132"/>
                    </a:lnTo>
                    <a:lnTo>
                      <a:pt x="1452" y="2124"/>
                    </a:lnTo>
                    <a:lnTo>
                      <a:pt x="1444" y="2116"/>
                    </a:lnTo>
                    <a:lnTo>
                      <a:pt x="1436" y="2110"/>
                    </a:lnTo>
                    <a:lnTo>
                      <a:pt x="1436" y="2110"/>
                    </a:lnTo>
                    <a:lnTo>
                      <a:pt x="1428" y="2104"/>
                    </a:lnTo>
                    <a:lnTo>
                      <a:pt x="1422" y="2098"/>
                    </a:lnTo>
                    <a:lnTo>
                      <a:pt x="1420" y="2088"/>
                    </a:lnTo>
                    <a:lnTo>
                      <a:pt x="1420" y="2080"/>
                    </a:lnTo>
                    <a:lnTo>
                      <a:pt x="1420" y="2080"/>
                    </a:lnTo>
                    <a:lnTo>
                      <a:pt x="1420" y="2072"/>
                    </a:lnTo>
                    <a:lnTo>
                      <a:pt x="1416" y="2066"/>
                    </a:lnTo>
                    <a:lnTo>
                      <a:pt x="1412" y="2060"/>
                    </a:lnTo>
                    <a:lnTo>
                      <a:pt x="1408" y="2048"/>
                    </a:lnTo>
                    <a:lnTo>
                      <a:pt x="1408" y="2048"/>
                    </a:lnTo>
                    <a:lnTo>
                      <a:pt x="1402" y="2034"/>
                    </a:lnTo>
                    <a:lnTo>
                      <a:pt x="1392" y="2018"/>
                    </a:lnTo>
                    <a:lnTo>
                      <a:pt x="1382" y="2004"/>
                    </a:lnTo>
                    <a:lnTo>
                      <a:pt x="1378" y="1994"/>
                    </a:lnTo>
                    <a:lnTo>
                      <a:pt x="1378" y="1994"/>
                    </a:lnTo>
                    <a:lnTo>
                      <a:pt x="1376" y="1986"/>
                    </a:lnTo>
                    <a:lnTo>
                      <a:pt x="1372" y="1980"/>
                    </a:lnTo>
                    <a:lnTo>
                      <a:pt x="1368" y="1974"/>
                    </a:lnTo>
                    <a:lnTo>
                      <a:pt x="1366" y="1966"/>
                    </a:lnTo>
                    <a:lnTo>
                      <a:pt x="1366" y="1966"/>
                    </a:lnTo>
                    <a:lnTo>
                      <a:pt x="1364" y="1958"/>
                    </a:lnTo>
                    <a:lnTo>
                      <a:pt x="1362" y="1952"/>
                    </a:lnTo>
                    <a:lnTo>
                      <a:pt x="1348" y="1936"/>
                    </a:lnTo>
                    <a:lnTo>
                      <a:pt x="1348" y="1936"/>
                    </a:lnTo>
                    <a:lnTo>
                      <a:pt x="1340" y="1920"/>
                    </a:lnTo>
                    <a:lnTo>
                      <a:pt x="1336" y="1904"/>
                    </a:lnTo>
                    <a:lnTo>
                      <a:pt x="1334" y="1892"/>
                    </a:lnTo>
                    <a:lnTo>
                      <a:pt x="1334" y="1888"/>
                    </a:lnTo>
                    <a:lnTo>
                      <a:pt x="1334" y="1886"/>
                    </a:lnTo>
                    <a:lnTo>
                      <a:pt x="1334" y="1886"/>
                    </a:lnTo>
                    <a:lnTo>
                      <a:pt x="1336" y="1886"/>
                    </a:lnTo>
                    <a:lnTo>
                      <a:pt x="1338" y="1890"/>
                    </a:lnTo>
                    <a:lnTo>
                      <a:pt x="1344" y="1900"/>
                    </a:lnTo>
                    <a:lnTo>
                      <a:pt x="1354" y="1920"/>
                    </a:lnTo>
                    <a:lnTo>
                      <a:pt x="1354" y="1920"/>
                    </a:lnTo>
                    <a:lnTo>
                      <a:pt x="1364" y="1942"/>
                    </a:lnTo>
                    <a:lnTo>
                      <a:pt x="1372" y="1952"/>
                    </a:lnTo>
                    <a:lnTo>
                      <a:pt x="1376" y="1956"/>
                    </a:lnTo>
                    <a:lnTo>
                      <a:pt x="1380" y="1956"/>
                    </a:lnTo>
                    <a:lnTo>
                      <a:pt x="1380" y="1956"/>
                    </a:lnTo>
                    <a:lnTo>
                      <a:pt x="1384" y="1954"/>
                    </a:lnTo>
                    <a:lnTo>
                      <a:pt x="1386" y="1950"/>
                    </a:lnTo>
                    <a:lnTo>
                      <a:pt x="1392" y="1936"/>
                    </a:lnTo>
                    <a:lnTo>
                      <a:pt x="1394" y="1922"/>
                    </a:lnTo>
                    <a:lnTo>
                      <a:pt x="1396" y="1918"/>
                    </a:lnTo>
                    <a:lnTo>
                      <a:pt x="1396" y="1918"/>
                    </a:lnTo>
                    <a:lnTo>
                      <a:pt x="1396" y="1918"/>
                    </a:lnTo>
                    <a:lnTo>
                      <a:pt x="1398" y="1924"/>
                    </a:lnTo>
                    <a:lnTo>
                      <a:pt x="1398" y="1934"/>
                    </a:lnTo>
                    <a:lnTo>
                      <a:pt x="1400" y="1944"/>
                    </a:lnTo>
                    <a:lnTo>
                      <a:pt x="1400" y="1948"/>
                    </a:lnTo>
                    <a:lnTo>
                      <a:pt x="1402" y="1950"/>
                    </a:lnTo>
                    <a:lnTo>
                      <a:pt x="1402" y="1950"/>
                    </a:lnTo>
                    <a:lnTo>
                      <a:pt x="1406" y="1952"/>
                    </a:lnTo>
                    <a:lnTo>
                      <a:pt x="1410" y="1958"/>
                    </a:lnTo>
                    <a:lnTo>
                      <a:pt x="1416" y="1966"/>
                    </a:lnTo>
                    <a:lnTo>
                      <a:pt x="1424" y="1976"/>
                    </a:lnTo>
                    <a:lnTo>
                      <a:pt x="1424" y="1976"/>
                    </a:lnTo>
                    <a:lnTo>
                      <a:pt x="1436" y="1990"/>
                    </a:lnTo>
                    <a:lnTo>
                      <a:pt x="1448" y="2010"/>
                    </a:lnTo>
                    <a:lnTo>
                      <a:pt x="1460" y="2026"/>
                    </a:lnTo>
                    <a:lnTo>
                      <a:pt x="1464" y="2038"/>
                    </a:lnTo>
                    <a:lnTo>
                      <a:pt x="1464" y="2038"/>
                    </a:lnTo>
                    <a:lnTo>
                      <a:pt x="1466" y="2046"/>
                    </a:lnTo>
                    <a:lnTo>
                      <a:pt x="1468" y="2052"/>
                    </a:lnTo>
                    <a:lnTo>
                      <a:pt x="1474" y="2060"/>
                    </a:lnTo>
                    <a:lnTo>
                      <a:pt x="1484" y="2068"/>
                    </a:lnTo>
                    <a:lnTo>
                      <a:pt x="1484" y="2068"/>
                    </a:lnTo>
                    <a:lnTo>
                      <a:pt x="1494" y="2076"/>
                    </a:lnTo>
                    <a:lnTo>
                      <a:pt x="1500" y="2086"/>
                    </a:lnTo>
                    <a:lnTo>
                      <a:pt x="1504" y="2092"/>
                    </a:lnTo>
                    <a:lnTo>
                      <a:pt x="1510" y="2098"/>
                    </a:lnTo>
                    <a:lnTo>
                      <a:pt x="1510" y="2098"/>
                    </a:lnTo>
                    <a:lnTo>
                      <a:pt x="1514" y="2104"/>
                    </a:lnTo>
                    <a:lnTo>
                      <a:pt x="1516" y="2110"/>
                    </a:lnTo>
                    <a:lnTo>
                      <a:pt x="1516" y="2130"/>
                    </a:lnTo>
                    <a:lnTo>
                      <a:pt x="1516" y="2130"/>
                    </a:lnTo>
                    <a:lnTo>
                      <a:pt x="1518" y="2142"/>
                    </a:lnTo>
                    <a:lnTo>
                      <a:pt x="1522" y="2154"/>
                    </a:lnTo>
                    <a:lnTo>
                      <a:pt x="1528" y="2166"/>
                    </a:lnTo>
                    <a:lnTo>
                      <a:pt x="1538" y="2174"/>
                    </a:lnTo>
                    <a:lnTo>
                      <a:pt x="1538" y="2174"/>
                    </a:lnTo>
                    <a:lnTo>
                      <a:pt x="1548" y="2182"/>
                    </a:lnTo>
                    <a:lnTo>
                      <a:pt x="1556" y="2190"/>
                    </a:lnTo>
                    <a:lnTo>
                      <a:pt x="1564" y="2200"/>
                    </a:lnTo>
                    <a:lnTo>
                      <a:pt x="1570" y="2210"/>
                    </a:lnTo>
                    <a:lnTo>
                      <a:pt x="1570" y="2210"/>
                    </a:lnTo>
                    <a:lnTo>
                      <a:pt x="1582" y="2234"/>
                    </a:lnTo>
                    <a:lnTo>
                      <a:pt x="1588" y="2244"/>
                    </a:lnTo>
                    <a:lnTo>
                      <a:pt x="1594" y="2252"/>
                    </a:lnTo>
                    <a:lnTo>
                      <a:pt x="1594" y="2252"/>
                    </a:lnTo>
                    <a:lnTo>
                      <a:pt x="1600" y="2258"/>
                    </a:lnTo>
                    <a:lnTo>
                      <a:pt x="1600" y="2264"/>
                    </a:lnTo>
                    <a:lnTo>
                      <a:pt x="1602" y="2268"/>
                    </a:lnTo>
                    <a:lnTo>
                      <a:pt x="1604" y="2274"/>
                    </a:lnTo>
                    <a:lnTo>
                      <a:pt x="1604" y="2274"/>
                    </a:lnTo>
                    <a:lnTo>
                      <a:pt x="1608" y="2280"/>
                    </a:lnTo>
                    <a:lnTo>
                      <a:pt x="1612" y="2288"/>
                    </a:lnTo>
                    <a:lnTo>
                      <a:pt x="1616" y="2298"/>
                    </a:lnTo>
                    <a:lnTo>
                      <a:pt x="1616" y="2306"/>
                    </a:lnTo>
                    <a:lnTo>
                      <a:pt x="1616" y="2306"/>
                    </a:lnTo>
                    <a:lnTo>
                      <a:pt x="1614" y="2314"/>
                    </a:lnTo>
                    <a:lnTo>
                      <a:pt x="1614" y="2326"/>
                    </a:lnTo>
                    <a:lnTo>
                      <a:pt x="1618" y="2338"/>
                    </a:lnTo>
                    <a:lnTo>
                      <a:pt x="1624" y="2350"/>
                    </a:lnTo>
                    <a:lnTo>
                      <a:pt x="1624" y="2350"/>
                    </a:lnTo>
                    <a:lnTo>
                      <a:pt x="1628" y="2360"/>
                    </a:lnTo>
                    <a:lnTo>
                      <a:pt x="1630" y="2372"/>
                    </a:lnTo>
                    <a:lnTo>
                      <a:pt x="1630" y="2382"/>
                    </a:lnTo>
                    <a:lnTo>
                      <a:pt x="1632" y="2390"/>
                    </a:lnTo>
                    <a:lnTo>
                      <a:pt x="1632" y="2390"/>
                    </a:lnTo>
                    <a:lnTo>
                      <a:pt x="1640" y="2392"/>
                    </a:lnTo>
                    <a:lnTo>
                      <a:pt x="1654" y="2392"/>
                    </a:lnTo>
                    <a:lnTo>
                      <a:pt x="1670" y="2390"/>
                    </a:lnTo>
                    <a:lnTo>
                      <a:pt x="1682" y="2384"/>
                    </a:lnTo>
                    <a:lnTo>
                      <a:pt x="1682" y="2384"/>
                    </a:lnTo>
                    <a:lnTo>
                      <a:pt x="1692" y="2378"/>
                    </a:lnTo>
                    <a:lnTo>
                      <a:pt x="1700" y="2374"/>
                    </a:lnTo>
                    <a:lnTo>
                      <a:pt x="1710" y="2374"/>
                    </a:lnTo>
                    <a:lnTo>
                      <a:pt x="1718" y="2372"/>
                    </a:lnTo>
                    <a:lnTo>
                      <a:pt x="1718" y="2372"/>
                    </a:lnTo>
                    <a:lnTo>
                      <a:pt x="1726" y="2372"/>
                    </a:lnTo>
                    <a:lnTo>
                      <a:pt x="1736" y="2368"/>
                    </a:lnTo>
                    <a:lnTo>
                      <a:pt x="1742" y="2362"/>
                    </a:lnTo>
                    <a:lnTo>
                      <a:pt x="1748" y="2358"/>
                    </a:lnTo>
                    <a:lnTo>
                      <a:pt x="1748" y="2358"/>
                    </a:lnTo>
                    <a:lnTo>
                      <a:pt x="1752" y="2356"/>
                    </a:lnTo>
                    <a:lnTo>
                      <a:pt x="1760" y="2354"/>
                    </a:lnTo>
                    <a:lnTo>
                      <a:pt x="1774" y="2354"/>
                    </a:lnTo>
                    <a:lnTo>
                      <a:pt x="1774" y="2354"/>
                    </a:lnTo>
                    <a:lnTo>
                      <a:pt x="1780" y="2354"/>
                    </a:lnTo>
                    <a:lnTo>
                      <a:pt x="1784" y="2350"/>
                    </a:lnTo>
                    <a:lnTo>
                      <a:pt x="1796" y="2340"/>
                    </a:lnTo>
                    <a:lnTo>
                      <a:pt x="1796" y="2340"/>
                    </a:lnTo>
                    <a:lnTo>
                      <a:pt x="1804" y="2334"/>
                    </a:lnTo>
                    <a:lnTo>
                      <a:pt x="1818" y="2330"/>
                    </a:lnTo>
                    <a:lnTo>
                      <a:pt x="1854" y="2320"/>
                    </a:lnTo>
                    <a:lnTo>
                      <a:pt x="1854" y="2320"/>
                    </a:lnTo>
                    <a:lnTo>
                      <a:pt x="1862" y="2318"/>
                    </a:lnTo>
                    <a:lnTo>
                      <a:pt x="1868" y="2314"/>
                    </a:lnTo>
                    <a:lnTo>
                      <a:pt x="1872" y="2310"/>
                    </a:lnTo>
                    <a:lnTo>
                      <a:pt x="1874" y="2306"/>
                    </a:lnTo>
                    <a:lnTo>
                      <a:pt x="1876" y="2300"/>
                    </a:lnTo>
                    <a:lnTo>
                      <a:pt x="1880" y="2294"/>
                    </a:lnTo>
                    <a:lnTo>
                      <a:pt x="1880" y="2294"/>
                    </a:lnTo>
                    <a:lnTo>
                      <a:pt x="1884" y="2290"/>
                    </a:lnTo>
                    <a:lnTo>
                      <a:pt x="1890" y="2288"/>
                    </a:lnTo>
                    <a:lnTo>
                      <a:pt x="1900" y="2286"/>
                    </a:lnTo>
                    <a:lnTo>
                      <a:pt x="1910" y="2280"/>
                    </a:lnTo>
                    <a:lnTo>
                      <a:pt x="1910" y="2280"/>
                    </a:lnTo>
                    <a:lnTo>
                      <a:pt x="1922" y="2276"/>
                    </a:lnTo>
                    <a:lnTo>
                      <a:pt x="1934" y="2276"/>
                    </a:lnTo>
                    <a:lnTo>
                      <a:pt x="1944" y="2274"/>
                    </a:lnTo>
                    <a:lnTo>
                      <a:pt x="1954" y="2274"/>
                    </a:lnTo>
                    <a:lnTo>
                      <a:pt x="1954" y="2274"/>
                    </a:lnTo>
                    <a:lnTo>
                      <a:pt x="1958" y="2272"/>
                    </a:lnTo>
                    <a:lnTo>
                      <a:pt x="1958" y="2270"/>
                    </a:lnTo>
                    <a:lnTo>
                      <a:pt x="1960" y="2264"/>
                    </a:lnTo>
                    <a:lnTo>
                      <a:pt x="1960" y="2258"/>
                    </a:lnTo>
                    <a:lnTo>
                      <a:pt x="1962" y="2256"/>
                    </a:lnTo>
                    <a:lnTo>
                      <a:pt x="1964" y="2252"/>
                    </a:lnTo>
                    <a:lnTo>
                      <a:pt x="1964" y="2252"/>
                    </a:lnTo>
                    <a:lnTo>
                      <a:pt x="1968" y="2250"/>
                    </a:lnTo>
                    <a:lnTo>
                      <a:pt x="1972" y="2248"/>
                    </a:lnTo>
                    <a:lnTo>
                      <a:pt x="1982" y="2248"/>
                    </a:lnTo>
                    <a:lnTo>
                      <a:pt x="1988" y="2248"/>
                    </a:lnTo>
                    <a:lnTo>
                      <a:pt x="1994" y="2248"/>
                    </a:lnTo>
                    <a:lnTo>
                      <a:pt x="1994" y="2248"/>
                    </a:lnTo>
                    <a:lnTo>
                      <a:pt x="1998" y="2242"/>
                    </a:lnTo>
                    <a:lnTo>
                      <a:pt x="2002" y="2234"/>
                    </a:lnTo>
                    <a:lnTo>
                      <a:pt x="2006" y="2228"/>
                    </a:lnTo>
                    <a:lnTo>
                      <a:pt x="2012" y="2222"/>
                    </a:lnTo>
                    <a:lnTo>
                      <a:pt x="2012" y="2222"/>
                    </a:lnTo>
                    <a:lnTo>
                      <a:pt x="2024" y="2220"/>
                    </a:lnTo>
                    <a:lnTo>
                      <a:pt x="2028" y="2218"/>
                    </a:lnTo>
                    <a:lnTo>
                      <a:pt x="2030" y="2214"/>
                    </a:lnTo>
                    <a:lnTo>
                      <a:pt x="2030" y="2214"/>
                    </a:lnTo>
                    <a:lnTo>
                      <a:pt x="2028" y="2204"/>
                    </a:lnTo>
                    <a:lnTo>
                      <a:pt x="2030" y="2192"/>
                    </a:lnTo>
                    <a:lnTo>
                      <a:pt x="2034" y="2182"/>
                    </a:lnTo>
                    <a:lnTo>
                      <a:pt x="2036" y="2178"/>
                    </a:lnTo>
                    <a:lnTo>
                      <a:pt x="2038" y="2176"/>
                    </a:lnTo>
                    <a:lnTo>
                      <a:pt x="2038" y="2176"/>
                    </a:lnTo>
                    <a:lnTo>
                      <a:pt x="2046" y="2174"/>
                    </a:lnTo>
                    <a:lnTo>
                      <a:pt x="2052" y="2170"/>
                    </a:lnTo>
                    <a:lnTo>
                      <a:pt x="2058" y="2166"/>
                    </a:lnTo>
                    <a:lnTo>
                      <a:pt x="2060" y="2162"/>
                    </a:lnTo>
                    <a:lnTo>
                      <a:pt x="2060" y="2162"/>
                    </a:lnTo>
                    <a:lnTo>
                      <a:pt x="2064" y="2156"/>
                    </a:lnTo>
                    <a:lnTo>
                      <a:pt x="2070" y="2146"/>
                    </a:lnTo>
                    <a:lnTo>
                      <a:pt x="2084" y="2130"/>
                    </a:lnTo>
                    <a:lnTo>
                      <a:pt x="2084" y="2130"/>
                    </a:lnTo>
                    <a:lnTo>
                      <a:pt x="2086" y="2124"/>
                    </a:lnTo>
                    <a:lnTo>
                      <a:pt x="2086" y="2120"/>
                    </a:lnTo>
                    <a:lnTo>
                      <a:pt x="2086" y="2116"/>
                    </a:lnTo>
                    <a:lnTo>
                      <a:pt x="2082" y="2114"/>
                    </a:lnTo>
                    <a:lnTo>
                      <a:pt x="2082" y="2114"/>
                    </a:lnTo>
                    <a:lnTo>
                      <a:pt x="2074" y="2110"/>
                    </a:lnTo>
                    <a:lnTo>
                      <a:pt x="2068" y="2102"/>
                    </a:lnTo>
                    <a:lnTo>
                      <a:pt x="2058" y="2086"/>
                    </a:lnTo>
                    <a:lnTo>
                      <a:pt x="2058" y="2086"/>
                    </a:lnTo>
                    <a:lnTo>
                      <a:pt x="2056" y="2084"/>
                    </a:lnTo>
                    <a:lnTo>
                      <a:pt x="2052" y="2082"/>
                    </a:lnTo>
                    <a:lnTo>
                      <a:pt x="2042" y="2080"/>
                    </a:lnTo>
                    <a:lnTo>
                      <a:pt x="2028" y="2078"/>
                    </a:lnTo>
                    <a:lnTo>
                      <a:pt x="2020" y="2074"/>
                    </a:lnTo>
                    <a:lnTo>
                      <a:pt x="2012" y="2070"/>
                    </a:lnTo>
                    <a:lnTo>
                      <a:pt x="2012" y="2070"/>
                    </a:lnTo>
                    <a:lnTo>
                      <a:pt x="2006" y="2062"/>
                    </a:lnTo>
                    <a:lnTo>
                      <a:pt x="2002" y="2052"/>
                    </a:lnTo>
                    <a:lnTo>
                      <a:pt x="1996" y="2032"/>
                    </a:lnTo>
                    <a:lnTo>
                      <a:pt x="1994" y="2014"/>
                    </a:lnTo>
                    <a:lnTo>
                      <a:pt x="1992" y="2008"/>
                    </a:lnTo>
                    <a:lnTo>
                      <a:pt x="1990" y="2006"/>
                    </a:lnTo>
                    <a:lnTo>
                      <a:pt x="1990" y="2006"/>
                    </a:lnTo>
                    <a:lnTo>
                      <a:pt x="1984" y="2010"/>
                    </a:lnTo>
                    <a:lnTo>
                      <a:pt x="1976" y="2018"/>
                    </a:lnTo>
                    <a:lnTo>
                      <a:pt x="1966" y="2030"/>
                    </a:lnTo>
                    <a:lnTo>
                      <a:pt x="1958" y="2042"/>
                    </a:lnTo>
                    <a:lnTo>
                      <a:pt x="1958" y="2042"/>
                    </a:lnTo>
                    <a:lnTo>
                      <a:pt x="1954" y="2048"/>
                    </a:lnTo>
                    <a:lnTo>
                      <a:pt x="1950" y="2054"/>
                    </a:lnTo>
                    <a:lnTo>
                      <a:pt x="1936" y="2062"/>
                    </a:lnTo>
                    <a:lnTo>
                      <a:pt x="1922" y="2066"/>
                    </a:lnTo>
                    <a:lnTo>
                      <a:pt x="1914" y="2068"/>
                    </a:lnTo>
                    <a:lnTo>
                      <a:pt x="1906" y="2066"/>
                    </a:lnTo>
                    <a:lnTo>
                      <a:pt x="1906" y="2066"/>
                    </a:lnTo>
                    <a:lnTo>
                      <a:pt x="1894" y="2066"/>
                    </a:lnTo>
                    <a:lnTo>
                      <a:pt x="1884" y="2068"/>
                    </a:lnTo>
                    <a:lnTo>
                      <a:pt x="1878" y="2072"/>
                    </a:lnTo>
                    <a:lnTo>
                      <a:pt x="1874" y="2076"/>
                    </a:lnTo>
                    <a:lnTo>
                      <a:pt x="1874" y="2076"/>
                    </a:lnTo>
                    <a:lnTo>
                      <a:pt x="1872" y="2076"/>
                    </a:lnTo>
                    <a:lnTo>
                      <a:pt x="1868" y="2074"/>
                    </a:lnTo>
                    <a:lnTo>
                      <a:pt x="1862" y="2066"/>
                    </a:lnTo>
                    <a:lnTo>
                      <a:pt x="1858" y="2058"/>
                    </a:lnTo>
                    <a:lnTo>
                      <a:pt x="1856" y="2052"/>
                    </a:lnTo>
                    <a:lnTo>
                      <a:pt x="1858" y="2048"/>
                    </a:lnTo>
                    <a:lnTo>
                      <a:pt x="1858" y="2048"/>
                    </a:lnTo>
                    <a:lnTo>
                      <a:pt x="1860" y="2040"/>
                    </a:lnTo>
                    <a:lnTo>
                      <a:pt x="1862" y="2030"/>
                    </a:lnTo>
                    <a:lnTo>
                      <a:pt x="1860" y="2020"/>
                    </a:lnTo>
                    <a:lnTo>
                      <a:pt x="1858" y="2016"/>
                    </a:lnTo>
                    <a:lnTo>
                      <a:pt x="1854" y="2014"/>
                    </a:lnTo>
                    <a:lnTo>
                      <a:pt x="1854" y="2014"/>
                    </a:lnTo>
                    <a:lnTo>
                      <a:pt x="1850" y="2014"/>
                    </a:lnTo>
                    <a:lnTo>
                      <a:pt x="1846" y="2016"/>
                    </a:lnTo>
                    <a:lnTo>
                      <a:pt x="1840" y="2024"/>
                    </a:lnTo>
                    <a:lnTo>
                      <a:pt x="1838" y="2034"/>
                    </a:lnTo>
                    <a:lnTo>
                      <a:pt x="1836" y="2040"/>
                    </a:lnTo>
                    <a:lnTo>
                      <a:pt x="1836" y="2040"/>
                    </a:lnTo>
                    <a:lnTo>
                      <a:pt x="1836" y="2042"/>
                    </a:lnTo>
                    <a:lnTo>
                      <a:pt x="1832" y="2040"/>
                    </a:lnTo>
                    <a:lnTo>
                      <a:pt x="1826" y="2030"/>
                    </a:lnTo>
                    <a:lnTo>
                      <a:pt x="1820" y="2020"/>
                    </a:lnTo>
                    <a:lnTo>
                      <a:pt x="1818" y="2014"/>
                    </a:lnTo>
                    <a:lnTo>
                      <a:pt x="1820" y="2012"/>
                    </a:lnTo>
                    <a:lnTo>
                      <a:pt x="1820" y="2012"/>
                    </a:lnTo>
                    <a:lnTo>
                      <a:pt x="1822" y="2008"/>
                    </a:lnTo>
                    <a:lnTo>
                      <a:pt x="1822" y="2006"/>
                    </a:lnTo>
                    <a:lnTo>
                      <a:pt x="1820" y="1998"/>
                    </a:lnTo>
                    <a:lnTo>
                      <a:pt x="1814" y="1990"/>
                    </a:lnTo>
                    <a:lnTo>
                      <a:pt x="1808" y="1982"/>
                    </a:lnTo>
                    <a:lnTo>
                      <a:pt x="1808" y="1982"/>
                    </a:lnTo>
                    <a:lnTo>
                      <a:pt x="1790" y="1966"/>
                    </a:lnTo>
                    <a:lnTo>
                      <a:pt x="1784" y="1958"/>
                    </a:lnTo>
                    <a:lnTo>
                      <a:pt x="1780" y="1950"/>
                    </a:lnTo>
                    <a:lnTo>
                      <a:pt x="1780" y="1950"/>
                    </a:lnTo>
                    <a:lnTo>
                      <a:pt x="1776" y="1940"/>
                    </a:lnTo>
                    <a:lnTo>
                      <a:pt x="1772" y="1926"/>
                    </a:lnTo>
                    <a:lnTo>
                      <a:pt x="1766" y="1912"/>
                    </a:lnTo>
                    <a:lnTo>
                      <a:pt x="1764" y="1904"/>
                    </a:lnTo>
                    <a:lnTo>
                      <a:pt x="1764" y="1904"/>
                    </a:lnTo>
                    <a:lnTo>
                      <a:pt x="1766" y="1900"/>
                    </a:lnTo>
                    <a:lnTo>
                      <a:pt x="1770" y="1896"/>
                    </a:lnTo>
                    <a:lnTo>
                      <a:pt x="1778" y="1892"/>
                    </a:lnTo>
                    <a:lnTo>
                      <a:pt x="1784" y="1892"/>
                    </a:lnTo>
                    <a:lnTo>
                      <a:pt x="1784" y="1892"/>
                    </a:lnTo>
                    <a:lnTo>
                      <a:pt x="1788" y="1890"/>
                    </a:lnTo>
                    <a:lnTo>
                      <a:pt x="1792" y="1888"/>
                    </a:lnTo>
                    <a:lnTo>
                      <a:pt x="1794" y="1886"/>
                    </a:lnTo>
                    <a:lnTo>
                      <a:pt x="1796" y="1888"/>
                    </a:lnTo>
                    <a:lnTo>
                      <a:pt x="1796" y="1888"/>
                    </a:lnTo>
                    <a:lnTo>
                      <a:pt x="1802" y="1890"/>
                    </a:lnTo>
                    <a:lnTo>
                      <a:pt x="1806" y="1890"/>
                    </a:lnTo>
                    <a:lnTo>
                      <a:pt x="1816" y="1888"/>
                    </a:lnTo>
                    <a:lnTo>
                      <a:pt x="1816" y="1888"/>
                    </a:lnTo>
                    <a:lnTo>
                      <a:pt x="1818" y="1888"/>
                    </a:lnTo>
                    <a:lnTo>
                      <a:pt x="1822" y="1892"/>
                    </a:lnTo>
                    <a:lnTo>
                      <a:pt x="1830" y="1904"/>
                    </a:lnTo>
                    <a:lnTo>
                      <a:pt x="1844" y="1930"/>
                    </a:lnTo>
                    <a:lnTo>
                      <a:pt x="1844" y="1930"/>
                    </a:lnTo>
                    <a:lnTo>
                      <a:pt x="1850" y="1946"/>
                    </a:lnTo>
                    <a:lnTo>
                      <a:pt x="1854" y="1950"/>
                    </a:lnTo>
                    <a:lnTo>
                      <a:pt x="1860" y="1956"/>
                    </a:lnTo>
                    <a:lnTo>
                      <a:pt x="1860" y="1956"/>
                    </a:lnTo>
                    <a:lnTo>
                      <a:pt x="1866" y="1958"/>
                    </a:lnTo>
                    <a:lnTo>
                      <a:pt x="1874" y="1960"/>
                    </a:lnTo>
                    <a:lnTo>
                      <a:pt x="1882" y="1964"/>
                    </a:lnTo>
                    <a:lnTo>
                      <a:pt x="1892" y="1972"/>
                    </a:lnTo>
                    <a:lnTo>
                      <a:pt x="1892" y="1972"/>
                    </a:lnTo>
                    <a:lnTo>
                      <a:pt x="1898" y="1976"/>
                    </a:lnTo>
                    <a:lnTo>
                      <a:pt x="1906" y="1982"/>
                    </a:lnTo>
                    <a:lnTo>
                      <a:pt x="1922" y="1988"/>
                    </a:lnTo>
                    <a:lnTo>
                      <a:pt x="1940" y="1994"/>
                    </a:lnTo>
                    <a:lnTo>
                      <a:pt x="1954" y="1996"/>
                    </a:lnTo>
                    <a:lnTo>
                      <a:pt x="1954" y="1996"/>
                    </a:lnTo>
                    <a:lnTo>
                      <a:pt x="1960" y="1996"/>
                    </a:lnTo>
                    <a:lnTo>
                      <a:pt x="1964" y="1994"/>
                    </a:lnTo>
                    <a:lnTo>
                      <a:pt x="1974" y="1988"/>
                    </a:lnTo>
                    <a:lnTo>
                      <a:pt x="1986" y="1984"/>
                    </a:lnTo>
                    <a:lnTo>
                      <a:pt x="1992" y="1984"/>
                    </a:lnTo>
                    <a:lnTo>
                      <a:pt x="1998" y="1984"/>
                    </a:lnTo>
                    <a:lnTo>
                      <a:pt x="1998" y="1984"/>
                    </a:lnTo>
                    <a:lnTo>
                      <a:pt x="2004" y="1986"/>
                    </a:lnTo>
                    <a:lnTo>
                      <a:pt x="2008" y="1990"/>
                    </a:lnTo>
                    <a:lnTo>
                      <a:pt x="2012" y="1994"/>
                    </a:lnTo>
                    <a:lnTo>
                      <a:pt x="2014" y="2000"/>
                    </a:lnTo>
                    <a:lnTo>
                      <a:pt x="2016" y="2010"/>
                    </a:lnTo>
                    <a:lnTo>
                      <a:pt x="2020" y="2020"/>
                    </a:lnTo>
                    <a:lnTo>
                      <a:pt x="2020" y="2020"/>
                    </a:lnTo>
                    <a:lnTo>
                      <a:pt x="2024" y="2022"/>
                    </a:lnTo>
                    <a:lnTo>
                      <a:pt x="2036" y="2026"/>
                    </a:lnTo>
                    <a:lnTo>
                      <a:pt x="2064" y="2030"/>
                    </a:lnTo>
                    <a:lnTo>
                      <a:pt x="2094" y="2034"/>
                    </a:lnTo>
                    <a:lnTo>
                      <a:pt x="2114" y="2038"/>
                    </a:lnTo>
                    <a:lnTo>
                      <a:pt x="2114" y="2038"/>
                    </a:lnTo>
                    <a:lnTo>
                      <a:pt x="2132" y="2040"/>
                    </a:lnTo>
                    <a:lnTo>
                      <a:pt x="2158" y="2040"/>
                    </a:lnTo>
                    <a:lnTo>
                      <a:pt x="2182" y="2038"/>
                    </a:lnTo>
                    <a:lnTo>
                      <a:pt x="2190" y="2038"/>
                    </a:lnTo>
                    <a:lnTo>
                      <a:pt x="2194" y="2036"/>
                    </a:lnTo>
                    <a:lnTo>
                      <a:pt x="2194" y="2036"/>
                    </a:lnTo>
                    <a:lnTo>
                      <a:pt x="2198" y="2032"/>
                    </a:lnTo>
                    <a:lnTo>
                      <a:pt x="2204" y="2032"/>
                    </a:lnTo>
                    <a:lnTo>
                      <a:pt x="2210" y="2030"/>
                    </a:lnTo>
                    <a:lnTo>
                      <a:pt x="2214" y="2032"/>
                    </a:lnTo>
                    <a:lnTo>
                      <a:pt x="2214" y="2032"/>
                    </a:lnTo>
                    <a:lnTo>
                      <a:pt x="2222" y="2036"/>
                    </a:lnTo>
                    <a:lnTo>
                      <a:pt x="2234" y="2036"/>
                    </a:lnTo>
                    <a:lnTo>
                      <a:pt x="2248" y="2036"/>
                    </a:lnTo>
                    <a:lnTo>
                      <a:pt x="2258" y="2032"/>
                    </a:lnTo>
                    <a:lnTo>
                      <a:pt x="2258" y="2032"/>
                    </a:lnTo>
                    <a:lnTo>
                      <a:pt x="2268" y="2030"/>
                    </a:lnTo>
                    <a:lnTo>
                      <a:pt x="2274" y="2030"/>
                    </a:lnTo>
                    <a:lnTo>
                      <a:pt x="2278" y="2034"/>
                    </a:lnTo>
                    <a:lnTo>
                      <a:pt x="2280" y="2038"/>
                    </a:lnTo>
                    <a:lnTo>
                      <a:pt x="2280" y="2038"/>
                    </a:lnTo>
                    <a:lnTo>
                      <a:pt x="2282" y="2044"/>
                    </a:lnTo>
                    <a:lnTo>
                      <a:pt x="2284" y="2046"/>
                    </a:lnTo>
                    <a:lnTo>
                      <a:pt x="2292" y="2054"/>
                    </a:lnTo>
                    <a:lnTo>
                      <a:pt x="2292" y="2054"/>
                    </a:lnTo>
                    <a:lnTo>
                      <a:pt x="2296" y="2058"/>
                    </a:lnTo>
                    <a:lnTo>
                      <a:pt x="2296" y="2062"/>
                    </a:lnTo>
                    <a:lnTo>
                      <a:pt x="2296" y="2068"/>
                    </a:lnTo>
                    <a:lnTo>
                      <a:pt x="2298" y="2072"/>
                    </a:lnTo>
                    <a:lnTo>
                      <a:pt x="2298" y="2072"/>
                    </a:lnTo>
                    <a:lnTo>
                      <a:pt x="2302" y="2076"/>
                    </a:lnTo>
                    <a:lnTo>
                      <a:pt x="2308" y="2078"/>
                    </a:lnTo>
                    <a:lnTo>
                      <a:pt x="2322" y="2082"/>
                    </a:lnTo>
                    <a:lnTo>
                      <a:pt x="2322" y="2082"/>
                    </a:lnTo>
                    <a:lnTo>
                      <a:pt x="2330" y="2088"/>
                    </a:lnTo>
                    <a:lnTo>
                      <a:pt x="2336" y="2096"/>
                    </a:lnTo>
                    <a:lnTo>
                      <a:pt x="2342" y="2102"/>
                    </a:lnTo>
                    <a:lnTo>
                      <a:pt x="2352" y="2108"/>
                    </a:lnTo>
                    <a:lnTo>
                      <a:pt x="2352" y="2108"/>
                    </a:lnTo>
                    <a:lnTo>
                      <a:pt x="2358" y="2110"/>
                    </a:lnTo>
                    <a:lnTo>
                      <a:pt x="2362" y="2110"/>
                    </a:lnTo>
                    <a:lnTo>
                      <a:pt x="2372" y="2108"/>
                    </a:lnTo>
                    <a:lnTo>
                      <a:pt x="2378" y="2106"/>
                    </a:lnTo>
                    <a:lnTo>
                      <a:pt x="2380" y="2106"/>
                    </a:lnTo>
                    <a:lnTo>
                      <a:pt x="2382" y="2110"/>
                    </a:lnTo>
                    <a:lnTo>
                      <a:pt x="2382" y="2110"/>
                    </a:lnTo>
                    <a:lnTo>
                      <a:pt x="2380" y="2114"/>
                    </a:lnTo>
                    <a:lnTo>
                      <a:pt x="2376" y="2116"/>
                    </a:lnTo>
                    <a:lnTo>
                      <a:pt x="2362" y="2120"/>
                    </a:lnTo>
                    <a:lnTo>
                      <a:pt x="2350" y="2122"/>
                    </a:lnTo>
                    <a:lnTo>
                      <a:pt x="2346" y="2122"/>
                    </a:lnTo>
                    <a:lnTo>
                      <a:pt x="2344" y="2124"/>
                    </a:lnTo>
                    <a:lnTo>
                      <a:pt x="2344" y="2124"/>
                    </a:lnTo>
                    <a:lnTo>
                      <a:pt x="2350" y="2132"/>
                    </a:lnTo>
                    <a:lnTo>
                      <a:pt x="2364" y="2150"/>
                    </a:lnTo>
                    <a:lnTo>
                      <a:pt x="2374" y="2158"/>
                    </a:lnTo>
                    <a:lnTo>
                      <a:pt x="2384" y="2164"/>
                    </a:lnTo>
                    <a:lnTo>
                      <a:pt x="2394" y="2170"/>
                    </a:lnTo>
                    <a:lnTo>
                      <a:pt x="2402" y="2170"/>
                    </a:lnTo>
                    <a:lnTo>
                      <a:pt x="2402" y="2170"/>
                    </a:lnTo>
                    <a:lnTo>
                      <a:pt x="2408" y="2168"/>
                    </a:lnTo>
                    <a:lnTo>
                      <a:pt x="2416" y="2164"/>
                    </a:lnTo>
                    <a:lnTo>
                      <a:pt x="2426" y="2156"/>
                    </a:lnTo>
                    <a:lnTo>
                      <a:pt x="2430" y="2148"/>
                    </a:lnTo>
                    <a:lnTo>
                      <a:pt x="2432" y="2144"/>
                    </a:lnTo>
                    <a:lnTo>
                      <a:pt x="2430" y="2142"/>
                    </a:lnTo>
                    <a:lnTo>
                      <a:pt x="2430" y="2142"/>
                    </a:lnTo>
                    <a:lnTo>
                      <a:pt x="2428" y="2140"/>
                    </a:lnTo>
                    <a:lnTo>
                      <a:pt x="2428" y="2138"/>
                    </a:lnTo>
                    <a:lnTo>
                      <a:pt x="2430" y="2132"/>
                    </a:lnTo>
                    <a:lnTo>
                      <a:pt x="2434" y="2128"/>
                    </a:lnTo>
                    <a:lnTo>
                      <a:pt x="2436" y="2128"/>
                    </a:lnTo>
                    <a:lnTo>
                      <a:pt x="2438" y="2128"/>
                    </a:lnTo>
                    <a:lnTo>
                      <a:pt x="2438" y="2128"/>
                    </a:lnTo>
                    <a:lnTo>
                      <a:pt x="2440" y="2130"/>
                    </a:lnTo>
                    <a:lnTo>
                      <a:pt x="2440" y="2132"/>
                    </a:lnTo>
                    <a:lnTo>
                      <a:pt x="2442" y="2142"/>
                    </a:lnTo>
                    <a:lnTo>
                      <a:pt x="2442" y="2150"/>
                    </a:lnTo>
                    <a:lnTo>
                      <a:pt x="2444" y="2154"/>
                    </a:lnTo>
                    <a:lnTo>
                      <a:pt x="2446" y="2156"/>
                    </a:lnTo>
                    <a:lnTo>
                      <a:pt x="2446" y="2156"/>
                    </a:lnTo>
                    <a:lnTo>
                      <a:pt x="2448" y="2160"/>
                    </a:lnTo>
                    <a:lnTo>
                      <a:pt x="2450" y="2166"/>
                    </a:lnTo>
                    <a:lnTo>
                      <a:pt x="2446" y="2182"/>
                    </a:lnTo>
                    <a:lnTo>
                      <a:pt x="2446" y="2182"/>
                    </a:lnTo>
                    <a:lnTo>
                      <a:pt x="2444" y="2192"/>
                    </a:lnTo>
                    <a:lnTo>
                      <a:pt x="2446" y="2204"/>
                    </a:lnTo>
                    <a:lnTo>
                      <a:pt x="2450" y="2226"/>
                    </a:lnTo>
                    <a:lnTo>
                      <a:pt x="2450" y="2226"/>
                    </a:lnTo>
                    <a:lnTo>
                      <a:pt x="2452" y="2238"/>
                    </a:lnTo>
                    <a:lnTo>
                      <a:pt x="2456" y="2250"/>
                    </a:lnTo>
                    <a:lnTo>
                      <a:pt x="2460" y="2262"/>
                    </a:lnTo>
                    <a:lnTo>
                      <a:pt x="2464" y="2276"/>
                    </a:lnTo>
                    <a:lnTo>
                      <a:pt x="2464" y="2276"/>
                    </a:lnTo>
                    <a:lnTo>
                      <a:pt x="2466" y="2292"/>
                    </a:lnTo>
                    <a:lnTo>
                      <a:pt x="2472" y="2312"/>
                    </a:lnTo>
                    <a:lnTo>
                      <a:pt x="2480" y="2332"/>
                    </a:lnTo>
                    <a:lnTo>
                      <a:pt x="2488" y="2350"/>
                    </a:lnTo>
                    <a:lnTo>
                      <a:pt x="2488" y="2350"/>
                    </a:lnTo>
                    <a:lnTo>
                      <a:pt x="2496" y="2368"/>
                    </a:lnTo>
                    <a:lnTo>
                      <a:pt x="2504" y="2388"/>
                    </a:lnTo>
                    <a:lnTo>
                      <a:pt x="2510" y="2408"/>
                    </a:lnTo>
                    <a:lnTo>
                      <a:pt x="2516" y="2420"/>
                    </a:lnTo>
                    <a:lnTo>
                      <a:pt x="2516" y="2420"/>
                    </a:lnTo>
                    <a:lnTo>
                      <a:pt x="2522" y="2430"/>
                    </a:lnTo>
                    <a:lnTo>
                      <a:pt x="2530" y="2444"/>
                    </a:lnTo>
                    <a:lnTo>
                      <a:pt x="2538" y="2462"/>
                    </a:lnTo>
                    <a:lnTo>
                      <a:pt x="2540" y="2470"/>
                    </a:lnTo>
                    <a:lnTo>
                      <a:pt x="2540" y="2476"/>
                    </a:lnTo>
                    <a:lnTo>
                      <a:pt x="2540" y="2476"/>
                    </a:lnTo>
                    <a:lnTo>
                      <a:pt x="2542" y="2484"/>
                    </a:lnTo>
                    <a:lnTo>
                      <a:pt x="2544" y="2492"/>
                    </a:lnTo>
                    <a:lnTo>
                      <a:pt x="2552" y="2506"/>
                    </a:lnTo>
                    <a:lnTo>
                      <a:pt x="2560" y="2518"/>
                    </a:lnTo>
                    <a:lnTo>
                      <a:pt x="2568" y="2526"/>
                    </a:lnTo>
                    <a:lnTo>
                      <a:pt x="2568" y="2526"/>
                    </a:lnTo>
                    <a:lnTo>
                      <a:pt x="2570" y="2526"/>
                    </a:lnTo>
                    <a:lnTo>
                      <a:pt x="2574" y="2526"/>
                    </a:lnTo>
                    <a:lnTo>
                      <a:pt x="2582" y="2522"/>
                    </a:lnTo>
                    <a:lnTo>
                      <a:pt x="2588" y="2516"/>
                    </a:lnTo>
                    <a:lnTo>
                      <a:pt x="2592" y="2508"/>
                    </a:lnTo>
                    <a:lnTo>
                      <a:pt x="2592" y="2508"/>
                    </a:lnTo>
                    <a:lnTo>
                      <a:pt x="2594" y="2504"/>
                    </a:lnTo>
                    <a:lnTo>
                      <a:pt x="2598" y="2500"/>
                    </a:lnTo>
                    <a:lnTo>
                      <a:pt x="2606" y="2494"/>
                    </a:lnTo>
                    <a:lnTo>
                      <a:pt x="2614" y="2490"/>
                    </a:lnTo>
                    <a:lnTo>
                      <a:pt x="2616" y="2486"/>
                    </a:lnTo>
                    <a:lnTo>
                      <a:pt x="2618" y="2482"/>
                    </a:lnTo>
                    <a:lnTo>
                      <a:pt x="2618" y="2482"/>
                    </a:lnTo>
                    <a:lnTo>
                      <a:pt x="2622" y="2470"/>
                    </a:lnTo>
                    <a:lnTo>
                      <a:pt x="2624" y="2466"/>
                    </a:lnTo>
                    <a:lnTo>
                      <a:pt x="2628" y="2464"/>
                    </a:lnTo>
                    <a:lnTo>
                      <a:pt x="2628" y="2464"/>
                    </a:lnTo>
                    <a:lnTo>
                      <a:pt x="2632" y="2462"/>
                    </a:lnTo>
                    <a:lnTo>
                      <a:pt x="2636" y="2458"/>
                    </a:lnTo>
                    <a:lnTo>
                      <a:pt x="2636" y="2444"/>
                    </a:lnTo>
                    <a:lnTo>
                      <a:pt x="2636" y="2444"/>
                    </a:lnTo>
                    <a:lnTo>
                      <a:pt x="2638" y="2428"/>
                    </a:lnTo>
                    <a:lnTo>
                      <a:pt x="2640" y="2418"/>
                    </a:lnTo>
                    <a:lnTo>
                      <a:pt x="2644" y="2410"/>
                    </a:lnTo>
                    <a:lnTo>
                      <a:pt x="2644" y="2410"/>
                    </a:lnTo>
                    <a:lnTo>
                      <a:pt x="2648" y="2400"/>
                    </a:lnTo>
                    <a:lnTo>
                      <a:pt x="2650" y="2388"/>
                    </a:lnTo>
                    <a:lnTo>
                      <a:pt x="2650" y="2376"/>
                    </a:lnTo>
                    <a:lnTo>
                      <a:pt x="2648" y="2366"/>
                    </a:lnTo>
                    <a:lnTo>
                      <a:pt x="2648" y="2366"/>
                    </a:lnTo>
                    <a:lnTo>
                      <a:pt x="2646" y="2358"/>
                    </a:lnTo>
                    <a:lnTo>
                      <a:pt x="2646" y="2348"/>
                    </a:lnTo>
                    <a:lnTo>
                      <a:pt x="2648" y="2340"/>
                    </a:lnTo>
                    <a:lnTo>
                      <a:pt x="2650" y="2332"/>
                    </a:lnTo>
                    <a:lnTo>
                      <a:pt x="2650" y="2332"/>
                    </a:lnTo>
                    <a:lnTo>
                      <a:pt x="2654" y="2316"/>
                    </a:lnTo>
                    <a:lnTo>
                      <a:pt x="2656" y="2312"/>
                    </a:lnTo>
                    <a:lnTo>
                      <a:pt x="2660" y="2310"/>
                    </a:lnTo>
                    <a:lnTo>
                      <a:pt x="2660" y="2310"/>
                    </a:lnTo>
                    <a:lnTo>
                      <a:pt x="2666" y="2308"/>
                    </a:lnTo>
                    <a:lnTo>
                      <a:pt x="2674" y="2304"/>
                    </a:lnTo>
                    <a:lnTo>
                      <a:pt x="2680" y="2298"/>
                    </a:lnTo>
                    <a:lnTo>
                      <a:pt x="2688" y="2290"/>
                    </a:lnTo>
                    <a:lnTo>
                      <a:pt x="2688" y="2290"/>
                    </a:lnTo>
                    <a:lnTo>
                      <a:pt x="2696" y="2282"/>
                    </a:lnTo>
                    <a:lnTo>
                      <a:pt x="2708" y="2272"/>
                    </a:lnTo>
                    <a:lnTo>
                      <a:pt x="2728" y="2258"/>
                    </a:lnTo>
                    <a:lnTo>
                      <a:pt x="2728" y="2258"/>
                    </a:lnTo>
                    <a:lnTo>
                      <a:pt x="2750" y="2238"/>
                    </a:lnTo>
                    <a:lnTo>
                      <a:pt x="2764" y="2224"/>
                    </a:lnTo>
                    <a:lnTo>
                      <a:pt x="2772" y="2214"/>
                    </a:lnTo>
                    <a:lnTo>
                      <a:pt x="2772" y="2214"/>
                    </a:lnTo>
                    <a:lnTo>
                      <a:pt x="2776" y="2208"/>
                    </a:lnTo>
                    <a:lnTo>
                      <a:pt x="2782" y="2204"/>
                    </a:lnTo>
                    <a:lnTo>
                      <a:pt x="2792" y="2198"/>
                    </a:lnTo>
                    <a:lnTo>
                      <a:pt x="2804" y="2192"/>
                    </a:lnTo>
                    <a:lnTo>
                      <a:pt x="2814" y="2184"/>
                    </a:lnTo>
                    <a:lnTo>
                      <a:pt x="2814" y="2184"/>
                    </a:lnTo>
                    <a:lnTo>
                      <a:pt x="2820" y="2178"/>
                    </a:lnTo>
                    <a:lnTo>
                      <a:pt x="2822" y="2170"/>
                    </a:lnTo>
                    <a:lnTo>
                      <a:pt x="2822" y="2156"/>
                    </a:lnTo>
                    <a:lnTo>
                      <a:pt x="2822" y="2156"/>
                    </a:lnTo>
                    <a:lnTo>
                      <a:pt x="2824" y="2152"/>
                    </a:lnTo>
                    <a:lnTo>
                      <a:pt x="2830" y="2148"/>
                    </a:lnTo>
                    <a:lnTo>
                      <a:pt x="2842" y="2144"/>
                    </a:lnTo>
                    <a:lnTo>
                      <a:pt x="2858" y="2140"/>
                    </a:lnTo>
                    <a:lnTo>
                      <a:pt x="2872" y="2140"/>
                    </a:lnTo>
                    <a:lnTo>
                      <a:pt x="2872" y="2140"/>
                    </a:lnTo>
                    <a:lnTo>
                      <a:pt x="2880" y="2140"/>
                    </a:lnTo>
                    <a:lnTo>
                      <a:pt x="2886" y="2138"/>
                    </a:lnTo>
                    <a:lnTo>
                      <a:pt x="2890" y="2136"/>
                    </a:lnTo>
                    <a:lnTo>
                      <a:pt x="2896" y="2134"/>
                    </a:lnTo>
                    <a:lnTo>
                      <a:pt x="2896" y="2134"/>
                    </a:lnTo>
                    <a:lnTo>
                      <a:pt x="2904" y="2134"/>
                    </a:lnTo>
                    <a:lnTo>
                      <a:pt x="2910" y="2132"/>
                    </a:lnTo>
                    <a:lnTo>
                      <a:pt x="2916" y="2130"/>
                    </a:lnTo>
                    <a:lnTo>
                      <a:pt x="2918" y="2124"/>
                    </a:lnTo>
                    <a:lnTo>
                      <a:pt x="2918" y="2124"/>
                    </a:lnTo>
                    <a:lnTo>
                      <a:pt x="2920" y="2118"/>
                    </a:lnTo>
                    <a:lnTo>
                      <a:pt x="2924" y="2112"/>
                    </a:lnTo>
                    <a:lnTo>
                      <a:pt x="2930" y="2110"/>
                    </a:lnTo>
                    <a:lnTo>
                      <a:pt x="2934" y="2110"/>
                    </a:lnTo>
                    <a:lnTo>
                      <a:pt x="2934" y="2110"/>
                    </a:lnTo>
                    <a:lnTo>
                      <a:pt x="2940" y="2116"/>
                    </a:lnTo>
                    <a:lnTo>
                      <a:pt x="2944" y="2126"/>
                    </a:lnTo>
                    <a:lnTo>
                      <a:pt x="2948" y="2138"/>
                    </a:lnTo>
                    <a:lnTo>
                      <a:pt x="2950" y="2148"/>
                    </a:lnTo>
                    <a:lnTo>
                      <a:pt x="2950" y="2148"/>
                    </a:lnTo>
                    <a:lnTo>
                      <a:pt x="2952" y="2158"/>
                    </a:lnTo>
                    <a:lnTo>
                      <a:pt x="2958" y="2170"/>
                    </a:lnTo>
                    <a:lnTo>
                      <a:pt x="2968" y="2180"/>
                    </a:lnTo>
                    <a:lnTo>
                      <a:pt x="2974" y="2186"/>
                    </a:lnTo>
                    <a:lnTo>
                      <a:pt x="2978" y="2188"/>
                    </a:lnTo>
                    <a:lnTo>
                      <a:pt x="2978" y="2188"/>
                    </a:lnTo>
                    <a:lnTo>
                      <a:pt x="2984" y="2192"/>
                    </a:lnTo>
                    <a:lnTo>
                      <a:pt x="2990" y="2198"/>
                    </a:lnTo>
                    <a:lnTo>
                      <a:pt x="2998" y="2212"/>
                    </a:lnTo>
                    <a:lnTo>
                      <a:pt x="3006" y="2228"/>
                    </a:lnTo>
                    <a:lnTo>
                      <a:pt x="3010" y="2244"/>
                    </a:lnTo>
                    <a:lnTo>
                      <a:pt x="3010" y="2244"/>
                    </a:lnTo>
                    <a:lnTo>
                      <a:pt x="3012" y="2256"/>
                    </a:lnTo>
                    <a:lnTo>
                      <a:pt x="3012" y="2268"/>
                    </a:lnTo>
                    <a:lnTo>
                      <a:pt x="3010" y="2278"/>
                    </a:lnTo>
                    <a:lnTo>
                      <a:pt x="3006" y="2288"/>
                    </a:lnTo>
                    <a:lnTo>
                      <a:pt x="3006" y="2288"/>
                    </a:lnTo>
                    <a:lnTo>
                      <a:pt x="3004" y="2294"/>
                    </a:lnTo>
                    <a:lnTo>
                      <a:pt x="3006" y="2296"/>
                    </a:lnTo>
                    <a:lnTo>
                      <a:pt x="3018" y="2302"/>
                    </a:lnTo>
                    <a:lnTo>
                      <a:pt x="3018" y="2302"/>
                    </a:lnTo>
                    <a:lnTo>
                      <a:pt x="3024" y="2306"/>
                    </a:lnTo>
                    <a:lnTo>
                      <a:pt x="3032" y="2306"/>
                    </a:lnTo>
                    <a:lnTo>
                      <a:pt x="3038" y="2304"/>
                    </a:lnTo>
                    <a:lnTo>
                      <a:pt x="3044" y="2300"/>
                    </a:lnTo>
                    <a:lnTo>
                      <a:pt x="3044" y="2300"/>
                    </a:lnTo>
                    <a:lnTo>
                      <a:pt x="3050" y="2292"/>
                    </a:lnTo>
                    <a:lnTo>
                      <a:pt x="3058" y="2286"/>
                    </a:lnTo>
                    <a:lnTo>
                      <a:pt x="3064" y="2280"/>
                    </a:lnTo>
                    <a:lnTo>
                      <a:pt x="3066" y="2272"/>
                    </a:lnTo>
                    <a:lnTo>
                      <a:pt x="3066" y="2272"/>
                    </a:lnTo>
                    <a:lnTo>
                      <a:pt x="3068" y="2268"/>
                    </a:lnTo>
                    <a:lnTo>
                      <a:pt x="3070" y="2268"/>
                    </a:lnTo>
                    <a:lnTo>
                      <a:pt x="3072" y="2270"/>
                    </a:lnTo>
                    <a:lnTo>
                      <a:pt x="3080" y="2282"/>
                    </a:lnTo>
                    <a:lnTo>
                      <a:pt x="3080" y="2282"/>
                    </a:lnTo>
                    <a:lnTo>
                      <a:pt x="3084" y="2288"/>
                    </a:lnTo>
                    <a:lnTo>
                      <a:pt x="3088" y="2294"/>
                    </a:lnTo>
                    <a:lnTo>
                      <a:pt x="3090" y="2304"/>
                    </a:lnTo>
                    <a:lnTo>
                      <a:pt x="3092" y="2312"/>
                    </a:lnTo>
                    <a:lnTo>
                      <a:pt x="3092" y="2312"/>
                    </a:lnTo>
                    <a:lnTo>
                      <a:pt x="3094" y="2344"/>
                    </a:lnTo>
                    <a:lnTo>
                      <a:pt x="3098" y="2360"/>
                    </a:lnTo>
                    <a:lnTo>
                      <a:pt x="3102" y="2366"/>
                    </a:lnTo>
                    <a:lnTo>
                      <a:pt x="3106" y="2372"/>
                    </a:lnTo>
                    <a:lnTo>
                      <a:pt x="3106" y="2372"/>
                    </a:lnTo>
                    <a:lnTo>
                      <a:pt x="3110" y="2376"/>
                    </a:lnTo>
                    <a:lnTo>
                      <a:pt x="3112" y="2382"/>
                    </a:lnTo>
                    <a:lnTo>
                      <a:pt x="3116" y="2394"/>
                    </a:lnTo>
                    <a:lnTo>
                      <a:pt x="3118" y="2406"/>
                    </a:lnTo>
                    <a:lnTo>
                      <a:pt x="3116" y="2414"/>
                    </a:lnTo>
                    <a:lnTo>
                      <a:pt x="3116" y="2414"/>
                    </a:lnTo>
                    <a:lnTo>
                      <a:pt x="3116" y="2422"/>
                    </a:lnTo>
                    <a:lnTo>
                      <a:pt x="3118" y="2430"/>
                    </a:lnTo>
                    <a:lnTo>
                      <a:pt x="3120" y="2440"/>
                    </a:lnTo>
                    <a:lnTo>
                      <a:pt x="3120" y="2446"/>
                    </a:lnTo>
                    <a:lnTo>
                      <a:pt x="3120" y="2446"/>
                    </a:lnTo>
                    <a:lnTo>
                      <a:pt x="3110" y="2494"/>
                    </a:lnTo>
                    <a:lnTo>
                      <a:pt x="3110" y="2494"/>
                    </a:lnTo>
                    <a:lnTo>
                      <a:pt x="3108" y="2510"/>
                    </a:lnTo>
                    <a:lnTo>
                      <a:pt x="3108" y="2516"/>
                    </a:lnTo>
                    <a:lnTo>
                      <a:pt x="3112" y="2518"/>
                    </a:lnTo>
                    <a:lnTo>
                      <a:pt x="3112" y="2518"/>
                    </a:lnTo>
                    <a:lnTo>
                      <a:pt x="3118" y="2522"/>
                    </a:lnTo>
                    <a:lnTo>
                      <a:pt x="3128" y="2530"/>
                    </a:lnTo>
                    <a:lnTo>
                      <a:pt x="3148" y="2554"/>
                    </a:lnTo>
                    <a:lnTo>
                      <a:pt x="3148" y="2554"/>
                    </a:lnTo>
                    <a:lnTo>
                      <a:pt x="3156" y="2568"/>
                    </a:lnTo>
                    <a:lnTo>
                      <a:pt x="3162" y="2582"/>
                    </a:lnTo>
                    <a:lnTo>
                      <a:pt x="3164" y="2596"/>
                    </a:lnTo>
                    <a:lnTo>
                      <a:pt x="3164" y="2608"/>
                    </a:lnTo>
                    <a:lnTo>
                      <a:pt x="3164" y="2608"/>
                    </a:lnTo>
                    <a:lnTo>
                      <a:pt x="3166" y="2616"/>
                    </a:lnTo>
                    <a:lnTo>
                      <a:pt x="3168" y="2622"/>
                    </a:lnTo>
                    <a:lnTo>
                      <a:pt x="3176" y="2638"/>
                    </a:lnTo>
                    <a:lnTo>
                      <a:pt x="3186" y="2650"/>
                    </a:lnTo>
                    <a:lnTo>
                      <a:pt x="3192" y="2662"/>
                    </a:lnTo>
                    <a:lnTo>
                      <a:pt x="3192" y="2662"/>
                    </a:lnTo>
                    <a:lnTo>
                      <a:pt x="3196" y="2668"/>
                    </a:lnTo>
                    <a:lnTo>
                      <a:pt x="3200" y="2674"/>
                    </a:lnTo>
                    <a:lnTo>
                      <a:pt x="3218" y="2686"/>
                    </a:lnTo>
                    <a:lnTo>
                      <a:pt x="3218" y="2686"/>
                    </a:lnTo>
                    <a:lnTo>
                      <a:pt x="3248" y="2704"/>
                    </a:lnTo>
                    <a:lnTo>
                      <a:pt x="3262" y="2712"/>
                    </a:lnTo>
                    <a:lnTo>
                      <a:pt x="3266" y="2714"/>
                    </a:lnTo>
                    <a:lnTo>
                      <a:pt x="3270" y="2712"/>
                    </a:lnTo>
                    <a:lnTo>
                      <a:pt x="3270" y="2712"/>
                    </a:lnTo>
                    <a:lnTo>
                      <a:pt x="3272" y="2710"/>
                    </a:lnTo>
                    <a:lnTo>
                      <a:pt x="3272" y="2706"/>
                    </a:lnTo>
                    <a:lnTo>
                      <a:pt x="3266" y="2696"/>
                    </a:lnTo>
                    <a:lnTo>
                      <a:pt x="3260" y="2684"/>
                    </a:lnTo>
                    <a:lnTo>
                      <a:pt x="3252" y="2674"/>
                    </a:lnTo>
                    <a:lnTo>
                      <a:pt x="3252" y="2674"/>
                    </a:lnTo>
                    <a:lnTo>
                      <a:pt x="3250" y="2670"/>
                    </a:lnTo>
                    <a:lnTo>
                      <a:pt x="3248" y="2664"/>
                    </a:lnTo>
                    <a:lnTo>
                      <a:pt x="3248" y="2652"/>
                    </a:lnTo>
                    <a:lnTo>
                      <a:pt x="3250" y="2636"/>
                    </a:lnTo>
                    <a:lnTo>
                      <a:pt x="3252" y="2622"/>
                    </a:lnTo>
                    <a:lnTo>
                      <a:pt x="3252" y="2622"/>
                    </a:lnTo>
                    <a:lnTo>
                      <a:pt x="3252" y="2616"/>
                    </a:lnTo>
                    <a:lnTo>
                      <a:pt x="3250" y="2612"/>
                    </a:lnTo>
                    <a:lnTo>
                      <a:pt x="3242" y="2606"/>
                    </a:lnTo>
                    <a:lnTo>
                      <a:pt x="3236" y="2600"/>
                    </a:lnTo>
                    <a:lnTo>
                      <a:pt x="3232" y="2598"/>
                    </a:lnTo>
                    <a:lnTo>
                      <a:pt x="3230" y="2594"/>
                    </a:lnTo>
                    <a:lnTo>
                      <a:pt x="3230" y="2594"/>
                    </a:lnTo>
                    <a:lnTo>
                      <a:pt x="3228" y="2588"/>
                    </a:lnTo>
                    <a:lnTo>
                      <a:pt x="3224" y="2584"/>
                    </a:lnTo>
                    <a:lnTo>
                      <a:pt x="3220" y="2584"/>
                    </a:lnTo>
                    <a:lnTo>
                      <a:pt x="3218" y="2580"/>
                    </a:lnTo>
                    <a:lnTo>
                      <a:pt x="3218" y="2580"/>
                    </a:lnTo>
                    <a:lnTo>
                      <a:pt x="3214" y="2574"/>
                    </a:lnTo>
                    <a:lnTo>
                      <a:pt x="3204" y="2566"/>
                    </a:lnTo>
                    <a:lnTo>
                      <a:pt x="3194" y="2560"/>
                    </a:lnTo>
                    <a:lnTo>
                      <a:pt x="3184" y="2558"/>
                    </a:lnTo>
                    <a:lnTo>
                      <a:pt x="3184" y="2558"/>
                    </a:lnTo>
                    <a:lnTo>
                      <a:pt x="3180" y="2556"/>
                    </a:lnTo>
                    <a:lnTo>
                      <a:pt x="3176" y="2554"/>
                    </a:lnTo>
                    <a:lnTo>
                      <a:pt x="3168" y="2546"/>
                    </a:lnTo>
                    <a:lnTo>
                      <a:pt x="3166" y="2536"/>
                    </a:lnTo>
                    <a:lnTo>
                      <a:pt x="3166" y="2526"/>
                    </a:lnTo>
                    <a:lnTo>
                      <a:pt x="3166" y="2526"/>
                    </a:lnTo>
                    <a:lnTo>
                      <a:pt x="3164" y="2520"/>
                    </a:lnTo>
                    <a:lnTo>
                      <a:pt x="3160" y="2514"/>
                    </a:lnTo>
                    <a:lnTo>
                      <a:pt x="3156" y="2508"/>
                    </a:lnTo>
                    <a:lnTo>
                      <a:pt x="3154" y="2502"/>
                    </a:lnTo>
                    <a:lnTo>
                      <a:pt x="3154" y="2502"/>
                    </a:lnTo>
                    <a:lnTo>
                      <a:pt x="3154" y="2496"/>
                    </a:lnTo>
                    <a:lnTo>
                      <a:pt x="3150" y="2494"/>
                    </a:lnTo>
                    <a:lnTo>
                      <a:pt x="3138" y="2488"/>
                    </a:lnTo>
                    <a:lnTo>
                      <a:pt x="3138" y="2488"/>
                    </a:lnTo>
                    <a:lnTo>
                      <a:pt x="3136" y="2486"/>
                    </a:lnTo>
                    <a:lnTo>
                      <a:pt x="3134" y="2482"/>
                    </a:lnTo>
                    <a:lnTo>
                      <a:pt x="3136" y="2470"/>
                    </a:lnTo>
                    <a:lnTo>
                      <a:pt x="3140" y="2444"/>
                    </a:lnTo>
                    <a:lnTo>
                      <a:pt x="3140" y="2444"/>
                    </a:lnTo>
                    <a:lnTo>
                      <a:pt x="3144" y="2432"/>
                    </a:lnTo>
                    <a:lnTo>
                      <a:pt x="3150" y="2416"/>
                    </a:lnTo>
                    <a:lnTo>
                      <a:pt x="3156" y="2400"/>
                    </a:lnTo>
                    <a:lnTo>
                      <a:pt x="3156" y="2394"/>
                    </a:lnTo>
                    <a:lnTo>
                      <a:pt x="3156" y="2390"/>
                    </a:lnTo>
                    <a:lnTo>
                      <a:pt x="3156" y="2390"/>
                    </a:lnTo>
                    <a:lnTo>
                      <a:pt x="3156" y="2386"/>
                    </a:lnTo>
                    <a:lnTo>
                      <a:pt x="3156" y="2382"/>
                    </a:lnTo>
                    <a:lnTo>
                      <a:pt x="3160" y="2380"/>
                    </a:lnTo>
                    <a:lnTo>
                      <a:pt x="3164" y="2378"/>
                    </a:lnTo>
                    <a:lnTo>
                      <a:pt x="3168" y="2376"/>
                    </a:lnTo>
                    <a:lnTo>
                      <a:pt x="3174" y="2378"/>
                    </a:lnTo>
                    <a:lnTo>
                      <a:pt x="3176" y="2380"/>
                    </a:lnTo>
                    <a:lnTo>
                      <a:pt x="3178" y="2382"/>
                    </a:lnTo>
                    <a:lnTo>
                      <a:pt x="3178" y="2382"/>
                    </a:lnTo>
                    <a:lnTo>
                      <a:pt x="3182" y="2390"/>
                    </a:lnTo>
                    <a:lnTo>
                      <a:pt x="3184" y="2396"/>
                    </a:lnTo>
                    <a:lnTo>
                      <a:pt x="3190" y="2398"/>
                    </a:lnTo>
                    <a:lnTo>
                      <a:pt x="3200" y="2400"/>
                    </a:lnTo>
                    <a:lnTo>
                      <a:pt x="3200" y="2400"/>
                    </a:lnTo>
                    <a:lnTo>
                      <a:pt x="3204" y="2400"/>
                    </a:lnTo>
                    <a:lnTo>
                      <a:pt x="3208" y="2400"/>
                    </a:lnTo>
                    <a:lnTo>
                      <a:pt x="3216" y="2406"/>
                    </a:lnTo>
                    <a:lnTo>
                      <a:pt x="3220" y="2410"/>
                    </a:lnTo>
                    <a:lnTo>
                      <a:pt x="3228" y="2414"/>
                    </a:lnTo>
                    <a:lnTo>
                      <a:pt x="3228" y="2414"/>
                    </a:lnTo>
                    <a:lnTo>
                      <a:pt x="3232" y="2416"/>
                    </a:lnTo>
                    <a:lnTo>
                      <a:pt x="3236" y="2418"/>
                    </a:lnTo>
                    <a:lnTo>
                      <a:pt x="3238" y="2426"/>
                    </a:lnTo>
                    <a:lnTo>
                      <a:pt x="3238" y="2440"/>
                    </a:lnTo>
                    <a:lnTo>
                      <a:pt x="3238" y="2440"/>
                    </a:lnTo>
                    <a:lnTo>
                      <a:pt x="3240" y="2444"/>
                    </a:lnTo>
                    <a:lnTo>
                      <a:pt x="3244" y="2444"/>
                    </a:lnTo>
                    <a:lnTo>
                      <a:pt x="3254" y="2442"/>
                    </a:lnTo>
                    <a:lnTo>
                      <a:pt x="3254" y="2442"/>
                    </a:lnTo>
                    <a:lnTo>
                      <a:pt x="3256" y="2442"/>
                    </a:lnTo>
                    <a:lnTo>
                      <a:pt x="3256" y="2444"/>
                    </a:lnTo>
                    <a:lnTo>
                      <a:pt x="3256" y="2448"/>
                    </a:lnTo>
                    <a:lnTo>
                      <a:pt x="3254" y="2452"/>
                    </a:lnTo>
                    <a:lnTo>
                      <a:pt x="3256" y="2458"/>
                    </a:lnTo>
                    <a:lnTo>
                      <a:pt x="3256" y="2458"/>
                    </a:lnTo>
                    <a:lnTo>
                      <a:pt x="3258" y="2458"/>
                    </a:lnTo>
                    <a:lnTo>
                      <a:pt x="3260" y="2458"/>
                    </a:lnTo>
                    <a:lnTo>
                      <a:pt x="3268" y="2458"/>
                    </a:lnTo>
                    <a:lnTo>
                      <a:pt x="3274" y="2456"/>
                    </a:lnTo>
                    <a:lnTo>
                      <a:pt x="3276" y="2458"/>
                    </a:lnTo>
                    <a:lnTo>
                      <a:pt x="3278" y="2460"/>
                    </a:lnTo>
                    <a:lnTo>
                      <a:pt x="3278" y="2460"/>
                    </a:lnTo>
                    <a:lnTo>
                      <a:pt x="3280" y="2464"/>
                    </a:lnTo>
                    <a:lnTo>
                      <a:pt x="3284" y="2466"/>
                    </a:lnTo>
                    <a:lnTo>
                      <a:pt x="3292" y="2472"/>
                    </a:lnTo>
                    <a:lnTo>
                      <a:pt x="3292" y="2472"/>
                    </a:lnTo>
                    <a:lnTo>
                      <a:pt x="3294" y="2474"/>
                    </a:lnTo>
                    <a:lnTo>
                      <a:pt x="3294" y="2476"/>
                    </a:lnTo>
                    <a:lnTo>
                      <a:pt x="3290" y="2480"/>
                    </a:lnTo>
                    <a:lnTo>
                      <a:pt x="3286" y="2488"/>
                    </a:lnTo>
                    <a:lnTo>
                      <a:pt x="3284" y="2492"/>
                    </a:lnTo>
                    <a:lnTo>
                      <a:pt x="3284" y="2496"/>
                    </a:lnTo>
                    <a:lnTo>
                      <a:pt x="3284" y="2496"/>
                    </a:lnTo>
                    <a:lnTo>
                      <a:pt x="3286" y="2504"/>
                    </a:lnTo>
                    <a:lnTo>
                      <a:pt x="3290" y="2508"/>
                    </a:lnTo>
                    <a:lnTo>
                      <a:pt x="3294" y="2510"/>
                    </a:lnTo>
                    <a:lnTo>
                      <a:pt x="3298" y="2506"/>
                    </a:lnTo>
                    <a:lnTo>
                      <a:pt x="3298" y="2506"/>
                    </a:lnTo>
                    <a:lnTo>
                      <a:pt x="3310" y="2496"/>
                    </a:lnTo>
                    <a:lnTo>
                      <a:pt x="3322" y="2488"/>
                    </a:lnTo>
                    <a:lnTo>
                      <a:pt x="3322" y="2488"/>
                    </a:lnTo>
                    <a:lnTo>
                      <a:pt x="3326" y="2486"/>
                    </a:lnTo>
                    <a:lnTo>
                      <a:pt x="3326" y="2482"/>
                    </a:lnTo>
                    <a:lnTo>
                      <a:pt x="3326" y="2478"/>
                    </a:lnTo>
                    <a:lnTo>
                      <a:pt x="3330" y="2478"/>
                    </a:lnTo>
                    <a:lnTo>
                      <a:pt x="3330" y="2478"/>
                    </a:lnTo>
                    <a:lnTo>
                      <a:pt x="3332" y="2476"/>
                    </a:lnTo>
                    <a:lnTo>
                      <a:pt x="3334" y="2472"/>
                    </a:lnTo>
                    <a:lnTo>
                      <a:pt x="3336" y="2464"/>
                    </a:lnTo>
                    <a:lnTo>
                      <a:pt x="3336" y="2464"/>
                    </a:lnTo>
                    <a:lnTo>
                      <a:pt x="3338" y="2460"/>
                    </a:lnTo>
                    <a:lnTo>
                      <a:pt x="3342" y="2460"/>
                    </a:lnTo>
                    <a:lnTo>
                      <a:pt x="3354" y="2460"/>
                    </a:lnTo>
                    <a:lnTo>
                      <a:pt x="3354" y="2460"/>
                    </a:lnTo>
                    <a:lnTo>
                      <a:pt x="3362" y="2458"/>
                    </a:lnTo>
                    <a:lnTo>
                      <a:pt x="3370" y="2454"/>
                    </a:lnTo>
                    <a:lnTo>
                      <a:pt x="3390" y="2442"/>
                    </a:lnTo>
                    <a:lnTo>
                      <a:pt x="3390" y="2442"/>
                    </a:lnTo>
                    <a:lnTo>
                      <a:pt x="3398" y="2436"/>
                    </a:lnTo>
                    <a:lnTo>
                      <a:pt x="3404" y="2430"/>
                    </a:lnTo>
                    <a:lnTo>
                      <a:pt x="3408" y="2422"/>
                    </a:lnTo>
                    <a:lnTo>
                      <a:pt x="3412" y="2406"/>
                    </a:lnTo>
                    <a:lnTo>
                      <a:pt x="3412" y="2406"/>
                    </a:lnTo>
                    <a:lnTo>
                      <a:pt x="3412" y="2396"/>
                    </a:lnTo>
                    <a:lnTo>
                      <a:pt x="3412" y="2386"/>
                    </a:lnTo>
                    <a:lnTo>
                      <a:pt x="3410" y="2368"/>
                    </a:lnTo>
                    <a:lnTo>
                      <a:pt x="3406" y="2344"/>
                    </a:lnTo>
                    <a:lnTo>
                      <a:pt x="3406" y="2344"/>
                    </a:lnTo>
                    <a:lnTo>
                      <a:pt x="3402" y="2334"/>
                    </a:lnTo>
                    <a:lnTo>
                      <a:pt x="3394" y="2318"/>
                    </a:lnTo>
                    <a:lnTo>
                      <a:pt x="3386" y="2306"/>
                    </a:lnTo>
                    <a:lnTo>
                      <a:pt x="3382" y="2302"/>
                    </a:lnTo>
                    <a:lnTo>
                      <a:pt x="3380" y="2300"/>
                    </a:lnTo>
                    <a:lnTo>
                      <a:pt x="3380" y="2300"/>
                    </a:lnTo>
                    <a:lnTo>
                      <a:pt x="3376" y="2300"/>
                    </a:lnTo>
                    <a:lnTo>
                      <a:pt x="3370" y="2296"/>
                    </a:lnTo>
                    <a:lnTo>
                      <a:pt x="3358" y="2284"/>
                    </a:lnTo>
                    <a:lnTo>
                      <a:pt x="3336" y="2264"/>
                    </a:lnTo>
                    <a:lnTo>
                      <a:pt x="3336" y="2264"/>
                    </a:lnTo>
                    <a:lnTo>
                      <a:pt x="3332" y="2258"/>
                    </a:lnTo>
                    <a:lnTo>
                      <a:pt x="3330" y="2254"/>
                    </a:lnTo>
                    <a:lnTo>
                      <a:pt x="3328" y="2248"/>
                    </a:lnTo>
                    <a:lnTo>
                      <a:pt x="3324" y="2242"/>
                    </a:lnTo>
                    <a:lnTo>
                      <a:pt x="3324" y="2242"/>
                    </a:lnTo>
                    <a:lnTo>
                      <a:pt x="3318" y="2236"/>
                    </a:lnTo>
                    <a:lnTo>
                      <a:pt x="3316" y="2226"/>
                    </a:lnTo>
                    <a:lnTo>
                      <a:pt x="3316" y="2216"/>
                    </a:lnTo>
                    <a:lnTo>
                      <a:pt x="3316" y="2206"/>
                    </a:lnTo>
                    <a:lnTo>
                      <a:pt x="3316" y="2206"/>
                    </a:lnTo>
                    <a:lnTo>
                      <a:pt x="3318" y="2200"/>
                    </a:lnTo>
                    <a:lnTo>
                      <a:pt x="3320" y="2198"/>
                    </a:lnTo>
                    <a:lnTo>
                      <a:pt x="3328" y="2192"/>
                    </a:lnTo>
                    <a:lnTo>
                      <a:pt x="3334" y="2186"/>
                    </a:lnTo>
                    <a:lnTo>
                      <a:pt x="3336" y="2184"/>
                    </a:lnTo>
                    <a:lnTo>
                      <a:pt x="3336" y="2182"/>
                    </a:lnTo>
                    <a:lnTo>
                      <a:pt x="3336" y="2182"/>
                    </a:lnTo>
                    <a:lnTo>
                      <a:pt x="3336" y="2176"/>
                    </a:lnTo>
                    <a:lnTo>
                      <a:pt x="3338" y="2170"/>
                    </a:lnTo>
                    <a:lnTo>
                      <a:pt x="3340" y="2166"/>
                    </a:lnTo>
                    <a:lnTo>
                      <a:pt x="3346" y="2166"/>
                    </a:lnTo>
                    <a:lnTo>
                      <a:pt x="3346" y="2166"/>
                    </a:lnTo>
                    <a:lnTo>
                      <a:pt x="3352" y="2164"/>
                    </a:lnTo>
                    <a:lnTo>
                      <a:pt x="3358" y="2160"/>
                    </a:lnTo>
                    <a:lnTo>
                      <a:pt x="3364" y="2156"/>
                    </a:lnTo>
                    <a:lnTo>
                      <a:pt x="3368" y="2152"/>
                    </a:lnTo>
                    <a:lnTo>
                      <a:pt x="3368" y="2152"/>
                    </a:lnTo>
                    <a:lnTo>
                      <a:pt x="3370" y="2150"/>
                    </a:lnTo>
                    <a:lnTo>
                      <a:pt x="3372" y="2148"/>
                    </a:lnTo>
                    <a:lnTo>
                      <a:pt x="3378" y="2148"/>
                    </a:lnTo>
                    <a:lnTo>
                      <a:pt x="3384" y="2148"/>
                    </a:lnTo>
                    <a:lnTo>
                      <a:pt x="3386" y="2146"/>
                    </a:lnTo>
                    <a:lnTo>
                      <a:pt x="3386" y="2144"/>
                    </a:lnTo>
                    <a:lnTo>
                      <a:pt x="3386" y="2144"/>
                    </a:lnTo>
                    <a:lnTo>
                      <a:pt x="3390" y="2140"/>
                    </a:lnTo>
                    <a:lnTo>
                      <a:pt x="3394" y="2140"/>
                    </a:lnTo>
                    <a:lnTo>
                      <a:pt x="3398" y="2142"/>
                    </a:lnTo>
                    <a:lnTo>
                      <a:pt x="3402" y="2146"/>
                    </a:lnTo>
                    <a:lnTo>
                      <a:pt x="3402" y="2146"/>
                    </a:lnTo>
                    <a:lnTo>
                      <a:pt x="3404" y="2150"/>
                    </a:lnTo>
                    <a:lnTo>
                      <a:pt x="3408" y="2150"/>
                    </a:lnTo>
                    <a:lnTo>
                      <a:pt x="3412" y="2150"/>
                    </a:lnTo>
                    <a:lnTo>
                      <a:pt x="3418" y="2146"/>
                    </a:lnTo>
                    <a:lnTo>
                      <a:pt x="3418" y="2146"/>
                    </a:lnTo>
                    <a:lnTo>
                      <a:pt x="3420" y="2144"/>
                    </a:lnTo>
                    <a:lnTo>
                      <a:pt x="3422" y="2144"/>
                    </a:lnTo>
                    <a:lnTo>
                      <a:pt x="3426" y="2146"/>
                    </a:lnTo>
                    <a:lnTo>
                      <a:pt x="3426" y="2152"/>
                    </a:lnTo>
                    <a:lnTo>
                      <a:pt x="3424" y="2156"/>
                    </a:lnTo>
                    <a:lnTo>
                      <a:pt x="3424" y="2156"/>
                    </a:lnTo>
                    <a:lnTo>
                      <a:pt x="3422" y="2162"/>
                    </a:lnTo>
                    <a:lnTo>
                      <a:pt x="3422" y="2168"/>
                    </a:lnTo>
                    <a:lnTo>
                      <a:pt x="3426" y="2174"/>
                    </a:lnTo>
                    <a:lnTo>
                      <a:pt x="3430" y="2180"/>
                    </a:lnTo>
                    <a:lnTo>
                      <a:pt x="3430" y="2180"/>
                    </a:lnTo>
                    <a:lnTo>
                      <a:pt x="3436" y="2182"/>
                    </a:lnTo>
                    <a:lnTo>
                      <a:pt x="3438" y="2180"/>
                    </a:lnTo>
                    <a:lnTo>
                      <a:pt x="3438" y="2174"/>
                    </a:lnTo>
                    <a:lnTo>
                      <a:pt x="3438" y="2168"/>
                    </a:lnTo>
                    <a:lnTo>
                      <a:pt x="3438" y="2168"/>
                    </a:lnTo>
                    <a:lnTo>
                      <a:pt x="3438" y="2166"/>
                    </a:lnTo>
                    <a:lnTo>
                      <a:pt x="3440" y="2164"/>
                    </a:lnTo>
                    <a:lnTo>
                      <a:pt x="3446" y="2158"/>
                    </a:lnTo>
                    <a:lnTo>
                      <a:pt x="3460" y="2152"/>
                    </a:lnTo>
                    <a:lnTo>
                      <a:pt x="3476" y="2146"/>
                    </a:lnTo>
                    <a:lnTo>
                      <a:pt x="3476" y="2146"/>
                    </a:lnTo>
                    <a:lnTo>
                      <a:pt x="3496" y="2138"/>
                    </a:lnTo>
                    <a:lnTo>
                      <a:pt x="3512" y="2128"/>
                    </a:lnTo>
                    <a:lnTo>
                      <a:pt x="3524" y="2120"/>
                    </a:lnTo>
                    <a:lnTo>
                      <a:pt x="3530" y="2114"/>
                    </a:lnTo>
                    <a:lnTo>
                      <a:pt x="3530" y="2114"/>
                    </a:lnTo>
                    <a:lnTo>
                      <a:pt x="3530" y="2114"/>
                    </a:lnTo>
                    <a:lnTo>
                      <a:pt x="3532" y="2114"/>
                    </a:lnTo>
                    <a:lnTo>
                      <a:pt x="3540" y="2116"/>
                    </a:lnTo>
                    <a:lnTo>
                      <a:pt x="3548" y="2118"/>
                    </a:lnTo>
                    <a:lnTo>
                      <a:pt x="3552" y="2118"/>
                    </a:lnTo>
                    <a:lnTo>
                      <a:pt x="3556" y="2116"/>
                    </a:lnTo>
                    <a:lnTo>
                      <a:pt x="3556" y="2116"/>
                    </a:lnTo>
                    <a:lnTo>
                      <a:pt x="3566" y="2112"/>
                    </a:lnTo>
                    <a:lnTo>
                      <a:pt x="3580" y="2110"/>
                    </a:lnTo>
                    <a:lnTo>
                      <a:pt x="3604" y="2108"/>
                    </a:lnTo>
                    <a:lnTo>
                      <a:pt x="3604" y="2108"/>
                    </a:lnTo>
                    <a:lnTo>
                      <a:pt x="3608" y="2106"/>
                    </a:lnTo>
                    <a:lnTo>
                      <a:pt x="3610" y="2104"/>
                    </a:lnTo>
                    <a:lnTo>
                      <a:pt x="3614" y="2100"/>
                    </a:lnTo>
                    <a:lnTo>
                      <a:pt x="3620" y="2094"/>
                    </a:lnTo>
                    <a:lnTo>
                      <a:pt x="3620" y="2094"/>
                    </a:lnTo>
                    <a:lnTo>
                      <a:pt x="3626" y="2086"/>
                    </a:lnTo>
                    <a:lnTo>
                      <a:pt x="3630" y="2084"/>
                    </a:lnTo>
                    <a:lnTo>
                      <a:pt x="3636" y="2082"/>
                    </a:lnTo>
                    <a:lnTo>
                      <a:pt x="3636" y="2082"/>
                    </a:lnTo>
                    <a:lnTo>
                      <a:pt x="3642" y="2078"/>
                    </a:lnTo>
                    <a:lnTo>
                      <a:pt x="3646" y="2074"/>
                    </a:lnTo>
                    <a:lnTo>
                      <a:pt x="3650" y="2068"/>
                    </a:lnTo>
                    <a:lnTo>
                      <a:pt x="3652" y="2064"/>
                    </a:lnTo>
                    <a:lnTo>
                      <a:pt x="3652" y="2064"/>
                    </a:lnTo>
                    <a:lnTo>
                      <a:pt x="3652" y="2062"/>
                    </a:lnTo>
                    <a:lnTo>
                      <a:pt x="3654" y="2062"/>
                    </a:lnTo>
                    <a:lnTo>
                      <a:pt x="3660" y="2058"/>
                    </a:lnTo>
                    <a:lnTo>
                      <a:pt x="3666" y="2056"/>
                    </a:lnTo>
                    <a:lnTo>
                      <a:pt x="3668" y="2054"/>
                    </a:lnTo>
                    <a:lnTo>
                      <a:pt x="3670" y="2052"/>
                    </a:lnTo>
                    <a:lnTo>
                      <a:pt x="3670" y="2052"/>
                    </a:lnTo>
                    <a:lnTo>
                      <a:pt x="3672" y="2050"/>
                    </a:lnTo>
                    <a:lnTo>
                      <a:pt x="3676" y="2046"/>
                    </a:lnTo>
                    <a:lnTo>
                      <a:pt x="3682" y="2044"/>
                    </a:lnTo>
                    <a:lnTo>
                      <a:pt x="3684" y="2040"/>
                    </a:lnTo>
                    <a:lnTo>
                      <a:pt x="3684" y="2040"/>
                    </a:lnTo>
                    <a:lnTo>
                      <a:pt x="3684" y="2036"/>
                    </a:lnTo>
                    <a:lnTo>
                      <a:pt x="3688" y="2034"/>
                    </a:lnTo>
                    <a:lnTo>
                      <a:pt x="3692" y="2032"/>
                    </a:lnTo>
                    <a:lnTo>
                      <a:pt x="3694" y="2030"/>
                    </a:lnTo>
                    <a:lnTo>
                      <a:pt x="3694" y="2030"/>
                    </a:lnTo>
                    <a:lnTo>
                      <a:pt x="3696" y="2024"/>
                    </a:lnTo>
                    <a:lnTo>
                      <a:pt x="3696" y="2018"/>
                    </a:lnTo>
                    <a:lnTo>
                      <a:pt x="3696" y="2012"/>
                    </a:lnTo>
                    <a:lnTo>
                      <a:pt x="3696" y="2010"/>
                    </a:lnTo>
                    <a:lnTo>
                      <a:pt x="3698" y="2008"/>
                    </a:lnTo>
                    <a:lnTo>
                      <a:pt x="3698" y="2008"/>
                    </a:lnTo>
                    <a:lnTo>
                      <a:pt x="3700" y="2008"/>
                    </a:lnTo>
                    <a:lnTo>
                      <a:pt x="3700" y="2006"/>
                    </a:lnTo>
                    <a:lnTo>
                      <a:pt x="3700" y="2002"/>
                    </a:lnTo>
                    <a:lnTo>
                      <a:pt x="3694" y="1996"/>
                    </a:lnTo>
                    <a:lnTo>
                      <a:pt x="3694" y="1996"/>
                    </a:lnTo>
                    <a:lnTo>
                      <a:pt x="3696" y="1992"/>
                    </a:lnTo>
                    <a:lnTo>
                      <a:pt x="3702" y="1992"/>
                    </a:lnTo>
                    <a:lnTo>
                      <a:pt x="3708" y="1990"/>
                    </a:lnTo>
                    <a:lnTo>
                      <a:pt x="3714" y="1986"/>
                    </a:lnTo>
                    <a:lnTo>
                      <a:pt x="3714" y="1986"/>
                    </a:lnTo>
                    <a:lnTo>
                      <a:pt x="3718" y="1982"/>
                    </a:lnTo>
                    <a:lnTo>
                      <a:pt x="3722" y="1978"/>
                    </a:lnTo>
                    <a:lnTo>
                      <a:pt x="3724" y="1974"/>
                    </a:lnTo>
                    <a:lnTo>
                      <a:pt x="3726" y="1968"/>
                    </a:lnTo>
                    <a:lnTo>
                      <a:pt x="3726" y="1968"/>
                    </a:lnTo>
                    <a:lnTo>
                      <a:pt x="3728" y="1962"/>
                    </a:lnTo>
                    <a:lnTo>
                      <a:pt x="3734" y="1958"/>
                    </a:lnTo>
                    <a:lnTo>
                      <a:pt x="3744" y="1950"/>
                    </a:lnTo>
                    <a:lnTo>
                      <a:pt x="3744" y="1950"/>
                    </a:lnTo>
                    <a:lnTo>
                      <a:pt x="3748" y="1948"/>
                    </a:lnTo>
                    <a:lnTo>
                      <a:pt x="3750" y="1942"/>
                    </a:lnTo>
                    <a:lnTo>
                      <a:pt x="3750" y="1936"/>
                    </a:lnTo>
                    <a:lnTo>
                      <a:pt x="3750" y="1928"/>
                    </a:lnTo>
                    <a:lnTo>
                      <a:pt x="3750" y="1928"/>
                    </a:lnTo>
                    <a:lnTo>
                      <a:pt x="3750" y="1924"/>
                    </a:lnTo>
                    <a:lnTo>
                      <a:pt x="3754" y="1922"/>
                    </a:lnTo>
                    <a:lnTo>
                      <a:pt x="3756" y="1920"/>
                    </a:lnTo>
                    <a:lnTo>
                      <a:pt x="3754" y="1918"/>
                    </a:lnTo>
                    <a:lnTo>
                      <a:pt x="3754" y="1918"/>
                    </a:lnTo>
                    <a:lnTo>
                      <a:pt x="3752" y="1914"/>
                    </a:lnTo>
                    <a:lnTo>
                      <a:pt x="3754" y="1910"/>
                    </a:lnTo>
                    <a:lnTo>
                      <a:pt x="3760" y="1906"/>
                    </a:lnTo>
                    <a:lnTo>
                      <a:pt x="3766" y="1902"/>
                    </a:lnTo>
                    <a:lnTo>
                      <a:pt x="3766" y="1902"/>
                    </a:lnTo>
                    <a:lnTo>
                      <a:pt x="3768" y="1900"/>
                    </a:lnTo>
                    <a:lnTo>
                      <a:pt x="3768" y="1900"/>
                    </a:lnTo>
                    <a:lnTo>
                      <a:pt x="3766" y="1898"/>
                    </a:lnTo>
                    <a:lnTo>
                      <a:pt x="3760" y="1896"/>
                    </a:lnTo>
                    <a:lnTo>
                      <a:pt x="3754" y="1898"/>
                    </a:lnTo>
                    <a:lnTo>
                      <a:pt x="3754" y="1898"/>
                    </a:lnTo>
                    <a:lnTo>
                      <a:pt x="3752" y="1900"/>
                    </a:lnTo>
                    <a:lnTo>
                      <a:pt x="3750" y="1898"/>
                    </a:lnTo>
                    <a:lnTo>
                      <a:pt x="3746" y="1894"/>
                    </a:lnTo>
                    <a:lnTo>
                      <a:pt x="3742" y="1892"/>
                    </a:lnTo>
                    <a:lnTo>
                      <a:pt x="3740" y="1892"/>
                    </a:lnTo>
                    <a:lnTo>
                      <a:pt x="3738" y="1892"/>
                    </a:lnTo>
                    <a:lnTo>
                      <a:pt x="3738" y="1892"/>
                    </a:lnTo>
                    <a:lnTo>
                      <a:pt x="3736" y="1894"/>
                    </a:lnTo>
                    <a:lnTo>
                      <a:pt x="3734" y="1894"/>
                    </a:lnTo>
                    <a:lnTo>
                      <a:pt x="3728" y="1894"/>
                    </a:lnTo>
                    <a:lnTo>
                      <a:pt x="3726" y="1890"/>
                    </a:lnTo>
                    <a:lnTo>
                      <a:pt x="3726" y="1888"/>
                    </a:lnTo>
                    <a:lnTo>
                      <a:pt x="3730" y="1888"/>
                    </a:lnTo>
                    <a:lnTo>
                      <a:pt x="3730" y="1888"/>
                    </a:lnTo>
                    <a:lnTo>
                      <a:pt x="3736" y="1884"/>
                    </a:lnTo>
                    <a:lnTo>
                      <a:pt x="3744" y="1880"/>
                    </a:lnTo>
                    <a:lnTo>
                      <a:pt x="3758" y="1874"/>
                    </a:lnTo>
                    <a:lnTo>
                      <a:pt x="3758" y="1874"/>
                    </a:lnTo>
                    <a:lnTo>
                      <a:pt x="3760" y="1872"/>
                    </a:lnTo>
                    <a:lnTo>
                      <a:pt x="3758" y="1870"/>
                    </a:lnTo>
                    <a:lnTo>
                      <a:pt x="3754" y="1864"/>
                    </a:lnTo>
                    <a:lnTo>
                      <a:pt x="3748" y="1860"/>
                    </a:lnTo>
                    <a:lnTo>
                      <a:pt x="3742" y="1858"/>
                    </a:lnTo>
                    <a:lnTo>
                      <a:pt x="3742" y="1858"/>
                    </a:lnTo>
                    <a:lnTo>
                      <a:pt x="3738" y="1858"/>
                    </a:lnTo>
                    <a:lnTo>
                      <a:pt x="3736" y="1856"/>
                    </a:lnTo>
                    <a:lnTo>
                      <a:pt x="3730" y="1850"/>
                    </a:lnTo>
                    <a:lnTo>
                      <a:pt x="3724" y="1844"/>
                    </a:lnTo>
                    <a:lnTo>
                      <a:pt x="3720" y="1842"/>
                    </a:lnTo>
                    <a:lnTo>
                      <a:pt x="3718" y="1840"/>
                    </a:lnTo>
                    <a:lnTo>
                      <a:pt x="3718" y="1840"/>
                    </a:lnTo>
                    <a:lnTo>
                      <a:pt x="3714" y="1840"/>
                    </a:lnTo>
                    <a:lnTo>
                      <a:pt x="3718" y="1838"/>
                    </a:lnTo>
                    <a:lnTo>
                      <a:pt x="3724" y="1838"/>
                    </a:lnTo>
                    <a:lnTo>
                      <a:pt x="3732" y="1840"/>
                    </a:lnTo>
                    <a:lnTo>
                      <a:pt x="3732" y="1840"/>
                    </a:lnTo>
                    <a:lnTo>
                      <a:pt x="3746" y="1846"/>
                    </a:lnTo>
                    <a:lnTo>
                      <a:pt x="3752" y="1846"/>
                    </a:lnTo>
                    <a:lnTo>
                      <a:pt x="3756" y="1844"/>
                    </a:lnTo>
                    <a:lnTo>
                      <a:pt x="3756" y="1844"/>
                    </a:lnTo>
                    <a:lnTo>
                      <a:pt x="3758" y="1842"/>
                    </a:lnTo>
                    <a:lnTo>
                      <a:pt x="3756" y="1840"/>
                    </a:lnTo>
                    <a:lnTo>
                      <a:pt x="3750" y="1832"/>
                    </a:lnTo>
                    <a:lnTo>
                      <a:pt x="3734" y="1818"/>
                    </a:lnTo>
                    <a:lnTo>
                      <a:pt x="3734" y="1818"/>
                    </a:lnTo>
                    <a:lnTo>
                      <a:pt x="3730" y="1814"/>
                    </a:lnTo>
                    <a:lnTo>
                      <a:pt x="3730" y="1810"/>
                    </a:lnTo>
                    <a:lnTo>
                      <a:pt x="3730" y="1806"/>
                    </a:lnTo>
                    <a:lnTo>
                      <a:pt x="3728" y="1802"/>
                    </a:lnTo>
                    <a:lnTo>
                      <a:pt x="3728" y="1802"/>
                    </a:lnTo>
                    <a:lnTo>
                      <a:pt x="3724" y="1798"/>
                    </a:lnTo>
                    <a:lnTo>
                      <a:pt x="3720" y="1788"/>
                    </a:lnTo>
                    <a:lnTo>
                      <a:pt x="3712" y="1770"/>
                    </a:lnTo>
                    <a:lnTo>
                      <a:pt x="3712" y="1770"/>
                    </a:lnTo>
                    <a:lnTo>
                      <a:pt x="3710" y="1766"/>
                    </a:lnTo>
                    <a:lnTo>
                      <a:pt x="3706" y="1764"/>
                    </a:lnTo>
                    <a:lnTo>
                      <a:pt x="3700" y="1760"/>
                    </a:lnTo>
                    <a:lnTo>
                      <a:pt x="3692" y="1756"/>
                    </a:lnTo>
                    <a:lnTo>
                      <a:pt x="3688" y="1752"/>
                    </a:lnTo>
                    <a:lnTo>
                      <a:pt x="3688" y="1752"/>
                    </a:lnTo>
                    <a:lnTo>
                      <a:pt x="3686" y="1746"/>
                    </a:lnTo>
                    <a:lnTo>
                      <a:pt x="3688" y="1740"/>
                    </a:lnTo>
                    <a:lnTo>
                      <a:pt x="3692" y="1732"/>
                    </a:lnTo>
                    <a:lnTo>
                      <a:pt x="3700" y="1726"/>
                    </a:lnTo>
                    <a:lnTo>
                      <a:pt x="3700" y="1726"/>
                    </a:lnTo>
                    <a:lnTo>
                      <a:pt x="3706" y="1722"/>
                    </a:lnTo>
                    <a:lnTo>
                      <a:pt x="3710" y="1718"/>
                    </a:lnTo>
                    <a:lnTo>
                      <a:pt x="3710" y="1714"/>
                    </a:lnTo>
                    <a:lnTo>
                      <a:pt x="3714" y="1712"/>
                    </a:lnTo>
                    <a:lnTo>
                      <a:pt x="3714" y="1712"/>
                    </a:lnTo>
                    <a:lnTo>
                      <a:pt x="3718" y="1712"/>
                    </a:lnTo>
                    <a:lnTo>
                      <a:pt x="3720" y="1712"/>
                    </a:lnTo>
                    <a:lnTo>
                      <a:pt x="3724" y="1708"/>
                    </a:lnTo>
                    <a:lnTo>
                      <a:pt x="3728" y="1702"/>
                    </a:lnTo>
                    <a:lnTo>
                      <a:pt x="3728" y="1702"/>
                    </a:lnTo>
                    <a:lnTo>
                      <a:pt x="3732" y="1698"/>
                    </a:lnTo>
                    <a:lnTo>
                      <a:pt x="3736" y="1696"/>
                    </a:lnTo>
                    <a:lnTo>
                      <a:pt x="3740" y="1696"/>
                    </a:lnTo>
                    <a:lnTo>
                      <a:pt x="3744" y="1694"/>
                    </a:lnTo>
                    <a:lnTo>
                      <a:pt x="3744" y="1694"/>
                    </a:lnTo>
                    <a:lnTo>
                      <a:pt x="3750" y="1690"/>
                    </a:lnTo>
                    <a:lnTo>
                      <a:pt x="3760" y="1688"/>
                    </a:lnTo>
                    <a:lnTo>
                      <a:pt x="3768" y="1688"/>
                    </a:lnTo>
                    <a:lnTo>
                      <a:pt x="3776" y="1684"/>
                    </a:lnTo>
                    <a:lnTo>
                      <a:pt x="3776" y="1684"/>
                    </a:lnTo>
                    <a:lnTo>
                      <a:pt x="3778" y="1682"/>
                    </a:lnTo>
                    <a:lnTo>
                      <a:pt x="3778" y="1680"/>
                    </a:lnTo>
                    <a:lnTo>
                      <a:pt x="3774" y="1672"/>
                    </a:lnTo>
                    <a:lnTo>
                      <a:pt x="3768" y="1668"/>
                    </a:lnTo>
                    <a:lnTo>
                      <a:pt x="3764" y="1666"/>
                    </a:lnTo>
                    <a:lnTo>
                      <a:pt x="3760" y="1666"/>
                    </a:lnTo>
                    <a:lnTo>
                      <a:pt x="3760" y="1666"/>
                    </a:lnTo>
                    <a:lnTo>
                      <a:pt x="3752" y="1668"/>
                    </a:lnTo>
                    <a:lnTo>
                      <a:pt x="3746" y="1666"/>
                    </a:lnTo>
                    <a:lnTo>
                      <a:pt x="3738" y="1662"/>
                    </a:lnTo>
                    <a:lnTo>
                      <a:pt x="3734" y="1656"/>
                    </a:lnTo>
                    <a:lnTo>
                      <a:pt x="3734" y="1656"/>
                    </a:lnTo>
                    <a:lnTo>
                      <a:pt x="3730" y="1654"/>
                    </a:lnTo>
                    <a:lnTo>
                      <a:pt x="3726" y="1654"/>
                    </a:lnTo>
                    <a:lnTo>
                      <a:pt x="3718" y="1662"/>
                    </a:lnTo>
                    <a:lnTo>
                      <a:pt x="3708" y="1672"/>
                    </a:lnTo>
                    <a:lnTo>
                      <a:pt x="3696" y="1680"/>
                    </a:lnTo>
                    <a:lnTo>
                      <a:pt x="3696" y="1680"/>
                    </a:lnTo>
                    <a:lnTo>
                      <a:pt x="3692" y="1682"/>
                    </a:lnTo>
                    <a:lnTo>
                      <a:pt x="3688" y="1680"/>
                    </a:lnTo>
                    <a:lnTo>
                      <a:pt x="3684" y="1678"/>
                    </a:lnTo>
                    <a:lnTo>
                      <a:pt x="3682" y="1676"/>
                    </a:lnTo>
                    <a:lnTo>
                      <a:pt x="3678" y="1666"/>
                    </a:lnTo>
                    <a:lnTo>
                      <a:pt x="3680" y="1658"/>
                    </a:lnTo>
                    <a:lnTo>
                      <a:pt x="3680" y="1658"/>
                    </a:lnTo>
                    <a:lnTo>
                      <a:pt x="3680" y="1654"/>
                    </a:lnTo>
                    <a:lnTo>
                      <a:pt x="3680" y="1652"/>
                    </a:lnTo>
                    <a:lnTo>
                      <a:pt x="3678" y="1650"/>
                    </a:lnTo>
                    <a:lnTo>
                      <a:pt x="3674" y="1648"/>
                    </a:lnTo>
                    <a:lnTo>
                      <a:pt x="3664" y="1648"/>
                    </a:lnTo>
                    <a:lnTo>
                      <a:pt x="3652" y="1648"/>
                    </a:lnTo>
                    <a:lnTo>
                      <a:pt x="3652" y="1648"/>
                    </a:lnTo>
                    <a:lnTo>
                      <a:pt x="3646" y="1648"/>
                    </a:lnTo>
                    <a:lnTo>
                      <a:pt x="3642" y="1644"/>
                    </a:lnTo>
                    <a:lnTo>
                      <a:pt x="3640" y="1638"/>
                    </a:lnTo>
                    <a:lnTo>
                      <a:pt x="3640" y="1632"/>
                    </a:lnTo>
                    <a:lnTo>
                      <a:pt x="3642" y="1626"/>
                    </a:lnTo>
                    <a:lnTo>
                      <a:pt x="3644" y="1620"/>
                    </a:lnTo>
                    <a:lnTo>
                      <a:pt x="3648" y="1616"/>
                    </a:lnTo>
                    <a:lnTo>
                      <a:pt x="3652" y="1614"/>
                    </a:lnTo>
                    <a:lnTo>
                      <a:pt x="3652" y="1614"/>
                    </a:lnTo>
                    <a:lnTo>
                      <a:pt x="3660" y="1616"/>
                    </a:lnTo>
                    <a:lnTo>
                      <a:pt x="3670" y="1616"/>
                    </a:lnTo>
                    <a:lnTo>
                      <a:pt x="3674" y="1616"/>
                    </a:lnTo>
                    <a:lnTo>
                      <a:pt x="3678" y="1614"/>
                    </a:lnTo>
                    <a:lnTo>
                      <a:pt x="3682" y="1610"/>
                    </a:lnTo>
                    <a:lnTo>
                      <a:pt x="3686" y="1604"/>
                    </a:lnTo>
                    <a:lnTo>
                      <a:pt x="3686" y="1604"/>
                    </a:lnTo>
                    <a:lnTo>
                      <a:pt x="3688" y="1598"/>
                    </a:lnTo>
                    <a:lnTo>
                      <a:pt x="3690" y="1594"/>
                    </a:lnTo>
                    <a:lnTo>
                      <a:pt x="3694" y="1594"/>
                    </a:lnTo>
                    <a:lnTo>
                      <a:pt x="3698" y="1592"/>
                    </a:lnTo>
                    <a:lnTo>
                      <a:pt x="3706" y="1590"/>
                    </a:lnTo>
                    <a:lnTo>
                      <a:pt x="3712" y="1588"/>
                    </a:lnTo>
                    <a:lnTo>
                      <a:pt x="3718" y="1582"/>
                    </a:lnTo>
                    <a:lnTo>
                      <a:pt x="3718" y="1582"/>
                    </a:lnTo>
                    <a:lnTo>
                      <a:pt x="3728" y="1570"/>
                    </a:lnTo>
                    <a:lnTo>
                      <a:pt x="3742" y="1562"/>
                    </a:lnTo>
                    <a:lnTo>
                      <a:pt x="3746" y="1560"/>
                    </a:lnTo>
                    <a:lnTo>
                      <a:pt x="3752" y="1560"/>
                    </a:lnTo>
                    <a:lnTo>
                      <a:pt x="3758" y="1562"/>
                    </a:lnTo>
                    <a:lnTo>
                      <a:pt x="3764" y="1564"/>
                    </a:lnTo>
                    <a:lnTo>
                      <a:pt x="3764" y="1564"/>
                    </a:lnTo>
                    <a:lnTo>
                      <a:pt x="3766" y="1568"/>
                    </a:lnTo>
                    <a:lnTo>
                      <a:pt x="3766" y="1572"/>
                    </a:lnTo>
                    <a:lnTo>
                      <a:pt x="3764" y="1578"/>
                    </a:lnTo>
                    <a:lnTo>
                      <a:pt x="3760" y="1582"/>
                    </a:lnTo>
                    <a:lnTo>
                      <a:pt x="3752" y="1592"/>
                    </a:lnTo>
                    <a:lnTo>
                      <a:pt x="3744" y="1602"/>
                    </a:lnTo>
                    <a:lnTo>
                      <a:pt x="3744" y="1602"/>
                    </a:lnTo>
                    <a:lnTo>
                      <a:pt x="3744" y="1608"/>
                    </a:lnTo>
                    <a:lnTo>
                      <a:pt x="3744" y="1612"/>
                    </a:lnTo>
                    <a:lnTo>
                      <a:pt x="3744" y="1618"/>
                    </a:lnTo>
                    <a:lnTo>
                      <a:pt x="3740" y="1622"/>
                    </a:lnTo>
                    <a:lnTo>
                      <a:pt x="3740" y="1622"/>
                    </a:lnTo>
                    <a:lnTo>
                      <a:pt x="3738" y="1626"/>
                    </a:lnTo>
                    <a:lnTo>
                      <a:pt x="3740" y="1628"/>
                    </a:lnTo>
                    <a:lnTo>
                      <a:pt x="3742" y="1628"/>
                    </a:lnTo>
                    <a:lnTo>
                      <a:pt x="3750" y="1628"/>
                    </a:lnTo>
                    <a:lnTo>
                      <a:pt x="3760" y="1622"/>
                    </a:lnTo>
                    <a:lnTo>
                      <a:pt x="3760" y="1622"/>
                    </a:lnTo>
                    <a:lnTo>
                      <a:pt x="3786" y="1606"/>
                    </a:lnTo>
                    <a:lnTo>
                      <a:pt x="3810" y="1594"/>
                    </a:lnTo>
                    <a:lnTo>
                      <a:pt x="3810" y="1594"/>
                    </a:lnTo>
                    <a:lnTo>
                      <a:pt x="3816" y="1592"/>
                    </a:lnTo>
                    <a:lnTo>
                      <a:pt x="3822" y="1592"/>
                    </a:lnTo>
                    <a:lnTo>
                      <a:pt x="3836" y="1594"/>
                    </a:lnTo>
                    <a:lnTo>
                      <a:pt x="3846" y="1600"/>
                    </a:lnTo>
                    <a:lnTo>
                      <a:pt x="3854" y="1608"/>
                    </a:lnTo>
                    <a:lnTo>
                      <a:pt x="3854" y="1608"/>
                    </a:lnTo>
                    <a:lnTo>
                      <a:pt x="3856" y="1610"/>
                    </a:lnTo>
                    <a:lnTo>
                      <a:pt x="3856" y="1614"/>
                    </a:lnTo>
                    <a:lnTo>
                      <a:pt x="3852" y="1622"/>
                    </a:lnTo>
                    <a:lnTo>
                      <a:pt x="3838" y="1636"/>
                    </a:lnTo>
                    <a:lnTo>
                      <a:pt x="3838" y="1636"/>
                    </a:lnTo>
                    <a:lnTo>
                      <a:pt x="3836" y="1642"/>
                    </a:lnTo>
                    <a:lnTo>
                      <a:pt x="3838" y="1646"/>
                    </a:lnTo>
                    <a:lnTo>
                      <a:pt x="3842" y="1648"/>
                    </a:lnTo>
                    <a:lnTo>
                      <a:pt x="3844" y="1654"/>
                    </a:lnTo>
                    <a:lnTo>
                      <a:pt x="3844" y="1654"/>
                    </a:lnTo>
                    <a:lnTo>
                      <a:pt x="3846" y="1658"/>
                    </a:lnTo>
                    <a:lnTo>
                      <a:pt x="3848" y="1662"/>
                    </a:lnTo>
                    <a:lnTo>
                      <a:pt x="3854" y="1662"/>
                    </a:lnTo>
                    <a:lnTo>
                      <a:pt x="3856" y="1660"/>
                    </a:lnTo>
                    <a:lnTo>
                      <a:pt x="3856" y="1660"/>
                    </a:lnTo>
                    <a:lnTo>
                      <a:pt x="3860" y="1656"/>
                    </a:lnTo>
                    <a:lnTo>
                      <a:pt x="3864" y="1656"/>
                    </a:lnTo>
                    <a:lnTo>
                      <a:pt x="3878" y="1656"/>
                    </a:lnTo>
                    <a:lnTo>
                      <a:pt x="3878" y="1656"/>
                    </a:lnTo>
                    <a:lnTo>
                      <a:pt x="3882" y="1656"/>
                    </a:lnTo>
                    <a:lnTo>
                      <a:pt x="3884" y="1658"/>
                    </a:lnTo>
                    <a:lnTo>
                      <a:pt x="3886" y="1664"/>
                    </a:lnTo>
                    <a:lnTo>
                      <a:pt x="3888" y="1670"/>
                    </a:lnTo>
                    <a:lnTo>
                      <a:pt x="3890" y="1674"/>
                    </a:lnTo>
                    <a:lnTo>
                      <a:pt x="3892" y="1674"/>
                    </a:lnTo>
                    <a:lnTo>
                      <a:pt x="3892" y="1674"/>
                    </a:lnTo>
                    <a:lnTo>
                      <a:pt x="3896" y="1674"/>
                    </a:lnTo>
                    <a:lnTo>
                      <a:pt x="3898" y="1676"/>
                    </a:lnTo>
                    <a:lnTo>
                      <a:pt x="3898" y="1682"/>
                    </a:lnTo>
                    <a:lnTo>
                      <a:pt x="3896" y="1684"/>
                    </a:lnTo>
                    <a:lnTo>
                      <a:pt x="3894" y="1686"/>
                    </a:lnTo>
                    <a:lnTo>
                      <a:pt x="3892" y="1686"/>
                    </a:lnTo>
                    <a:lnTo>
                      <a:pt x="3892" y="1686"/>
                    </a:lnTo>
                    <a:lnTo>
                      <a:pt x="3888" y="1686"/>
                    </a:lnTo>
                    <a:lnTo>
                      <a:pt x="3886" y="1688"/>
                    </a:lnTo>
                    <a:lnTo>
                      <a:pt x="3884" y="1692"/>
                    </a:lnTo>
                    <a:lnTo>
                      <a:pt x="3886" y="1702"/>
                    </a:lnTo>
                    <a:lnTo>
                      <a:pt x="3890" y="1710"/>
                    </a:lnTo>
                    <a:lnTo>
                      <a:pt x="3890" y="1710"/>
                    </a:lnTo>
                    <a:lnTo>
                      <a:pt x="3892" y="1716"/>
                    </a:lnTo>
                    <a:lnTo>
                      <a:pt x="3892" y="1720"/>
                    </a:lnTo>
                    <a:lnTo>
                      <a:pt x="3886" y="1730"/>
                    </a:lnTo>
                    <a:lnTo>
                      <a:pt x="3880" y="1738"/>
                    </a:lnTo>
                    <a:lnTo>
                      <a:pt x="3880" y="1742"/>
                    </a:lnTo>
                    <a:lnTo>
                      <a:pt x="3882" y="1744"/>
                    </a:lnTo>
                    <a:lnTo>
                      <a:pt x="3882" y="1744"/>
                    </a:lnTo>
                    <a:lnTo>
                      <a:pt x="3884" y="1748"/>
                    </a:lnTo>
                    <a:lnTo>
                      <a:pt x="3884" y="1754"/>
                    </a:lnTo>
                    <a:lnTo>
                      <a:pt x="3884" y="1758"/>
                    </a:lnTo>
                    <a:lnTo>
                      <a:pt x="3886" y="1762"/>
                    </a:lnTo>
                    <a:lnTo>
                      <a:pt x="3886" y="1762"/>
                    </a:lnTo>
                    <a:lnTo>
                      <a:pt x="3888" y="1764"/>
                    </a:lnTo>
                    <a:lnTo>
                      <a:pt x="3892" y="1764"/>
                    </a:lnTo>
                    <a:lnTo>
                      <a:pt x="3906" y="1760"/>
                    </a:lnTo>
                    <a:lnTo>
                      <a:pt x="3924" y="1754"/>
                    </a:lnTo>
                    <a:lnTo>
                      <a:pt x="3930" y="1750"/>
                    </a:lnTo>
                    <a:lnTo>
                      <a:pt x="3938" y="1746"/>
                    </a:lnTo>
                    <a:lnTo>
                      <a:pt x="3938" y="1746"/>
                    </a:lnTo>
                    <a:lnTo>
                      <a:pt x="3946" y="1736"/>
                    </a:lnTo>
                    <a:lnTo>
                      <a:pt x="3954" y="1732"/>
                    </a:lnTo>
                    <a:lnTo>
                      <a:pt x="3958" y="1732"/>
                    </a:lnTo>
                    <a:lnTo>
                      <a:pt x="3964" y="1734"/>
                    </a:lnTo>
                    <a:lnTo>
                      <a:pt x="3964" y="1734"/>
                    </a:lnTo>
                    <a:lnTo>
                      <a:pt x="3970" y="1734"/>
                    </a:lnTo>
                    <a:lnTo>
                      <a:pt x="3974" y="1730"/>
                    </a:lnTo>
                    <a:lnTo>
                      <a:pt x="3976" y="1726"/>
                    </a:lnTo>
                    <a:lnTo>
                      <a:pt x="3974" y="1722"/>
                    </a:lnTo>
                    <a:lnTo>
                      <a:pt x="3974" y="1722"/>
                    </a:lnTo>
                    <a:lnTo>
                      <a:pt x="3972" y="1716"/>
                    </a:lnTo>
                    <a:lnTo>
                      <a:pt x="3970" y="1708"/>
                    </a:lnTo>
                    <a:lnTo>
                      <a:pt x="3968" y="1696"/>
                    </a:lnTo>
                    <a:lnTo>
                      <a:pt x="3968" y="1682"/>
                    </a:lnTo>
                    <a:lnTo>
                      <a:pt x="3968" y="1682"/>
                    </a:lnTo>
                    <a:lnTo>
                      <a:pt x="3966" y="1674"/>
                    </a:lnTo>
                    <a:lnTo>
                      <a:pt x="3962" y="1664"/>
                    </a:lnTo>
                    <a:lnTo>
                      <a:pt x="3946" y="1644"/>
                    </a:lnTo>
                    <a:lnTo>
                      <a:pt x="3928" y="1624"/>
                    </a:lnTo>
                    <a:lnTo>
                      <a:pt x="3916" y="1614"/>
                    </a:lnTo>
                    <a:lnTo>
                      <a:pt x="3916" y="1614"/>
                    </a:lnTo>
                    <a:lnTo>
                      <a:pt x="3912" y="1612"/>
                    </a:lnTo>
                    <a:lnTo>
                      <a:pt x="3912" y="1608"/>
                    </a:lnTo>
                    <a:lnTo>
                      <a:pt x="3912" y="1600"/>
                    </a:lnTo>
                    <a:lnTo>
                      <a:pt x="3916" y="1594"/>
                    </a:lnTo>
                    <a:lnTo>
                      <a:pt x="3922" y="1590"/>
                    </a:lnTo>
                    <a:lnTo>
                      <a:pt x="3922" y="1590"/>
                    </a:lnTo>
                    <a:lnTo>
                      <a:pt x="3934" y="1584"/>
                    </a:lnTo>
                    <a:lnTo>
                      <a:pt x="3948" y="1576"/>
                    </a:lnTo>
                    <a:lnTo>
                      <a:pt x="3970" y="1560"/>
                    </a:lnTo>
                    <a:lnTo>
                      <a:pt x="3970" y="1560"/>
                    </a:lnTo>
                    <a:lnTo>
                      <a:pt x="3974" y="1558"/>
                    </a:lnTo>
                    <a:lnTo>
                      <a:pt x="3974" y="1556"/>
                    </a:lnTo>
                    <a:lnTo>
                      <a:pt x="3976" y="1548"/>
                    </a:lnTo>
                    <a:lnTo>
                      <a:pt x="3978" y="1538"/>
                    </a:lnTo>
                    <a:lnTo>
                      <a:pt x="3980" y="1528"/>
                    </a:lnTo>
                    <a:lnTo>
                      <a:pt x="3980" y="1528"/>
                    </a:lnTo>
                    <a:lnTo>
                      <a:pt x="3992" y="1516"/>
                    </a:lnTo>
                    <a:lnTo>
                      <a:pt x="4008" y="1500"/>
                    </a:lnTo>
                    <a:lnTo>
                      <a:pt x="4028" y="1486"/>
                    </a:lnTo>
                    <a:lnTo>
                      <a:pt x="4034" y="1482"/>
                    </a:lnTo>
                    <a:lnTo>
                      <a:pt x="4040" y="1482"/>
                    </a:lnTo>
                    <a:lnTo>
                      <a:pt x="4040" y="1482"/>
                    </a:lnTo>
                    <a:lnTo>
                      <a:pt x="4044" y="1482"/>
                    </a:lnTo>
                    <a:lnTo>
                      <a:pt x="4048" y="1484"/>
                    </a:lnTo>
                    <a:lnTo>
                      <a:pt x="4056" y="1490"/>
                    </a:lnTo>
                    <a:lnTo>
                      <a:pt x="4064" y="1496"/>
                    </a:lnTo>
                    <a:lnTo>
                      <a:pt x="4068" y="1498"/>
                    </a:lnTo>
                    <a:lnTo>
                      <a:pt x="4072" y="1498"/>
                    </a:lnTo>
                    <a:lnTo>
                      <a:pt x="4072" y="1498"/>
                    </a:lnTo>
                    <a:lnTo>
                      <a:pt x="4078" y="1498"/>
                    </a:lnTo>
                    <a:lnTo>
                      <a:pt x="4086" y="1494"/>
                    </a:lnTo>
                    <a:lnTo>
                      <a:pt x="4106" y="1482"/>
                    </a:lnTo>
                    <a:lnTo>
                      <a:pt x="4126" y="1468"/>
                    </a:lnTo>
                    <a:lnTo>
                      <a:pt x="4132" y="1462"/>
                    </a:lnTo>
                    <a:lnTo>
                      <a:pt x="4134" y="1460"/>
                    </a:lnTo>
                    <a:lnTo>
                      <a:pt x="4134" y="1460"/>
                    </a:lnTo>
                    <a:lnTo>
                      <a:pt x="4140" y="1452"/>
                    </a:lnTo>
                    <a:lnTo>
                      <a:pt x="4152" y="1438"/>
                    </a:lnTo>
                    <a:lnTo>
                      <a:pt x="4178" y="1410"/>
                    </a:lnTo>
                    <a:lnTo>
                      <a:pt x="4178" y="1410"/>
                    </a:lnTo>
                    <a:lnTo>
                      <a:pt x="4200" y="1384"/>
                    </a:lnTo>
                    <a:lnTo>
                      <a:pt x="4212" y="1370"/>
                    </a:lnTo>
                    <a:lnTo>
                      <a:pt x="4218" y="1356"/>
                    </a:lnTo>
                    <a:lnTo>
                      <a:pt x="4218" y="1356"/>
                    </a:lnTo>
                    <a:lnTo>
                      <a:pt x="4224" y="1348"/>
                    </a:lnTo>
                    <a:lnTo>
                      <a:pt x="4232" y="1336"/>
                    </a:lnTo>
                    <a:lnTo>
                      <a:pt x="4248" y="1318"/>
                    </a:lnTo>
                    <a:lnTo>
                      <a:pt x="4248" y="1318"/>
                    </a:lnTo>
                    <a:lnTo>
                      <a:pt x="4254" y="1308"/>
                    </a:lnTo>
                    <a:lnTo>
                      <a:pt x="4264" y="1290"/>
                    </a:lnTo>
                    <a:lnTo>
                      <a:pt x="4264" y="1290"/>
                    </a:lnTo>
                    <a:lnTo>
                      <a:pt x="4268" y="1282"/>
                    </a:lnTo>
                    <a:lnTo>
                      <a:pt x="4270" y="1272"/>
                    </a:lnTo>
                    <a:lnTo>
                      <a:pt x="4272" y="1248"/>
                    </a:lnTo>
                    <a:lnTo>
                      <a:pt x="4274" y="1228"/>
                    </a:lnTo>
                    <a:lnTo>
                      <a:pt x="4276" y="1218"/>
                    </a:lnTo>
                    <a:lnTo>
                      <a:pt x="4276" y="1218"/>
                    </a:lnTo>
                    <a:lnTo>
                      <a:pt x="4278" y="1216"/>
                    </a:lnTo>
                    <a:lnTo>
                      <a:pt x="4278" y="1210"/>
                    </a:lnTo>
                    <a:lnTo>
                      <a:pt x="4280" y="1206"/>
                    </a:lnTo>
                    <a:lnTo>
                      <a:pt x="4282" y="1202"/>
                    </a:lnTo>
                    <a:lnTo>
                      <a:pt x="4282" y="1202"/>
                    </a:lnTo>
                    <a:lnTo>
                      <a:pt x="4284" y="1198"/>
                    </a:lnTo>
                    <a:lnTo>
                      <a:pt x="4284" y="1192"/>
                    </a:lnTo>
                    <a:lnTo>
                      <a:pt x="4286" y="1188"/>
                    </a:lnTo>
                    <a:lnTo>
                      <a:pt x="4292" y="1182"/>
                    </a:lnTo>
                    <a:lnTo>
                      <a:pt x="4292" y="1182"/>
                    </a:lnTo>
                    <a:lnTo>
                      <a:pt x="4296" y="1178"/>
                    </a:lnTo>
                    <a:lnTo>
                      <a:pt x="4298" y="1172"/>
                    </a:lnTo>
                    <a:lnTo>
                      <a:pt x="4298" y="1168"/>
                    </a:lnTo>
                    <a:lnTo>
                      <a:pt x="4296" y="1164"/>
                    </a:lnTo>
                    <a:lnTo>
                      <a:pt x="4296" y="1164"/>
                    </a:lnTo>
                    <a:lnTo>
                      <a:pt x="4294" y="1160"/>
                    </a:lnTo>
                    <a:lnTo>
                      <a:pt x="4294" y="1154"/>
                    </a:lnTo>
                    <a:lnTo>
                      <a:pt x="4294" y="1148"/>
                    </a:lnTo>
                    <a:lnTo>
                      <a:pt x="4294" y="1144"/>
                    </a:lnTo>
                    <a:lnTo>
                      <a:pt x="4294" y="1144"/>
                    </a:lnTo>
                    <a:lnTo>
                      <a:pt x="4294" y="1140"/>
                    </a:lnTo>
                    <a:lnTo>
                      <a:pt x="4298" y="1136"/>
                    </a:lnTo>
                    <a:lnTo>
                      <a:pt x="4298" y="1136"/>
                    </a:lnTo>
                    <a:lnTo>
                      <a:pt x="4298" y="1132"/>
                    </a:lnTo>
                    <a:lnTo>
                      <a:pt x="4296" y="1128"/>
                    </a:lnTo>
                    <a:lnTo>
                      <a:pt x="4288" y="1122"/>
                    </a:lnTo>
                    <a:lnTo>
                      <a:pt x="4288" y="1122"/>
                    </a:lnTo>
                    <a:lnTo>
                      <a:pt x="4276" y="1116"/>
                    </a:lnTo>
                    <a:lnTo>
                      <a:pt x="4272" y="1114"/>
                    </a:lnTo>
                    <a:lnTo>
                      <a:pt x="4270" y="1108"/>
                    </a:lnTo>
                    <a:lnTo>
                      <a:pt x="4270" y="1108"/>
                    </a:lnTo>
                    <a:lnTo>
                      <a:pt x="4268" y="1102"/>
                    </a:lnTo>
                    <a:lnTo>
                      <a:pt x="4264" y="1098"/>
                    </a:lnTo>
                    <a:lnTo>
                      <a:pt x="4256" y="1094"/>
                    </a:lnTo>
                    <a:lnTo>
                      <a:pt x="4250" y="1092"/>
                    </a:lnTo>
                    <a:lnTo>
                      <a:pt x="4250" y="1092"/>
                    </a:lnTo>
                    <a:lnTo>
                      <a:pt x="4234" y="1090"/>
                    </a:lnTo>
                    <a:lnTo>
                      <a:pt x="4228" y="1090"/>
                    </a:lnTo>
                    <a:lnTo>
                      <a:pt x="4226" y="1092"/>
                    </a:lnTo>
                    <a:lnTo>
                      <a:pt x="4226" y="1094"/>
                    </a:lnTo>
                    <a:lnTo>
                      <a:pt x="4226" y="1094"/>
                    </a:lnTo>
                    <a:lnTo>
                      <a:pt x="4226" y="1098"/>
                    </a:lnTo>
                    <a:lnTo>
                      <a:pt x="4226" y="1100"/>
                    </a:lnTo>
                    <a:lnTo>
                      <a:pt x="4224" y="1102"/>
                    </a:lnTo>
                    <a:lnTo>
                      <a:pt x="4220" y="1102"/>
                    </a:lnTo>
                    <a:lnTo>
                      <a:pt x="4220" y="1102"/>
                    </a:lnTo>
                    <a:lnTo>
                      <a:pt x="4218" y="1102"/>
                    </a:lnTo>
                    <a:lnTo>
                      <a:pt x="4216" y="1104"/>
                    </a:lnTo>
                    <a:lnTo>
                      <a:pt x="4210" y="1112"/>
                    </a:lnTo>
                    <a:lnTo>
                      <a:pt x="4210" y="1112"/>
                    </a:lnTo>
                    <a:lnTo>
                      <a:pt x="4204" y="1118"/>
                    </a:lnTo>
                    <a:lnTo>
                      <a:pt x="4196" y="1120"/>
                    </a:lnTo>
                    <a:lnTo>
                      <a:pt x="4192" y="1118"/>
                    </a:lnTo>
                    <a:lnTo>
                      <a:pt x="4192" y="1116"/>
                    </a:lnTo>
                    <a:lnTo>
                      <a:pt x="4194" y="1114"/>
                    </a:lnTo>
                    <a:lnTo>
                      <a:pt x="4194" y="1114"/>
                    </a:lnTo>
                    <a:lnTo>
                      <a:pt x="4196" y="1110"/>
                    </a:lnTo>
                    <a:lnTo>
                      <a:pt x="4196" y="1106"/>
                    </a:lnTo>
                    <a:lnTo>
                      <a:pt x="4194" y="1102"/>
                    </a:lnTo>
                    <a:lnTo>
                      <a:pt x="4192" y="1098"/>
                    </a:lnTo>
                    <a:lnTo>
                      <a:pt x="4192" y="1098"/>
                    </a:lnTo>
                    <a:lnTo>
                      <a:pt x="4196" y="1088"/>
                    </a:lnTo>
                    <a:lnTo>
                      <a:pt x="4196" y="1086"/>
                    </a:lnTo>
                    <a:lnTo>
                      <a:pt x="4192" y="1088"/>
                    </a:lnTo>
                    <a:lnTo>
                      <a:pt x="4192" y="1088"/>
                    </a:lnTo>
                    <a:lnTo>
                      <a:pt x="4186" y="1092"/>
                    </a:lnTo>
                    <a:lnTo>
                      <a:pt x="4182" y="1098"/>
                    </a:lnTo>
                    <a:lnTo>
                      <a:pt x="4180" y="1104"/>
                    </a:lnTo>
                    <a:lnTo>
                      <a:pt x="4174" y="1106"/>
                    </a:lnTo>
                    <a:lnTo>
                      <a:pt x="4174" y="1106"/>
                    </a:lnTo>
                    <a:lnTo>
                      <a:pt x="4172" y="1106"/>
                    </a:lnTo>
                    <a:lnTo>
                      <a:pt x="4170" y="1104"/>
                    </a:lnTo>
                    <a:lnTo>
                      <a:pt x="4170" y="1096"/>
                    </a:lnTo>
                    <a:lnTo>
                      <a:pt x="4170" y="1086"/>
                    </a:lnTo>
                    <a:lnTo>
                      <a:pt x="4172" y="1078"/>
                    </a:lnTo>
                    <a:lnTo>
                      <a:pt x="4172" y="1078"/>
                    </a:lnTo>
                    <a:lnTo>
                      <a:pt x="4172" y="1076"/>
                    </a:lnTo>
                    <a:lnTo>
                      <a:pt x="4170" y="1076"/>
                    </a:lnTo>
                    <a:lnTo>
                      <a:pt x="4164" y="1076"/>
                    </a:lnTo>
                    <a:lnTo>
                      <a:pt x="4152" y="1078"/>
                    </a:lnTo>
                    <a:lnTo>
                      <a:pt x="4140" y="1078"/>
                    </a:lnTo>
                    <a:lnTo>
                      <a:pt x="4140" y="1078"/>
                    </a:lnTo>
                    <a:lnTo>
                      <a:pt x="4136" y="1076"/>
                    </a:lnTo>
                    <a:lnTo>
                      <a:pt x="4132" y="1076"/>
                    </a:lnTo>
                    <a:lnTo>
                      <a:pt x="4130" y="1072"/>
                    </a:lnTo>
                    <a:lnTo>
                      <a:pt x="4130" y="1070"/>
                    </a:lnTo>
                    <a:lnTo>
                      <a:pt x="4134" y="1064"/>
                    </a:lnTo>
                    <a:lnTo>
                      <a:pt x="4142" y="1058"/>
                    </a:lnTo>
                    <a:lnTo>
                      <a:pt x="4142" y="1058"/>
                    </a:lnTo>
                    <a:lnTo>
                      <a:pt x="4150" y="1052"/>
                    </a:lnTo>
                    <a:lnTo>
                      <a:pt x="4154" y="1048"/>
                    </a:lnTo>
                    <a:lnTo>
                      <a:pt x="4156" y="1044"/>
                    </a:lnTo>
                    <a:lnTo>
                      <a:pt x="4160" y="1040"/>
                    </a:lnTo>
                    <a:lnTo>
                      <a:pt x="4160" y="1040"/>
                    </a:lnTo>
                    <a:lnTo>
                      <a:pt x="4176" y="1032"/>
                    </a:lnTo>
                    <a:lnTo>
                      <a:pt x="4194" y="1020"/>
                    </a:lnTo>
                    <a:lnTo>
                      <a:pt x="4194" y="1020"/>
                    </a:lnTo>
                    <a:lnTo>
                      <a:pt x="4202" y="1016"/>
                    </a:lnTo>
                    <a:lnTo>
                      <a:pt x="4206" y="1010"/>
                    </a:lnTo>
                    <a:lnTo>
                      <a:pt x="4210" y="1000"/>
                    </a:lnTo>
                    <a:lnTo>
                      <a:pt x="4210" y="1000"/>
                    </a:lnTo>
                    <a:lnTo>
                      <a:pt x="4214" y="994"/>
                    </a:lnTo>
                    <a:lnTo>
                      <a:pt x="4224" y="988"/>
                    </a:lnTo>
                    <a:lnTo>
                      <a:pt x="4236" y="980"/>
                    </a:lnTo>
                    <a:lnTo>
                      <a:pt x="4248" y="972"/>
                    </a:lnTo>
                    <a:lnTo>
                      <a:pt x="4248" y="972"/>
                    </a:lnTo>
                    <a:lnTo>
                      <a:pt x="4268" y="954"/>
                    </a:lnTo>
                    <a:lnTo>
                      <a:pt x="4274" y="946"/>
                    </a:lnTo>
                    <a:lnTo>
                      <a:pt x="4278" y="940"/>
                    </a:lnTo>
                    <a:lnTo>
                      <a:pt x="4278" y="940"/>
                    </a:lnTo>
                    <a:lnTo>
                      <a:pt x="4286" y="934"/>
                    </a:lnTo>
                    <a:lnTo>
                      <a:pt x="4296" y="926"/>
                    </a:lnTo>
                    <a:lnTo>
                      <a:pt x="4304" y="920"/>
                    </a:lnTo>
                    <a:lnTo>
                      <a:pt x="4308" y="918"/>
                    </a:lnTo>
                    <a:lnTo>
                      <a:pt x="4310" y="914"/>
                    </a:lnTo>
                    <a:lnTo>
                      <a:pt x="4310" y="914"/>
                    </a:lnTo>
                    <a:lnTo>
                      <a:pt x="4310" y="912"/>
                    </a:lnTo>
                    <a:lnTo>
                      <a:pt x="4314" y="908"/>
                    </a:lnTo>
                    <a:lnTo>
                      <a:pt x="4328" y="900"/>
                    </a:lnTo>
                    <a:lnTo>
                      <a:pt x="4344" y="894"/>
                    </a:lnTo>
                    <a:lnTo>
                      <a:pt x="4360" y="888"/>
                    </a:lnTo>
                    <a:lnTo>
                      <a:pt x="4360" y="888"/>
                    </a:lnTo>
                    <a:lnTo>
                      <a:pt x="4378" y="886"/>
                    </a:lnTo>
                    <a:lnTo>
                      <a:pt x="4396" y="888"/>
                    </a:lnTo>
                    <a:lnTo>
                      <a:pt x="4410" y="892"/>
                    </a:lnTo>
                    <a:lnTo>
                      <a:pt x="4420" y="896"/>
                    </a:lnTo>
                    <a:lnTo>
                      <a:pt x="4420" y="896"/>
                    </a:lnTo>
                    <a:lnTo>
                      <a:pt x="4424" y="898"/>
                    </a:lnTo>
                    <a:lnTo>
                      <a:pt x="4428" y="900"/>
                    </a:lnTo>
                    <a:lnTo>
                      <a:pt x="4430" y="898"/>
                    </a:lnTo>
                    <a:lnTo>
                      <a:pt x="4434" y="896"/>
                    </a:lnTo>
                    <a:lnTo>
                      <a:pt x="4434" y="896"/>
                    </a:lnTo>
                    <a:lnTo>
                      <a:pt x="4438" y="894"/>
                    </a:lnTo>
                    <a:lnTo>
                      <a:pt x="4442" y="892"/>
                    </a:lnTo>
                    <a:lnTo>
                      <a:pt x="4458" y="894"/>
                    </a:lnTo>
                    <a:lnTo>
                      <a:pt x="4458" y="894"/>
                    </a:lnTo>
                    <a:lnTo>
                      <a:pt x="4468" y="894"/>
                    </a:lnTo>
                    <a:lnTo>
                      <a:pt x="4474" y="892"/>
                    </a:lnTo>
                    <a:lnTo>
                      <a:pt x="4480" y="890"/>
                    </a:lnTo>
                    <a:lnTo>
                      <a:pt x="4486" y="892"/>
                    </a:lnTo>
                    <a:lnTo>
                      <a:pt x="4486" y="892"/>
                    </a:lnTo>
                    <a:lnTo>
                      <a:pt x="4492" y="892"/>
                    </a:lnTo>
                    <a:lnTo>
                      <a:pt x="4498" y="894"/>
                    </a:lnTo>
                    <a:lnTo>
                      <a:pt x="4504" y="890"/>
                    </a:lnTo>
                    <a:lnTo>
                      <a:pt x="4508" y="884"/>
                    </a:lnTo>
                    <a:lnTo>
                      <a:pt x="4508" y="884"/>
                    </a:lnTo>
                    <a:lnTo>
                      <a:pt x="4510" y="882"/>
                    </a:lnTo>
                    <a:lnTo>
                      <a:pt x="4516" y="878"/>
                    </a:lnTo>
                    <a:lnTo>
                      <a:pt x="4526" y="876"/>
                    </a:lnTo>
                    <a:lnTo>
                      <a:pt x="4538" y="878"/>
                    </a:lnTo>
                    <a:lnTo>
                      <a:pt x="4546" y="880"/>
                    </a:lnTo>
                    <a:lnTo>
                      <a:pt x="4546" y="880"/>
                    </a:lnTo>
                    <a:lnTo>
                      <a:pt x="4554" y="886"/>
                    </a:lnTo>
                    <a:lnTo>
                      <a:pt x="4560" y="888"/>
                    </a:lnTo>
                    <a:lnTo>
                      <a:pt x="4566" y="884"/>
                    </a:lnTo>
                    <a:lnTo>
                      <a:pt x="4566" y="884"/>
                    </a:lnTo>
                    <a:lnTo>
                      <a:pt x="4570" y="882"/>
                    </a:lnTo>
                    <a:lnTo>
                      <a:pt x="4572" y="884"/>
                    </a:lnTo>
                    <a:lnTo>
                      <a:pt x="4576" y="886"/>
                    </a:lnTo>
                    <a:lnTo>
                      <a:pt x="4580" y="892"/>
                    </a:lnTo>
                    <a:lnTo>
                      <a:pt x="4582" y="894"/>
                    </a:lnTo>
                    <a:lnTo>
                      <a:pt x="4586" y="894"/>
                    </a:lnTo>
                    <a:lnTo>
                      <a:pt x="4586" y="894"/>
                    </a:lnTo>
                    <a:lnTo>
                      <a:pt x="4590" y="896"/>
                    </a:lnTo>
                    <a:lnTo>
                      <a:pt x="4590" y="900"/>
                    </a:lnTo>
                    <a:lnTo>
                      <a:pt x="4586" y="902"/>
                    </a:lnTo>
                    <a:lnTo>
                      <a:pt x="4580" y="902"/>
                    </a:lnTo>
                    <a:lnTo>
                      <a:pt x="4580" y="902"/>
                    </a:lnTo>
                    <a:lnTo>
                      <a:pt x="4574" y="902"/>
                    </a:lnTo>
                    <a:lnTo>
                      <a:pt x="4570" y="904"/>
                    </a:lnTo>
                    <a:lnTo>
                      <a:pt x="4568" y="908"/>
                    </a:lnTo>
                    <a:lnTo>
                      <a:pt x="4572" y="912"/>
                    </a:lnTo>
                    <a:lnTo>
                      <a:pt x="4572" y="912"/>
                    </a:lnTo>
                    <a:lnTo>
                      <a:pt x="4576" y="914"/>
                    </a:lnTo>
                    <a:lnTo>
                      <a:pt x="4578" y="914"/>
                    </a:lnTo>
                    <a:lnTo>
                      <a:pt x="4586" y="912"/>
                    </a:lnTo>
                    <a:lnTo>
                      <a:pt x="4594" y="908"/>
                    </a:lnTo>
                    <a:lnTo>
                      <a:pt x="4600" y="908"/>
                    </a:lnTo>
                    <a:lnTo>
                      <a:pt x="4600" y="908"/>
                    </a:lnTo>
                    <a:lnTo>
                      <a:pt x="4612" y="908"/>
                    </a:lnTo>
                    <a:lnTo>
                      <a:pt x="4620" y="906"/>
                    </a:lnTo>
                    <a:lnTo>
                      <a:pt x="4628" y="902"/>
                    </a:lnTo>
                    <a:lnTo>
                      <a:pt x="4628" y="902"/>
                    </a:lnTo>
                    <a:lnTo>
                      <a:pt x="4634" y="900"/>
                    </a:lnTo>
                    <a:lnTo>
                      <a:pt x="4638" y="902"/>
                    </a:lnTo>
                    <a:lnTo>
                      <a:pt x="4642" y="904"/>
                    </a:lnTo>
                    <a:lnTo>
                      <a:pt x="4648" y="902"/>
                    </a:lnTo>
                    <a:lnTo>
                      <a:pt x="4648" y="902"/>
                    </a:lnTo>
                    <a:lnTo>
                      <a:pt x="4654" y="898"/>
                    </a:lnTo>
                    <a:lnTo>
                      <a:pt x="4660" y="896"/>
                    </a:lnTo>
                    <a:lnTo>
                      <a:pt x="4676" y="896"/>
                    </a:lnTo>
                    <a:lnTo>
                      <a:pt x="4676" y="896"/>
                    </a:lnTo>
                    <a:lnTo>
                      <a:pt x="4678" y="894"/>
                    </a:lnTo>
                    <a:lnTo>
                      <a:pt x="4678" y="892"/>
                    </a:lnTo>
                    <a:lnTo>
                      <a:pt x="4672" y="888"/>
                    </a:lnTo>
                    <a:lnTo>
                      <a:pt x="4664" y="888"/>
                    </a:lnTo>
                    <a:lnTo>
                      <a:pt x="4664" y="888"/>
                    </a:lnTo>
                    <a:lnTo>
                      <a:pt x="4658" y="886"/>
                    </a:lnTo>
                    <a:lnTo>
                      <a:pt x="4656" y="884"/>
                    </a:lnTo>
                    <a:lnTo>
                      <a:pt x="4656" y="882"/>
                    </a:lnTo>
                    <a:lnTo>
                      <a:pt x="4656" y="874"/>
                    </a:lnTo>
                    <a:lnTo>
                      <a:pt x="4662" y="864"/>
                    </a:lnTo>
                    <a:lnTo>
                      <a:pt x="4662" y="864"/>
                    </a:lnTo>
                    <a:lnTo>
                      <a:pt x="4672" y="854"/>
                    </a:lnTo>
                    <a:lnTo>
                      <a:pt x="4682" y="844"/>
                    </a:lnTo>
                    <a:lnTo>
                      <a:pt x="4702" y="828"/>
                    </a:lnTo>
                    <a:lnTo>
                      <a:pt x="4702" y="828"/>
                    </a:lnTo>
                    <a:lnTo>
                      <a:pt x="4710" y="824"/>
                    </a:lnTo>
                    <a:lnTo>
                      <a:pt x="4716" y="822"/>
                    </a:lnTo>
                    <a:lnTo>
                      <a:pt x="4720" y="820"/>
                    </a:lnTo>
                    <a:lnTo>
                      <a:pt x="4722" y="818"/>
                    </a:lnTo>
                    <a:lnTo>
                      <a:pt x="4722" y="818"/>
                    </a:lnTo>
                    <a:lnTo>
                      <a:pt x="4724" y="810"/>
                    </a:lnTo>
                    <a:lnTo>
                      <a:pt x="4726" y="802"/>
                    </a:lnTo>
                    <a:lnTo>
                      <a:pt x="4730" y="796"/>
                    </a:lnTo>
                    <a:lnTo>
                      <a:pt x="4734" y="794"/>
                    </a:lnTo>
                    <a:lnTo>
                      <a:pt x="4736" y="792"/>
                    </a:lnTo>
                    <a:lnTo>
                      <a:pt x="4736" y="792"/>
                    </a:lnTo>
                    <a:lnTo>
                      <a:pt x="4758" y="792"/>
                    </a:lnTo>
                    <a:lnTo>
                      <a:pt x="4770" y="792"/>
                    </a:lnTo>
                    <a:lnTo>
                      <a:pt x="4782" y="788"/>
                    </a:lnTo>
                    <a:lnTo>
                      <a:pt x="4782" y="788"/>
                    </a:lnTo>
                    <a:lnTo>
                      <a:pt x="4786" y="786"/>
                    </a:lnTo>
                    <a:lnTo>
                      <a:pt x="4790" y="786"/>
                    </a:lnTo>
                    <a:lnTo>
                      <a:pt x="4794" y="788"/>
                    </a:lnTo>
                    <a:lnTo>
                      <a:pt x="4796" y="792"/>
                    </a:lnTo>
                    <a:lnTo>
                      <a:pt x="4800" y="796"/>
                    </a:lnTo>
                    <a:lnTo>
                      <a:pt x="4800" y="796"/>
                    </a:lnTo>
                    <a:lnTo>
                      <a:pt x="4804" y="794"/>
                    </a:lnTo>
                    <a:lnTo>
                      <a:pt x="4810" y="792"/>
                    </a:lnTo>
                    <a:lnTo>
                      <a:pt x="4814" y="788"/>
                    </a:lnTo>
                    <a:lnTo>
                      <a:pt x="4818" y="788"/>
                    </a:lnTo>
                    <a:lnTo>
                      <a:pt x="4820" y="788"/>
                    </a:lnTo>
                    <a:lnTo>
                      <a:pt x="4820" y="788"/>
                    </a:lnTo>
                    <a:lnTo>
                      <a:pt x="4820" y="790"/>
                    </a:lnTo>
                    <a:lnTo>
                      <a:pt x="4820" y="792"/>
                    </a:lnTo>
                    <a:lnTo>
                      <a:pt x="4816" y="798"/>
                    </a:lnTo>
                    <a:lnTo>
                      <a:pt x="4810" y="806"/>
                    </a:lnTo>
                    <a:lnTo>
                      <a:pt x="4806" y="814"/>
                    </a:lnTo>
                    <a:lnTo>
                      <a:pt x="4806" y="814"/>
                    </a:lnTo>
                    <a:lnTo>
                      <a:pt x="4806" y="818"/>
                    </a:lnTo>
                    <a:lnTo>
                      <a:pt x="4806" y="820"/>
                    </a:lnTo>
                    <a:lnTo>
                      <a:pt x="4810" y="822"/>
                    </a:lnTo>
                    <a:lnTo>
                      <a:pt x="4816" y="822"/>
                    </a:lnTo>
                    <a:lnTo>
                      <a:pt x="4822" y="824"/>
                    </a:lnTo>
                    <a:lnTo>
                      <a:pt x="4822" y="824"/>
                    </a:lnTo>
                    <a:lnTo>
                      <a:pt x="4824" y="826"/>
                    </a:lnTo>
                    <a:lnTo>
                      <a:pt x="4824" y="826"/>
                    </a:lnTo>
                    <a:lnTo>
                      <a:pt x="4820" y="830"/>
                    </a:lnTo>
                    <a:lnTo>
                      <a:pt x="4816" y="832"/>
                    </a:lnTo>
                    <a:lnTo>
                      <a:pt x="4814" y="836"/>
                    </a:lnTo>
                    <a:lnTo>
                      <a:pt x="4814" y="836"/>
                    </a:lnTo>
                    <a:lnTo>
                      <a:pt x="4818" y="836"/>
                    </a:lnTo>
                    <a:lnTo>
                      <a:pt x="4824" y="836"/>
                    </a:lnTo>
                    <a:lnTo>
                      <a:pt x="4834" y="830"/>
                    </a:lnTo>
                    <a:lnTo>
                      <a:pt x="4848" y="820"/>
                    </a:lnTo>
                    <a:lnTo>
                      <a:pt x="4848" y="820"/>
                    </a:lnTo>
                    <a:lnTo>
                      <a:pt x="4860" y="810"/>
                    </a:lnTo>
                    <a:lnTo>
                      <a:pt x="4872" y="802"/>
                    </a:lnTo>
                    <a:lnTo>
                      <a:pt x="4884" y="800"/>
                    </a:lnTo>
                    <a:lnTo>
                      <a:pt x="4892" y="800"/>
                    </a:lnTo>
                    <a:lnTo>
                      <a:pt x="4892" y="800"/>
                    </a:lnTo>
                    <a:lnTo>
                      <a:pt x="4896" y="800"/>
                    </a:lnTo>
                    <a:lnTo>
                      <a:pt x="4898" y="798"/>
                    </a:lnTo>
                    <a:lnTo>
                      <a:pt x="4900" y="792"/>
                    </a:lnTo>
                    <a:lnTo>
                      <a:pt x="4898" y="784"/>
                    </a:lnTo>
                    <a:lnTo>
                      <a:pt x="4898" y="772"/>
                    </a:lnTo>
                    <a:lnTo>
                      <a:pt x="4898" y="772"/>
                    </a:lnTo>
                    <a:lnTo>
                      <a:pt x="4900" y="768"/>
                    </a:lnTo>
                    <a:lnTo>
                      <a:pt x="4904" y="762"/>
                    </a:lnTo>
                    <a:lnTo>
                      <a:pt x="4910" y="760"/>
                    </a:lnTo>
                    <a:lnTo>
                      <a:pt x="4918" y="756"/>
                    </a:lnTo>
                    <a:lnTo>
                      <a:pt x="4932" y="754"/>
                    </a:lnTo>
                    <a:lnTo>
                      <a:pt x="4944" y="756"/>
                    </a:lnTo>
                    <a:lnTo>
                      <a:pt x="4944" y="756"/>
                    </a:lnTo>
                    <a:lnTo>
                      <a:pt x="4952" y="760"/>
                    </a:lnTo>
                    <a:lnTo>
                      <a:pt x="4952" y="762"/>
                    </a:lnTo>
                    <a:lnTo>
                      <a:pt x="4950" y="764"/>
                    </a:lnTo>
                    <a:lnTo>
                      <a:pt x="4944" y="762"/>
                    </a:lnTo>
                    <a:lnTo>
                      <a:pt x="4944" y="762"/>
                    </a:lnTo>
                    <a:lnTo>
                      <a:pt x="4936" y="762"/>
                    </a:lnTo>
                    <a:lnTo>
                      <a:pt x="4930" y="766"/>
                    </a:lnTo>
                    <a:lnTo>
                      <a:pt x="4926" y="774"/>
                    </a:lnTo>
                    <a:lnTo>
                      <a:pt x="4924" y="784"/>
                    </a:lnTo>
                    <a:lnTo>
                      <a:pt x="4924" y="784"/>
                    </a:lnTo>
                    <a:lnTo>
                      <a:pt x="4922" y="792"/>
                    </a:lnTo>
                    <a:lnTo>
                      <a:pt x="4920" y="798"/>
                    </a:lnTo>
                    <a:lnTo>
                      <a:pt x="4918" y="802"/>
                    </a:lnTo>
                    <a:lnTo>
                      <a:pt x="4920" y="806"/>
                    </a:lnTo>
                    <a:lnTo>
                      <a:pt x="4920" y="806"/>
                    </a:lnTo>
                    <a:lnTo>
                      <a:pt x="4920" y="808"/>
                    </a:lnTo>
                    <a:lnTo>
                      <a:pt x="4920" y="810"/>
                    </a:lnTo>
                    <a:lnTo>
                      <a:pt x="4918" y="812"/>
                    </a:lnTo>
                    <a:lnTo>
                      <a:pt x="4914" y="816"/>
                    </a:lnTo>
                    <a:lnTo>
                      <a:pt x="4912" y="818"/>
                    </a:lnTo>
                    <a:lnTo>
                      <a:pt x="4912" y="818"/>
                    </a:lnTo>
                    <a:lnTo>
                      <a:pt x="4910" y="826"/>
                    </a:lnTo>
                    <a:lnTo>
                      <a:pt x="4908" y="830"/>
                    </a:lnTo>
                    <a:lnTo>
                      <a:pt x="4904" y="832"/>
                    </a:lnTo>
                    <a:lnTo>
                      <a:pt x="4904" y="832"/>
                    </a:lnTo>
                    <a:lnTo>
                      <a:pt x="4882" y="836"/>
                    </a:lnTo>
                    <a:lnTo>
                      <a:pt x="4872" y="840"/>
                    </a:lnTo>
                    <a:lnTo>
                      <a:pt x="4868" y="844"/>
                    </a:lnTo>
                    <a:lnTo>
                      <a:pt x="4868" y="846"/>
                    </a:lnTo>
                    <a:lnTo>
                      <a:pt x="4868" y="846"/>
                    </a:lnTo>
                    <a:lnTo>
                      <a:pt x="4866" y="850"/>
                    </a:lnTo>
                    <a:lnTo>
                      <a:pt x="4864" y="854"/>
                    </a:lnTo>
                    <a:lnTo>
                      <a:pt x="4858" y="858"/>
                    </a:lnTo>
                    <a:lnTo>
                      <a:pt x="4852" y="864"/>
                    </a:lnTo>
                    <a:lnTo>
                      <a:pt x="4846" y="872"/>
                    </a:lnTo>
                    <a:lnTo>
                      <a:pt x="4846" y="872"/>
                    </a:lnTo>
                    <a:lnTo>
                      <a:pt x="4842" y="876"/>
                    </a:lnTo>
                    <a:lnTo>
                      <a:pt x="4836" y="880"/>
                    </a:lnTo>
                    <a:lnTo>
                      <a:pt x="4824" y="890"/>
                    </a:lnTo>
                    <a:lnTo>
                      <a:pt x="4810" y="902"/>
                    </a:lnTo>
                    <a:lnTo>
                      <a:pt x="4802" y="908"/>
                    </a:lnTo>
                    <a:lnTo>
                      <a:pt x="4794" y="918"/>
                    </a:lnTo>
                    <a:lnTo>
                      <a:pt x="4794" y="918"/>
                    </a:lnTo>
                    <a:lnTo>
                      <a:pt x="4788" y="926"/>
                    </a:lnTo>
                    <a:lnTo>
                      <a:pt x="4780" y="932"/>
                    </a:lnTo>
                    <a:lnTo>
                      <a:pt x="4766" y="940"/>
                    </a:lnTo>
                    <a:lnTo>
                      <a:pt x="4754" y="946"/>
                    </a:lnTo>
                    <a:lnTo>
                      <a:pt x="4752" y="946"/>
                    </a:lnTo>
                    <a:lnTo>
                      <a:pt x="4750" y="948"/>
                    </a:lnTo>
                    <a:lnTo>
                      <a:pt x="4750" y="948"/>
                    </a:lnTo>
                    <a:lnTo>
                      <a:pt x="4750" y="950"/>
                    </a:lnTo>
                    <a:lnTo>
                      <a:pt x="4748" y="952"/>
                    </a:lnTo>
                    <a:lnTo>
                      <a:pt x="4740" y="952"/>
                    </a:lnTo>
                    <a:lnTo>
                      <a:pt x="4724" y="954"/>
                    </a:lnTo>
                    <a:lnTo>
                      <a:pt x="4724" y="954"/>
                    </a:lnTo>
                    <a:lnTo>
                      <a:pt x="4724" y="954"/>
                    </a:lnTo>
                    <a:lnTo>
                      <a:pt x="4722" y="956"/>
                    </a:lnTo>
                    <a:lnTo>
                      <a:pt x="4724" y="964"/>
                    </a:lnTo>
                    <a:lnTo>
                      <a:pt x="4722" y="974"/>
                    </a:lnTo>
                    <a:lnTo>
                      <a:pt x="4720" y="980"/>
                    </a:lnTo>
                    <a:lnTo>
                      <a:pt x="4716" y="986"/>
                    </a:lnTo>
                    <a:lnTo>
                      <a:pt x="4716" y="986"/>
                    </a:lnTo>
                    <a:lnTo>
                      <a:pt x="4706" y="1000"/>
                    </a:lnTo>
                    <a:lnTo>
                      <a:pt x="4698" y="1016"/>
                    </a:lnTo>
                    <a:lnTo>
                      <a:pt x="4692" y="1032"/>
                    </a:lnTo>
                    <a:lnTo>
                      <a:pt x="4690" y="1050"/>
                    </a:lnTo>
                    <a:lnTo>
                      <a:pt x="4690" y="1050"/>
                    </a:lnTo>
                    <a:lnTo>
                      <a:pt x="4692" y="1072"/>
                    </a:lnTo>
                    <a:lnTo>
                      <a:pt x="4696" y="1104"/>
                    </a:lnTo>
                    <a:lnTo>
                      <a:pt x="4700" y="1132"/>
                    </a:lnTo>
                    <a:lnTo>
                      <a:pt x="4702" y="1144"/>
                    </a:lnTo>
                    <a:lnTo>
                      <a:pt x="4706" y="1150"/>
                    </a:lnTo>
                    <a:lnTo>
                      <a:pt x="4706" y="1150"/>
                    </a:lnTo>
                    <a:lnTo>
                      <a:pt x="4708" y="1162"/>
                    </a:lnTo>
                    <a:lnTo>
                      <a:pt x="4710" y="1176"/>
                    </a:lnTo>
                    <a:lnTo>
                      <a:pt x="4712" y="1188"/>
                    </a:lnTo>
                    <a:lnTo>
                      <a:pt x="4712" y="1194"/>
                    </a:lnTo>
                    <a:lnTo>
                      <a:pt x="4714" y="1196"/>
                    </a:lnTo>
                    <a:lnTo>
                      <a:pt x="4714" y="1196"/>
                    </a:lnTo>
                    <a:lnTo>
                      <a:pt x="4716" y="1202"/>
                    </a:lnTo>
                    <a:lnTo>
                      <a:pt x="4718" y="1208"/>
                    </a:lnTo>
                    <a:lnTo>
                      <a:pt x="4720" y="1212"/>
                    </a:lnTo>
                    <a:lnTo>
                      <a:pt x="4722" y="1216"/>
                    </a:lnTo>
                    <a:lnTo>
                      <a:pt x="4722" y="1216"/>
                    </a:lnTo>
                    <a:lnTo>
                      <a:pt x="4724" y="1216"/>
                    </a:lnTo>
                    <a:lnTo>
                      <a:pt x="4726" y="1214"/>
                    </a:lnTo>
                    <a:lnTo>
                      <a:pt x="4734" y="1208"/>
                    </a:lnTo>
                    <a:lnTo>
                      <a:pt x="4750" y="1192"/>
                    </a:lnTo>
                    <a:lnTo>
                      <a:pt x="4750" y="1192"/>
                    </a:lnTo>
                    <a:lnTo>
                      <a:pt x="4756" y="1186"/>
                    </a:lnTo>
                    <a:lnTo>
                      <a:pt x="4758" y="1182"/>
                    </a:lnTo>
                    <a:lnTo>
                      <a:pt x="4760" y="1178"/>
                    </a:lnTo>
                    <a:lnTo>
                      <a:pt x="4764" y="1176"/>
                    </a:lnTo>
                    <a:lnTo>
                      <a:pt x="4764" y="1176"/>
                    </a:lnTo>
                    <a:lnTo>
                      <a:pt x="4766" y="1174"/>
                    </a:lnTo>
                    <a:lnTo>
                      <a:pt x="4768" y="1170"/>
                    </a:lnTo>
                    <a:lnTo>
                      <a:pt x="4768" y="1162"/>
                    </a:lnTo>
                    <a:lnTo>
                      <a:pt x="4768" y="1154"/>
                    </a:lnTo>
                    <a:lnTo>
                      <a:pt x="4770" y="1148"/>
                    </a:lnTo>
                    <a:lnTo>
                      <a:pt x="4770" y="1148"/>
                    </a:lnTo>
                    <a:lnTo>
                      <a:pt x="4772" y="1144"/>
                    </a:lnTo>
                    <a:lnTo>
                      <a:pt x="4778" y="1142"/>
                    </a:lnTo>
                    <a:lnTo>
                      <a:pt x="4784" y="1138"/>
                    </a:lnTo>
                    <a:lnTo>
                      <a:pt x="4788" y="1136"/>
                    </a:lnTo>
                    <a:lnTo>
                      <a:pt x="4788" y="1136"/>
                    </a:lnTo>
                    <a:lnTo>
                      <a:pt x="4792" y="1132"/>
                    </a:lnTo>
                    <a:lnTo>
                      <a:pt x="4798" y="1132"/>
                    </a:lnTo>
                    <a:lnTo>
                      <a:pt x="4808" y="1132"/>
                    </a:lnTo>
                    <a:lnTo>
                      <a:pt x="4808" y="1132"/>
                    </a:lnTo>
                    <a:lnTo>
                      <a:pt x="4810" y="1130"/>
                    </a:lnTo>
                    <a:lnTo>
                      <a:pt x="4810" y="1128"/>
                    </a:lnTo>
                    <a:lnTo>
                      <a:pt x="4810" y="1122"/>
                    </a:lnTo>
                    <a:lnTo>
                      <a:pt x="4806" y="1108"/>
                    </a:lnTo>
                    <a:lnTo>
                      <a:pt x="4806" y="1108"/>
                    </a:lnTo>
                    <a:lnTo>
                      <a:pt x="4806" y="1106"/>
                    </a:lnTo>
                    <a:lnTo>
                      <a:pt x="4808" y="1102"/>
                    </a:lnTo>
                    <a:lnTo>
                      <a:pt x="4814" y="1096"/>
                    </a:lnTo>
                    <a:lnTo>
                      <a:pt x="4832" y="1084"/>
                    </a:lnTo>
                    <a:lnTo>
                      <a:pt x="4832" y="1084"/>
                    </a:lnTo>
                    <a:lnTo>
                      <a:pt x="4836" y="1082"/>
                    </a:lnTo>
                    <a:lnTo>
                      <a:pt x="4840" y="1082"/>
                    </a:lnTo>
                    <a:lnTo>
                      <a:pt x="4848" y="1082"/>
                    </a:lnTo>
                    <a:lnTo>
                      <a:pt x="4856" y="1082"/>
                    </a:lnTo>
                    <a:lnTo>
                      <a:pt x="4860" y="1080"/>
                    </a:lnTo>
                    <a:lnTo>
                      <a:pt x="4864" y="1078"/>
                    </a:lnTo>
                    <a:lnTo>
                      <a:pt x="4864" y="1078"/>
                    </a:lnTo>
                    <a:lnTo>
                      <a:pt x="4868" y="1074"/>
                    </a:lnTo>
                    <a:lnTo>
                      <a:pt x="4870" y="1070"/>
                    </a:lnTo>
                    <a:lnTo>
                      <a:pt x="4868" y="1062"/>
                    </a:lnTo>
                    <a:lnTo>
                      <a:pt x="4864" y="1056"/>
                    </a:lnTo>
                    <a:lnTo>
                      <a:pt x="4860" y="1050"/>
                    </a:lnTo>
                    <a:lnTo>
                      <a:pt x="4860" y="1050"/>
                    </a:lnTo>
                    <a:lnTo>
                      <a:pt x="4860" y="1048"/>
                    </a:lnTo>
                    <a:lnTo>
                      <a:pt x="4860" y="1044"/>
                    </a:lnTo>
                    <a:lnTo>
                      <a:pt x="4864" y="1034"/>
                    </a:lnTo>
                    <a:lnTo>
                      <a:pt x="4872" y="1024"/>
                    </a:lnTo>
                    <a:lnTo>
                      <a:pt x="4880" y="1018"/>
                    </a:lnTo>
                    <a:lnTo>
                      <a:pt x="4880" y="1018"/>
                    </a:lnTo>
                    <a:lnTo>
                      <a:pt x="4884" y="1018"/>
                    </a:lnTo>
                    <a:lnTo>
                      <a:pt x="4890" y="1018"/>
                    </a:lnTo>
                    <a:lnTo>
                      <a:pt x="4894" y="1020"/>
                    </a:lnTo>
                    <a:lnTo>
                      <a:pt x="4900" y="1016"/>
                    </a:lnTo>
                    <a:lnTo>
                      <a:pt x="4900" y="1016"/>
                    </a:lnTo>
                    <a:lnTo>
                      <a:pt x="4902" y="1014"/>
                    </a:lnTo>
                    <a:lnTo>
                      <a:pt x="4902" y="1010"/>
                    </a:lnTo>
                    <a:lnTo>
                      <a:pt x="4898" y="1004"/>
                    </a:lnTo>
                    <a:lnTo>
                      <a:pt x="4892" y="1000"/>
                    </a:lnTo>
                    <a:lnTo>
                      <a:pt x="4888" y="998"/>
                    </a:lnTo>
                    <a:lnTo>
                      <a:pt x="4888" y="998"/>
                    </a:lnTo>
                    <a:lnTo>
                      <a:pt x="4886" y="998"/>
                    </a:lnTo>
                    <a:lnTo>
                      <a:pt x="4884" y="996"/>
                    </a:lnTo>
                    <a:lnTo>
                      <a:pt x="4882" y="988"/>
                    </a:lnTo>
                    <a:lnTo>
                      <a:pt x="4886" y="976"/>
                    </a:lnTo>
                    <a:lnTo>
                      <a:pt x="4888" y="972"/>
                    </a:lnTo>
                    <a:lnTo>
                      <a:pt x="4892" y="968"/>
                    </a:lnTo>
                    <a:lnTo>
                      <a:pt x="4892" y="968"/>
                    </a:lnTo>
                    <a:lnTo>
                      <a:pt x="4900" y="962"/>
                    </a:lnTo>
                    <a:lnTo>
                      <a:pt x="4900" y="958"/>
                    </a:lnTo>
                    <a:lnTo>
                      <a:pt x="4898" y="956"/>
                    </a:lnTo>
                    <a:lnTo>
                      <a:pt x="4892" y="954"/>
                    </a:lnTo>
                    <a:lnTo>
                      <a:pt x="4892" y="954"/>
                    </a:lnTo>
                    <a:lnTo>
                      <a:pt x="4886" y="952"/>
                    </a:lnTo>
                    <a:lnTo>
                      <a:pt x="4882" y="952"/>
                    </a:lnTo>
                    <a:lnTo>
                      <a:pt x="4874" y="954"/>
                    </a:lnTo>
                    <a:lnTo>
                      <a:pt x="4874" y="954"/>
                    </a:lnTo>
                    <a:lnTo>
                      <a:pt x="4872" y="954"/>
                    </a:lnTo>
                    <a:lnTo>
                      <a:pt x="4870" y="952"/>
                    </a:lnTo>
                    <a:lnTo>
                      <a:pt x="4866" y="946"/>
                    </a:lnTo>
                    <a:lnTo>
                      <a:pt x="4866" y="936"/>
                    </a:lnTo>
                    <a:lnTo>
                      <a:pt x="4868" y="932"/>
                    </a:lnTo>
                    <a:lnTo>
                      <a:pt x="4872" y="926"/>
                    </a:lnTo>
                    <a:lnTo>
                      <a:pt x="4872" y="926"/>
                    </a:lnTo>
                    <a:lnTo>
                      <a:pt x="4880" y="918"/>
                    </a:lnTo>
                    <a:lnTo>
                      <a:pt x="4886" y="914"/>
                    </a:lnTo>
                    <a:lnTo>
                      <a:pt x="4892" y="908"/>
                    </a:lnTo>
                    <a:lnTo>
                      <a:pt x="4894" y="902"/>
                    </a:lnTo>
                    <a:lnTo>
                      <a:pt x="4894" y="902"/>
                    </a:lnTo>
                    <a:lnTo>
                      <a:pt x="4898" y="892"/>
                    </a:lnTo>
                    <a:lnTo>
                      <a:pt x="4904" y="882"/>
                    </a:lnTo>
                    <a:lnTo>
                      <a:pt x="4916" y="868"/>
                    </a:lnTo>
                    <a:lnTo>
                      <a:pt x="4916" y="868"/>
                    </a:lnTo>
                    <a:lnTo>
                      <a:pt x="4916" y="866"/>
                    </a:lnTo>
                    <a:lnTo>
                      <a:pt x="4920" y="866"/>
                    </a:lnTo>
                    <a:lnTo>
                      <a:pt x="4926" y="866"/>
                    </a:lnTo>
                    <a:lnTo>
                      <a:pt x="4934" y="866"/>
                    </a:lnTo>
                    <a:lnTo>
                      <a:pt x="4938" y="866"/>
                    </a:lnTo>
                    <a:lnTo>
                      <a:pt x="4938" y="866"/>
                    </a:lnTo>
                    <a:lnTo>
                      <a:pt x="4942" y="868"/>
                    </a:lnTo>
                    <a:lnTo>
                      <a:pt x="4944" y="870"/>
                    </a:lnTo>
                    <a:lnTo>
                      <a:pt x="4946" y="874"/>
                    </a:lnTo>
                    <a:lnTo>
                      <a:pt x="4950" y="872"/>
                    </a:lnTo>
                    <a:lnTo>
                      <a:pt x="4950" y="872"/>
                    </a:lnTo>
                    <a:lnTo>
                      <a:pt x="4962" y="856"/>
                    </a:lnTo>
                    <a:lnTo>
                      <a:pt x="4970" y="848"/>
                    </a:lnTo>
                    <a:lnTo>
                      <a:pt x="4974" y="846"/>
                    </a:lnTo>
                    <a:lnTo>
                      <a:pt x="4976" y="846"/>
                    </a:lnTo>
                    <a:lnTo>
                      <a:pt x="4976" y="846"/>
                    </a:lnTo>
                    <a:lnTo>
                      <a:pt x="4980" y="846"/>
                    </a:lnTo>
                    <a:lnTo>
                      <a:pt x="4982" y="848"/>
                    </a:lnTo>
                    <a:lnTo>
                      <a:pt x="4982" y="854"/>
                    </a:lnTo>
                    <a:lnTo>
                      <a:pt x="4982" y="862"/>
                    </a:lnTo>
                    <a:lnTo>
                      <a:pt x="4982" y="870"/>
                    </a:lnTo>
                    <a:lnTo>
                      <a:pt x="4982" y="870"/>
                    </a:lnTo>
                    <a:lnTo>
                      <a:pt x="4984" y="872"/>
                    </a:lnTo>
                    <a:lnTo>
                      <a:pt x="4984" y="872"/>
                    </a:lnTo>
                    <a:lnTo>
                      <a:pt x="4990" y="870"/>
                    </a:lnTo>
                    <a:lnTo>
                      <a:pt x="4996" y="864"/>
                    </a:lnTo>
                    <a:lnTo>
                      <a:pt x="5008" y="854"/>
                    </a:lnTo>
                    <a:lnTo>
                      <a:pt x="5008" y="854"/>
                    </a:lnTo>
                    <a:lnTo>
                      <a:pt x="5016" y="850"/>
                    </a:lnTo>
                    <a:lnTo>
                      <a:pt x="5024" y="848"/>
                    </a:lnTo>
                    <a:lnTo>
                      <a:pt x="5044" y="846"/>
                    </a:lnTo>
                    <a:lnTo>
                      <a:pt x="5062" y="846"/>
                    </a:lnTo>
                    <a:lnTo>
                      <a:pt x="5076" y="850"/>
                    </a:lnTo>
                    <a:lnTo>
                      <a:pt x="5076" y="850"/>
                    </a:lnTo>
                    <a:lnTo>
                      <a:pt x="5082" y="854"/>
                    </a:lnTo>
                    <a:lnTo>
                      <a:pt x="5088" y="860"/>
                    </a:lnTo>
                    <a:lnTo>
                      <a:pt x="5092" y="866"/>
                    </a:lnTo>
                    <a:lnTo>
                      <a:pt x="5094" y="866"/>
                    </a:lnTo>
                    <a:lnTo>
                      <a:pt x="5096" y="866"/>
                    </a:lnTo>
                    <a:lnTo>
                      <a:pt x="5096" y="866"/>
                    </a:lnTo>
                    <a:lnTo>
                      <a:pt x="5098" y="866"/>
                    </a:lnTo>
                    <a:lnTo>
                      <a:pt x="5100" y="864"/>
                    </a:lnTo>
                    <a:lnTo>
                      <a:pt x="5102" y="858"/>
                    </a:lnTo>
                    <a:lnTo>
                      <a:pt x="5102" y="854"/>
                    </a:lnTo>
                    <a:lnTo>
                      <a:pt x="5104" y="852"/>
                    </a:lnTo>
                    <a:lnTo>
                      <a:pt x="5108" y="850"/>
                    </a:lnTo>
                    <a:lnTo>
                      <a:pt x="5108" y="850"/>
                    </a:lnTo>
                    <a:lnTo>
                      <a:pt x="5126" y="842"/>
                    </a:lnTo>
                    <a:lnTo>
                      <a:pt x="5146" y="828"/>
                    </a:lnTo>
                    <a:lnTo>
                      <a:pt x="5146" y="828"/>
                    </a:lnTo>
                    <a:lnTo>
                      <a:pt x="5154" y="824"/>
                    </a:lnTo>
                    <a:lnTo>
                      <a:pt x="5158" y="822"/>
                    </a:lnTo>
                    <a:lnTo>
                      <a:pt x="5160" y="822"/>
                    </a:lnTo>
                    <a:lnTo>
                      <a:pt x="5162" y="818"/>
                    </a:lnTo>
                    <a:lnTo>
                      <a:pt x="5162" y="818"/>
                    </a:lnTo>
                    <a:lnTo>
                      <a:pt x="5168" y="814"/>
                    </a:lnTo>
                    <a:lnTo>
                      <a:pt x="5172" y="812"/>
                    </a:lnTo>
                    <a:lnTo>
                      <a:pt x="5176" y="810"/>
                    </a:lnTo>
                    <a:lnTo>
                      <a:pt x="5178" y="808"/>
                    </a:lnTo>
                    <a:lnTo>
                      <a:pt x="5178" y="808"/>
                    </a:lnTo>
                    <a:lnTo>
                      <a:pt x="5184" y="802"/>
                    </a:lnTo>
                    <a:lnTo>
                      <a:pt x="5192" y="796"/>
                    </a:lnTo>
                    <a:lnTo>
                      <a:pt x="5206" y="792"/>
                    </a:lnTo>
                    <a:lnTo>
                      <a:pt x="5224" y="786"/>
                    </a:lnTo>
                    <a:lnTo>
                      <a:pt x="5224" y="786"/>
                    </a:lnTo>
                    <a:lnTo>
                      <a:pt x="5244" y="780"/>
                    </a:lnTo>
                    <a:lnTo>
                      <a:pt x="5264" y="772"/>
                    </a:lnTo>
                    <a:lnTo>
                      <a:pt x="5276" y="764"/>
                    </a:lnTo>
                    <a:lnTo>
                      <a:pt x="5280" y="762"/>
                    </a:lnTo>
                    <a:lnTo>
                      <a:pt x="5282" y="758"/>
                    </a:lnTo>
                    <a:lnTo>
                      <a:pt x="5282" y="758"/>
                    </a:lnTo>
                    <a:lnTo>
                      <a:pt x="5282" y="756"/>
                    </a:lnTo>
                    <a:lnTo>
                      <a:pt x="5286" y="754"/>
                    </a:lnTo>
                    <a:lnTo>
                      <a:pt x="5290" y="754"/>
                    </a:lnTo>
                    <a:lnTo>
                      <a:pt x="5292" y="756"/>
                    </a:lnTo>
                    <a:lnTo>
                      <a:pt x="5292" y="756"/>
                    </a:lnTo>
                    <a:lnTo>
                      <a:pt x="5294" y="758"/>
                    </a:lnTo>
                    <a:lnTo>
                      <a:pt x="5300" y="760"/>
                    </a:lnTo>
                    <a:lnTo>
                      <a:pt x="5316" y="762"/>
                    </a:lnTo>
                    <a:lnTo>
                      <a:pt x="5316" y="762"/>
                    </a:lnTo>
                    <a:lnTo>
                      <a:pt x="5332" y="766"/>
                    </a:lnTo>
                    <a:lnTo>
                      <a:pt x="5338" y="766"/>
                    </a:lnTo>
                    <a:lnTo>
                      <a:pt x="5346" y="760"/>
                    </a:lnTo>
                    <a:lnTo>
                      <a:pt x="5346" y="760"/>
                    </a:lnTo>
                    <a:lnTo>
                      <a:pt x="5350" y="756"/>
                    </a:lnTo>
                    <a:lnTo>
                      <a:pt x="5350" y="754"/>
                    </a:lnTo>
                    <a:lnTo>
                      <a:pt x="5350" y="748"/>
                    </a:lnTo>
                    <a:lnTo>
                      <a:pt x="5346" y="744"/>
                    </a:lnTo>
                    <a:lnTo>
                      <a:pt x="5346" y="738"/>
                    </a:lnTo>
                    <a:lnTo>
                      <a:pt x="5346" y="738"/>
                    </a:lnTo>
                    <a:lnTo>
                      <a:pt x="5344" y="734"/>
                    </a:lnTo>
                    <a:lnTo>
                      <a:pt x="5342" y="732"/>
                    </a:lnTo>
                    <a:lnTo>
                      <a:pt x="5336" y="726"/>
                    </a:lnTo>
                    <a:lnTo>
                      <a:pt x="5332" y="720"/>
                    </a:lnTo>
                    <a:lnTo>
                      <a:pt x="5330" y="716"/>
                    </a:lnTo>
                    <a:lnTo>
                      <a:pt x="5330" y="712"/>
                    </a:lnTo>
                    <a:lnTo>
                      <a:pt x="5330" y="712"/>
                    </a:lnTo>
                    <a:lnTo>
                      <a:pt x="5330" y="708"/>
                    </a:lnTo>
                    <a:lnTo>
                      <a:pt x="5328" y="704"/>
                    </a:lnTo>
                    <a:lnTo>
                      <a:pt x="5324" y="694"/>
                    </a:lnTo>
                    <a:lnTo>
                      <a:pt x="5316" y="688"/>
                    </a:lnTo>
                    <a:lnTo>
                      <a:pt x="5314" y="686"/>
                    </a:lnTo>
                    <a:lnTo>
                      <a:pt x="5312" y="686"/>
                    </a:lnTo>
                    <a:lnTo>
                      <a:pt x="5312" y="686"/>
                    </a:lnTo>
                    <a:lnTo>
                      <a:pt x="5306" y="688"/>
                    </a:lnTo>
                    <a:lnTo>
                      <a:pt x="5302" y="686"/>
                    </a:lnTo>
                    <a:lnTo>
                      <a:pt x="5296" y="680"/>
                    </a:lnTo>
                    <a:lnTo>
                      <a:pt x="5296" y="676"/>
                    </a:lnTo>
                    <a:lnTo>
                      <a:pt x="5296" y="676"/>
                    </a:lnTo>
                    <a:lnTo>
                      <a:pt x="5294" y="672"/>
                    </a:lnTo>
                    <a:lnTo>
                      <a:pt x="5294" y="668"/>
                    </a:lnTo>
                    <a:lnTo>
                      <a:pt x="5292" y="666"/>
                    </a:lnTo>
                    <a:lnTo>
                      <a:pt x="5286" y="666"/>
                    </a:lnTo>
                    <a:lnTo>
                      <a:pt x="5286" y="666"/>
                    </a:lnTo>
                    <a:lnTo>
                      <a:pt x="5280" y="670"/>
                    </a:lnTo>
                    <a:lnTo>
                      <a:pt x="5274" y="668"/>
                    </a:lnTo>
                    <a:lnTo>
                      <a:pt x="5268" y="666"/>
                    </a:lnTo>
                    <a:lnTo>
                      <a:pt x="5264" y="662"/>
                    </a:lnTo>
                    <a:lnTo>
                      <a:pt x="5264" y="662"/>
                    </a:lnTo>
                    <a:lnTo>
                      <a:pt x="5264" y="660"/>
                    </a:lnTo>
                    <a:lnTo>
                      <a:pt x="5266" y="658"/>
                    </a:lnTo>
                    <a:lnTo>
                      <a:pt x="5272" y="654"/>
                    </a:lnTo>
                    <a:lnTo>
                      <a:pt x="5280" y="652"/>
                    </a:lnTo>
                    <a:lnTo>
                      <a:pt x="5290" y="654"/>
                    </a:lnTo>
                    <a:lnTo>
                      <a:pt x="5290" y="654"/>
                    </a:lnTo>
                    <a:lnTo>
                      <a:pt x="5298" y="658"/>
                    </a:lnTo>
                    <a:lnTo>
                      <a:pt x="5300" y="662"/>
                    </a:lnTo>
                    <a:lnTo>
                      <a:pt x="5302" y="664"/>
                    </a:lnTo>
                    <a:lnTo>
                      <a:pt x="5306" y="668"/>
                    </a:lnTo>
                    <a:lnTo>
                      <a:pt x="5306" y="668"/>
                    </a:lnTo>
                    <a:lnTo>
                      <a:pt x="5312" y="670"/>
                    </a:lnTo>
                    <a:lnTo>
                      <a:pt x="5320" y="670"/>
                    </a:lnTo>
                    <a:lnTo>
                      <a:pt x="5328" y="668"/>
                    </a:lnTo>
                    <a:lnTo>
                      <a:pt x="5336" y="666"/>
                    </a:lnTo>
                    <a:lnTo>
                      <a:pt x="5336" y="666"/>
                    </a:lnTo>
                    <a:lnTo>
                      <a:pt x="5356" y="658"/>
                    </a:lnTo>
                    <a:lnTo>
                      <a:pt x="5366" y="652"/>
                    </a:lnTo>
                    <a:lnTo>
                      <a:pt x="5372" y="648"/>
                    </a:lnTo>
                    <a:lnTo>
                      <a:pt x="5372" y="648"/>
                    </a:lnTo>
                    <a:lnTo>
                      <a:pt x="5374" y="642"/>
                    </a:lnTo>
                    <a:lnTo>
                      <a:pt x="5374" y="638"/>
                    </a:lnTo>
                    <a:lnTo>
                      <a:pt x="5376" y="636"/>
                    </a:lnTo>
                    <a:lnTo>
                      <a:pt x="5380" y="632"/>
                    </a:lnTo>
                    <a:lnTo>
                      <a:pt x="5380" y="632"/>
                    </a:lnTo>
                    <a:lnTo>
                      <a:pt x="5384" y="630"/>
                    </a:lnTo>
                    <a:lnTo>
                      <a:pt x="5384" y="624"/>
                    </a:lnTo>
                    <a:lnTo>
                      <a:pt x="5380" y="620"/>
                    </a:lnTo>
                    <a:lnTo>
                      <a:pt x="5376" y="616"/>
                    </a:lnTo>
                    <a:lnTo>
                      <a:pt x="5376" y="616"/>
                    </a:lnTo>
                    <a:lnTo>
                      <a:pt x="5372" y="614"/>
                    </a:lnTo>
                    <a:lnTo>
                      <a:pt x="5370" y="608"/>
                    </a:lnTo>
                    <a:lnTo>
                      <a:pt x="5372" y="606"/>
                    </a:lnTo>
                    <a:lnTo>
                      <a:pt x="5378" y="604"/>
                    </a:lnTo>
                    <a:lnTo>
                      <a:pt x="5378" y="604"/>
                    </a:lnTo>
                    <a:lnTo>
                      <a:pt x="5382" y="602"/>
                    </a:lnTo>
                    <a:lnTo>
                      <a:pt x="5384" y="600"/>
                    </a:lnTo>
                    <a:lnTo>
                      <a:pt x="5384" y="596"/>
                    </a:lnTo>
                    <a:lnTo>
                      <a:pt x="5388" y="594"/>
                    </a:lnTo>
                    <a:lnTo>
                      <a:pt x="5388" y="594"/>
                    </a:lnTo>
                    <a:lnTo>
                      <a:pt x="5394" y="596"/>
                    </a:lnTo>
                    <a:lnTo>
                      <a:pt x="5396" y="596"/>
                    </a:lnTo>
                    <a:lnTo>
                      <a:pt x="5402" y="594"/>
                    </a:lnTo>
                    <a:lnTo>
                      <a:pt x="5402" y="594"/>
                    </a:lnTo>
                    <a:lnTo>
                      <a:pt x="5406" y="594"/>
                    </a:lnTo>
                    <a:lnTo>
                      <a:pt x="5404" y="596"/>
                    </a:lnTo>
                    <a:lnTo>
                      <a:pt x="5398" y="608"/>
                    </a:lnTo>
                    <a:lnTo>
                      <a:pt x="5398" y="608"/>
                    </a:lnTo>
                    <a:lnTo>
                      <a:pt x="5398" y="612"/>
                    </a:lnTo>
                    <a:lnTo>
                      <a:pt x="5398" y="614"/>
                    </a:lnTo>
                    <a:lnTo>
                      <a:pt x="5402" y="618"/>
                    </a:lnTo>
                    <a:lnTo>
                      <a:pt x="5406" y="624"/>
                    </a:lnTo>
                    <a:lnTo>
                      <a:pt x="5408" y="626"/>
                    </a:lnTo>
                    <a:lnTo>
                      <a:pt x="5408" y="626"/>
                    </a:lnTo>
                    <a:lnTo>
                      <a:pt x="5412" y="630"/>
                    </a:lnTo>
                    <a:lnTo>
                      <a:pt x="5418" y="630"/>
                    </a:lnTo>
                    <a:lnTo>
                      <a:pt x="5428" y="630"/>
                    </a:lnTo>
                    <a:lnTo>
                      <a:pt x="5436" y="628"/>
                    </a:lnTo>
                    <a:lnTo>
                      <a:pt x="5436" y="628"/>
                    </a:lnTo>
                    <a:lnTo>
                      <a:pt x="5440" y="626"/>
                    </a:lnTo>
                    <a:lnTo>
                      <a:pt x="5446" y="626"/>
                    </a:lnTo>
                    <a:lnTo>
                      <a:pt x="5460" y="630"/>
                    </a:lnTo>
                    <a:lnTo>
                      <a:pt x="5472" y="636"/>
                    </a:lnTo>
                    <a:lnTo>
                      <a:pt x="5476" y="638"/>
                    </a:lnTo>
                    <a:lnTo>
                      <a:pt x="5478" y="642"/>
                    </a:lnTo>
                    <a:lnTo>
                      <a:pt x="5478" y="642"/>
                    </a:lnTo>
                    <a:lnTo>
                      <a:pt x="5480" y="648"/>
                    </a:lnTo>
                    <a:lnTo>
                      <a:pt x="5484" y="654"/>
                    </a:lnTo>
                    <a:lnTo>
                      <a:pt x="5490" y="660"/>
                    </a:lnTo>
                    <a:lnTo>
                      <a:pt x="5498" y="666"/>
                    </a:lnTo>
                    <a:lnTo>
                      <a:pt x="5498" y="666"/>
                    </a:lnTo>
                    <a:lnTo>
                      <a:pt x="5508" y="668"/>
                    </a:lnTo>
                    <a:lnTo>
                      <a:pt x="5516" y="670"/>
                    </a:lnTo>
                    <a:lnTo>
                      <a:pt x="5522" y="672"/>
                    </a:lnTo>
                    <a:lnTo>
                      <a:pt x="5526" y="674"/>
                    </a:lnTo>
                    <a:lnTo>
                      <a:pt x="5526" y="674"/>
                    </a:lnTo>
                    <a:lnTo>
                      <a:pt x="5528" y="678"/>
                    </a:lnTo>
                    <a:lnTo>
                      <a:pt x="5530" y="682"/>
                    </a:lnTo>
                    <a:lnTo>
                      <a:pt x="5534" y="682"/>
                    </a:lnTo>
                    <a:lnTo>
                      <a:pt x="5540" y="682"/>
                    </a:lnTo>
                    <a:lnTo>
                      <a:pt x="5540" y="682"/>
                    </a:lnTo>
                    <a:lnTo>
                      <a:pt x="5544" y="682"/>
                    </a:lnTo>
                    <a:lnTo>
                      <a:pt x="5548" y="684"/>
                    </a:lnTo>
                    <a:lnTo>
                      <a:pt x="5552" y="686"/>
                    </a:lnTo>
                    <a:lnTo>
                      <a:pt x="5556" y="684"/>
                    </a:lnTo>
                    <a:lnTo>
                      <a:pt x="5556" y="684"/>
                    </a:lnTo>
                    <a:lnTo>
                      <a:pt x="5560" y="682"/>
                    </a:lnTo>
                    <a:lnTo>
                      <a:pt x="5562" y="682"/>
                    </a:lnTo>
                    <a:lnTo>
                      <a:pt x="5566" y="684"/>
                    </a:lnTo>
                    <a:lnTo>
                      <a:pt x="5572" y="680"/>
                    </a:lnTo>
                    <a:lnTo>
                      <a:pt x="5572" y="680"/>
                    </a:lnTo>
                    <a:lnTo>
                      <a:pt x="5572" y="678"/>
                    </a:lnTo>
                    <a:lnTo>
                      <a:pt x="5572" y="676"/>
                    </a:lnTo>
                    <a:lnTo>
                      <a:pt x="5566" y="672"/>
                    </a:lnTo>
                    <a:lnTo>
                      <a:pt x="5560" y="670"/>
                    </a:lnTo>
                    <a:lnTo>
                      <a:pt x="5558" y="668"/>
                    </a:lnTo>
                    <a:lnTo>
                      <a:pt x="5558" y="666"/>
                    </a:lnTo>
                    <a:lnTo>
                      <a:pt x="5558" y="666"/>
                    </a:lnTo>
                    <a:lnTo>
                      <a:pt x="5562" y="664"/>
                    </a:lnTo>
                    <a:lnTo>
                      <a:pt x="5564" y="666"/>
                    </a:lnTo>
                    <a:lnTo>
                      <a:pt x="5568" y="668"/>
                    </a:lnTo>
                    <a:lnTo>
                      <a:pt x="5572" y="670"/>
                    </a:lnTo>
                    <a:lnTo>
                      <a:pt x="5572" y="670"/>
                    </a:lnTo>
                    <a:lnTo>
                      <a:pt x="5574" y="668"/>
                    </a:lnTo>
                    <a:lnTo>
                      <a:pt x="5574" y="668"/>
                    </a:lnTo>
                    <a:lnTo>
                      <a:pt x="5574" y="662"/>
                    </a:lnTo>
                    <a:lnTo>
                      <a:pt x="5574" y="658"/>
                    </a:lnTo>
                    <a:lnTo>
                      <a:pt x="5574" y="656"/>
                    </a:lnTo>
                    <a:lnTo>
                      <a:pt x="5576" y="656"/>
                    </a:lnTo>
                    <a:lnTo>
                      <a:pt x="5576" y="656"/>
                    </a:lnTo>
                    <a:lnTo>
                      <a:pt x="5576" y="654"/>
                    </a:lnTo>
                    <a:lnTo>
                      <a:pt x="5576" y="652"/>
                    </a:lnTo>
                    <a:lnTo>
                      <a:pt x="5576" y="642"/>
                    </a:lnTo>
                    <a:lnTo>
                      <a:pt x="5574" y="634"/>
                    </a:lnTo>
                    <a:lnTo>
                      <a:pt x="5572" y="628"/>
                    </a:lnTo>
                    <a:lnTo>
                      <a:pt x="5572" y="628"/>
                    </a:lnTo>
                    <a:lnTo>
                      <a:pt x="5568" y="626"/>
                    </a:lnTo>
                    <a:lnTo>
                      <a:pt x="5570" y="624"/>
                    </a:lnTo>
                    <a:lnTo>
                      <a:pt x="5574" y="624"/>
                    </a:lnTo>
                    <a:lnTo>
                      <a:pt x="5580" y="626"/>
                    </a:lnTo>
                    <a:lnTo>
                      <a:pt x="5580" y="626"/>
                    </a:lnTo>
                    <a:close/>
                    <a:moveTo>
                      <a:pt x="1950" y="1558"/>
                    </a:moveTo>
                    <a:lnTo>
                      <a:pt x="1950" y="1558"/>
                    </a:lnTo>
                    <a:lnTo>
                      <a:pt x="1944" y="1558"/>
                    </a:lnTo>
                    <a:lnTo>
                      <a:pt x="1936" y="1562"/>
                    </a:lnTo>
                    <a:lnTo>
                      <a:pt x="1930" y="1564"/>
                    </a:lnTo>
                    <a:lnTo>
                      <a:pt x="1924" y="1564"/>
                    </a:lnTo>
                    <a:lnTo>
                      <a:pt x="1924" y="1564"/>
                    </a:lnTo>
                    <a:lnTo>
                      <a:pt x="1908" y="1558"/>
                    </a:lnTo>
                    <a:lnTo>
                      <a:pt x="1902" y="1558"/>
                    </a:lnTo>
                    <a:lnTo>
                      <a:pt x="1900" y="1560"/>
                    </a:lnTo>
                    <a:lnTo>
                      <a:pt x="1898" y="1564"/>
                    </a:lnTo>
                    <a:lnTo>
                      <a:pt x="1898" y="1564"/>
                    </a:lnTo>
                    <a:lnTo>
                      <a:pt x="1896" y="1572"/>
                    </a:lnTo>
                    <a:lnTo>
                      <a:pt x="1896" y="1580"/>
                    </a:lnTo>
                    <a:lnTo>
                      <a:pt x="1896" y="1582"/>
                    </a:lnTo>
                    <a:lnTo>
                      <a:pt x="1898" y="1584"/>
                    </a:lnTo>
                    <a:lnTo>
                      <a:pt x="1900" y="1586"/>
                    </a:lnTo>
                    <a:lnTo>
                      <a:pt x="1904" y="1586"/>
                    </a:lnTo>
                    <a:lnTo>
                      <a:pt x="1904" y="1586"/>
                    </a:lnTo>
                    <a:lnTo>
                      <a:pt x="1910" y="1586"/>
                    </a:lnTo>
                    <a:lnTo>
                      <a:pt x="1912" y="1588"/>
                    </a:lnTo>
                    <a:lnTo>
                      <a:pt x="1912" y="1590"/>
                    </a:lnTo>
                    <a:lnTo>
                      <a:pt x="1910" y="1596"/>
                    </a:lnTo>
                    <a:lnTo>
                      <a:pt x="1906" y="1602"/>
                    </a:lnTo>
                    <a:lnTo>
                      <a:pt x="1906" y="1602"/>
                    </a:lnTo>
                    <a:lnTo>
                      <a:pt x="1904" y="1606"/>
                    </a:lnTo>
                    <a:lnTo>
                      <a:pt x="1904" y="1606"/>
                    </a:lnTo>
                    <a:lnTo>
                      <a:pt x="1910" y="1606"/>
                    </a:lnTo>
                    <a:lnTo>
                      <a:pt x="1916" y="1606"/>
                    </a:lnTo>
                    <a:lnTo>
                      <a:pt x="1920" y="1608"/>
                    </a:lnTo>
                    <a:lnTo>
                      <a:pt x="1920" y="1610"/>
                    </a:lnTo>
                    <a:lnTo>
                      <a:pt x="1920" y="1610"/>
                    </a:lnTo>
                    <a:lnTo>
                      <a:pt x="1922" y="1614"/>
                    </a:lnTo>
                    <a:lnTo>
                      <a:pt x="1926" y="1618"/>
                    </a:lnTo>
                    <a:lnTo>
                      <a:pt x="1928" y="1624"/>
                    </a:lnTo>
                    <a:lnTo>
                      <a:pt x="1926" y="1632"/>
                    </a:lnTo>
                    <a:lnTo>
                      <a:pt x="1926" y="1632"/>
                    </a:lnTo>
                    <a:lnTo>
                      <a:pt x="1926" y="1644"/>
                    </a:lnTo>
                    <a:lnTo>
                      <a:pt x="1926" y="1660"/>
                    </a:lnTo>
                    <a:lnTo>
                      <a:pt x="1926" y="1674"/>
                    </a:lnTo>
                    <a:lnTo>
                      <a:pt x="1926" y="1682"/>
                    </a:lnTo>
                    <a:lnTo>
                      <a:pt x="1926" y="1682"/>
                    </a:lnTo>
                    <a:lnTo>
                      <a:pt x="1922" y="1684"/>
                    </a:lnTo>
                    <a:lnTo>
                      <a:pt x="1918" y="1686"/>
                    </a:lnTo>
                    <a:lnTo>
                      <a:pt x="1904" y="1690"/>
                    </a:lnTo>
                    <a:lnTo>
                      <a:pt x="1886" y="1694"/>
                    </a:lnTo>
                    <a:lnTo>
                      <a:pt x="1866" y="1694"/>
                    </a:lnTo>
                    <a:lnTo>
                      <a:pt x="1866" y="1694"/>
                    </a:lnTo>
                    <a:lnTo>
                      <a:pt x="1858" y="1694"/>
                    </a:lnTo>
                    <a:lnTo>
                      <a:pt x="1852" y="1690"/>
                    </a:lnTo>
                    <a:lnTo>
                      <a:pt x="1842" y="1680"/>
                    </a:lnTo>
                    <a:lnTo>
                      <a:pt x="1838" y="1674"/>
                    </a:lnTo>
                    <a:lnTo>
                      <a:pt x="1832" y="1670"/>
                    </a:lnTo>
                    <a:lnTo>
                      <a:pt x="1826" y="1666"/>
                    </a:lnTo>
                    <a:lnTo>
                      <a:pt x="1816" y="1664"/>
                    </a:lnTo>
                    <a:lnTo>
                      <a:pt x="1816" y="1664"/>
                    </a:lnTo>
                    <a:lnTo>
                      <a:pt x="1808" y="1664"/>
                    </a:lnTo>
                    <a:lnTo>
                      <a:pt x="1800" y="1660"/>
                    </a:lnTo>
                    <a:lnTo>
                      <a:pt x="1794" y="1654"/>
                    </a:lnTo>
                    <a:lnTo>
                      <a:pt x="1788" y="1648"/>
                    </a:lnTo>
                    <a:lnTo>
                      <a:pt x="1784" y="1640"/>
                    </a:lnTo>
                    <a:lnTo>
                      <a:pt x="1784" y="1632"/>
                    </a:lnTo>
                    <a:lnTo>
                      <a:pt x="1784" y="1624"/>
                    </a:lnTo>
                    <a:lnTo>
                      <a:pt x="1788" y="1616"/>
                    </a:lnTo>
                    <a:lnTo>
                      <a:pt x="1788" y="1616"/>
                    </a:lnTo>
                    <a:lnTo>
                      <a:pt x="1798" y="1602"/>
                    </a:lnTo>
                    <a:lnTo>
                      <a:pt x="1804" y="1586"/>
                    </a:lnTo>
                    <a:lnTo>
                      <a:pt x="1808" y="1572"/>
                    </a:lnTo>
                    <a:lnTo>
                      <a:pt x="1806" y="1564"/>
                    </a:lnTo>
                    <a:lnTo>
                      <a:pt x="1804" y="1558"/>
                    </a:lnTo>
                    <a:lnTo>
                      <a:pt x="1804" y="1558"/>
                    </a:lnTo>
                    <a:lnTo>
                      <a:pt x="1792" y="1542"/>
                    </a:lnTo>
                    <a:lnTo>
                      <a:pt x="1774" y="1518"/>
                    </a:lnTo>
                    <a:lnTo>
                      <a:pt x="1756" y="1496"/>
                    </a:lnTo>
                    <a:lnTo>
                      <a:pt x="1750" y="1486"/>
                    </a:lnTo>
                    <a:lnTo>
                      <a:pt x="1750" y="1480"/>
                    </a:lnTo>
                    <a:lnTo>
                      <a:pt x="1750" y="1480"/>
                    </a:lnTo>
                    <a:lnTo>
                      <a:pt x="1750" y="1470"/>
                    </a:lnTo>
                    <a:lnTo>
                      <a:pt x="1750" y="1462"/>
                    </a:lnTo>
                    <a:lnTo>
                      <a:pt x="1748" y="1452"/>
                    </a:lnTo>
                    <a:lnTo>
                      <a:pt x="1738" y="1442"/>
                    </a:lnTo>
                    <a:lnTo>
                      <a:pt x="1738" y="1442"/>
                    </a:lnTo>
                    <a:lnTo>
                      <a:pt x="1734" y="1438"/>
                    </a:lnTo>
                    <a:lnTo>
                      <a:pt x="1732" y="1432"/>
                    </a:lnTo>
                    <a:lnTo>
                      <a:pt x="1732" y="1428"/>
                    </a:lnTo>
                    <a:lnTo>
                      <a:pt x="1734" y="1424"/>
                    </a:lnTo>
                    <a:lnTo>
                      <a:pt x="1742" y="1414"/>
                    </a:lnTo>
                    <a:lnTo>
                      <a:pt x="1752" y="1402"/>
                    </a:lnTo>
                    <a:lnTo>
                      <a:pt x="1752" y="1402"/>
                    </a:lnTo>
                    <a:lnTo>
                      <a:pt x="1758" y="1398"/>
                    </a:lnTo>
                    <a:lnTo>
                      <a:pt x="1764" y="1394"/>
                    </a:lnTo>
                    <a:lnTo>
                      <a:pt x="1778" y="1386"/>
                    </a:lnTo>
                    <a:lnTo>
                      <a:pt x="1794" y="1378"/>
                    </a:lnTo>
                    <a:lnTo>
                      <a:pt x="1806" y="1370"/>
                    </a:lnTo>
                    <a:lnTo>
                      <a:pt x="1806" y="1370"/>
                    </a:lnTo>
                    <a:lnTo>
                      <a:pt x="1818" y="1362"/>
                    </a:lnTo>
                    <a:lnTo>
                      <a:pt x="1832" y="1354"/>
                    </a:lnTo>
                    <a:lnTo>
                      <a:pt x="1848" y="1350"/>
                    </a:lnTo>
                    <a:lnTo>
                      <a:pt x="1856" y="1350"/>
                    </a:lnTo>
                    <a:lnTo>
                      <a:pt x="1862" y="1352"/>
                    </a:lnTo>
                    <a:lnTo>
                      <a:pt x="1862" y="1352"/>
                    </a:lnTo>
                    <a:lnTo>
                      <a:pt x="1876" y="1354"/>
                    </a:lnTo>
                    <a:lnTo>
                      <a:pt x="1888" y="1352"/>
                    </a:lnTo>
                    <a:lnTo>
                      <a:pt x="1898" y="1354"/>
                    </a:lnTo>
                    <a:lnTo>
                      <a:pt x="1902" y="1356"/>
                    </a:lnTo>
                    <a:lnTo>
                      <a:pt x="1904" y="1360"/>
                    </a:lnTo>
                    <a:lnTo>
                      <a:pt x="1904" y="1360"/>
                    </a:lnTo>
                    <a:lnTo>
                      <a:pt x="1906" y="1364"/>
                    </a:lnTo>
                    <a:lnTo>
                      <a:pt x="1908" y="1370"/>
                    </a:lnTo>
                    <a:lnTo>
                      <a:pt x="1908" y="1380"/>
                    </a:lnTo>
                    <a:lnTo>
                      <a:pt x="1908" y="1392"/>
                    </a:lnTo>
                    <a:lnTo>
                      <a:pt x="1908" y="1400"/>
                    </a:lnTo>
                    <a:lnTo>
                      <a:pt x="1908" y="1400"/>
                    </a:lnTo>
                    <a:lnTo>
                      <a:pt x="1908" y="1402"/>
                    </a:lnTo>
                    <a:lnTo>
                      <a:pt x="1906" y="1404"/>
                    </a:lnTo>
                    <a:lnTo>
                      <a:pt x="1900" y="1406"/>
                    </a:lnTo>
                    <a:lnTo>
                      <a:pt x="1892" y="1408"/>
                    </a:lnTo>
                    <a:lnTo>
                      <a:pt x="1882" y="1406"/>
                    </a:lnTo>
                    <a:lnTo>
                      <a:pt x="1882" y="1406"/>
                    </a:lnTo>
                    <a:lnTo>
                      <a:pt x="1870" y="1408"/>
                    </a:lnTo>
                    <a:lnTo>
                      <a:pt x="1858" y="1410"/>
                    </a:lnTo>
                    <a:lnTo>
                      <a:pt x="1850" y="1414"/>
                    </a:lnTo>
                    <a:lnTo>
                      <a:pt x="1848" y="1416"/>
                    </a:lnTo>
                    <a:lnTo>
                      <a:pt x="1848" y="1420"/>
                    </a:lnTo>
                    <a:lnTo>
                      <a:pt x="1848" y="1420"/>
                    </a:lnTo>
                    <a:lnTo>
                      <a:pt x="1850" y="1426"/>
                    </a:lnTo>
                    <a:lnTo>
                      <a:pt x="1852" y="1432"/>
                    </a:lnTo>
                    <a:lnTo>
                      <a:pt x="1852" y="1436"/>
                    </a:lnTo>
                    <a:lnTo>
                      <a:pt x="1852" y="1436"/>
                    </a:lnTo>
                    <a:lnTo>
                      <a:pt x="1848" y="1436"/>
                    </a:lnTo>
                    <a:lnTo>
                      <a:pt x="1844" y="1434"/>
                    </a:lnTo>
                    <a:lnTo>
                      <a:pt x="1844" y="1434"/>
                    </a:lnTo>
                    <a:lnTo>
                      <a:pt x="1838" y="1432"/>
                    </a:lnTo>
                    <a:lnTo>
                      <a:pt x="1834" y="1432"/>
                    </a:lnTo>
                    <a:lnTo>
                      <a:pt x="1830" y="1434"/>
                    </a:lnTo>
                    <a:lnTo>
                      <a:pt x="1828" y="1436"/>
                    </a:lnTo>
                    <a:lnTo>
                      <a:pt x="1826" y="1440"/>
                    </a:lnTo>
                    <a:lnTo>
                      <a:pt x="1828" y="1442"/>
                    </a:lnTo>
                    <a:lnTo>
                      <a:pt x="1830" y="1444"/>
                    </a:lnTo>
                    <a:lnTo>
                      <a:pt x="1830" y="1444"/>
                    </a:lnTo>
                    <a:lnTo>
                      <a:pt x="1836" y="1444"/>
                    </a:lnTo>
                    <a:lnTo>
                      <a:pt x="1844" y="1450"/>
                    </a:lnTo>
                    <a:lnTo>
                      <a:pt x="1848" y="1456"/>
                    </a:lnTo>
                    <a:lnTo>
                      <a:pt x="1850" y="1460"/>
                    </a:lnTo>
                    <a:lnTo>
                      <a:pt x="1850" y="1460"/>
                    </a:lnTo>
                    <a:lnTo>
                      <a:pt x="1852" y="1476"/>
                    </a:lnTo>
                    <a:lnTo>
                      <a:pt x="1854" y="1480"/>
                    </a:lnTo>
                    <a:lnTo>
                      <a:pt x="1856" y="1482"/>
                    </a:lnTo>
                    <a:lnTo>
                      <a:pt x="1860" y="1482"/>
                    </a:lnTo>
                    <a:lnTo>
                      <a:pt x="1860" y="1482"/>
                    </a:lnTo>
                    <a:lnTo>
                      <a:pt x="1862" y="1482"/>
                    </a:lnTo>
                    <a:lnTo>
                      <a:pt x="1864" y="1482"/>
                    </a:lnTo>
                    <a:lnTo>
                      <a:pt x="1868" y="1486"/>
                    </a:lnTo>
                    <a:lnTo>
                      <a:pt x="1872" y="1492"/>
                    </a:lnTo>
                    <a:lnTo>
                      <a:pt x="1876" y="1492"/>
                    </a:lnTo>
                    <a:lnTo>
                      <a:pt x="1878" y="1494"/>
                    </a:lnTo>
                    <a:lnTo>
                      <a:pt x="1878" y="1494"/>
                    </a:lnTo>
                    <a:lnTo>
                      <a:pt x="1886" y="1494"/>
                    </a:lnTo>
                    <a:lnTo>
                      <a:pt x="1892" y="1496"/>
                    </a:lnTo>
                    <a:lnTo>
                      <a:pt x="1894" y="1498"/>
                    </a:lnTo>
                    <a:lnTo>
                      <a:pt x="1896" y="1500"/>
                    </a:lnTo>
                    <a:lnTo>
                      <a:pt x="1894" y="1504"/>
                    </a:lnTo>
                    <a:lnTo>
                      <a:pt x="1892" y="1506"/>
                    </a:lnTo>
                    <a:lnTo>
                      <a:pt x="1892" y="1506"/>
                    </a:lnTo>
                    <a:lnTo>
                      <a:pt x="1890" y="1512"/>
                    </a:lnTo>
                    <a:lnTo>
                      <a:pt x="1888" y="1518"/>
                    </a:lnTo>
                    <a:lnTo>
                      <a:pt x="1892" y="1530"/>
                    </a:lnTo>
                    <a:lnTo>
                      <a:pt x="1896" y="1538"/>
                    </a:lnTo>
                    <a:lnTo>
                      <a:pt x="1898" y="1540"/>
                    </a:lnTo>
                    <a:lnTo>
                      <a:pt x="1900" y="1540"/>
                    </a:lnTo>
                    <a:lnTo>
                      <a:pt x="1900" y="1540"/>
                    </a:lnTo>
                    <a:lnTo>
                      <a:pt x="1902" y="1534"/>
                    </a:lnTo>
                    <a:lnTo>
                      <a:pt x="1902" y="1526"/>
                    </a:lnTo>
                    <a:lnTo>
                      <a:pt x="1904" y="1522"/>
                    </a:lnTo>
                    <a:lnTo>
                      <a:pt x="1906" y="1518"/>
                    </a:lnTo>
                    <a:lnTo>
                      <a:pt x="1910" y="1516"/>
                    </a:lnTo>
                    <a:lnTo>
                      <a:pt x="1916" y="1516"/>
                    </a:lnTo>
                    <a:lnTo>
                      <a:pt x="1916" y="1516"/>
                    </a:lnTo>
                    <a:lnTo>
                      <a:pt x="1922" y="1518"/>
                    </a:lnTo>
                    <a:lnTo>
                      <a:pt x="1926" y="1522"/>
                    </a:lnTo>
                    <a:lnTo>
                      <a:pt x="1930" y="1524"/>
                    </a:lnTo>
                    <a:lnTo>
                      <a:pt x="1930" y="1530"/>
                    </a:lnTo>
                    <a:lnTo>
                      <a:pt x="1932" y="1538"/>
                    </a:lnTo>
                    <a:lnTo>
                      <a:pt x="1934" y="1540"/>
                    </a:lnTo>
                    <a:lnTo>
                      <a:pt x="1938" y="1542"/>
                    </a:lnTo>
                    <a:lnTo>
                      <a:pt x="1938" y="1542"/>
                    </a:lnTo>
                    <a:lnTo>
                      <a:pt x="1946" y="1544"/>
                    </a:lnTo>
                    <a:lnTo>
                      <a:pt x="1952" y="1550"/>
                    </a:lnTo>
                    <a:lnTo>
                      <a:pt x="1954" y="1556"/>
                    </a:lnTo>
                    <a:lnTo>
                      <a:pt x="1954" y="1558"/>
                    </a:lnTo>
                    <a:lnTo>
                      <a:pt x="1950" y="1558"/>
                    </a:lnTo>
                    <a:lnTo>
                      <a:pt x="1950" y="1558"/>
                    </a:lnTo>
                    <a:close/>
                    <a:moveTo>
                      <a:pt x="2108" y="1444"/>
                    </a:moveTo>
                    <a:lnTo>
                      <a:pt x="2108" y="1444"/>
                    </a:lnTo>
                    <a:lnTo>
                      <a:pt x="2102" y="1450"/>
                    </a:lnTo>
                    <a:lnTo>
                      <a:pt x="2094" y="1452"/>
                    </a:lnTo>
                    <a:lnTo>
                      <a:pt x="2088" y="1454"/>
                    </a:lnTo>
                    <a:lnTo>
                      <a:pt x="2082" y="1454"/>
                    </a:lnTo>
                    <a:lnTo>
                      <a:pt x="2078" y="1452"/>
                    </a:lnTo>
                    <a:lnTo>
                      <a:pt x="2076" y="1450"/>
                    </a:lnTo>
                    <a:lnTo>
                      <a:pt x="2074" y="1446"/>
                    </a:lnTo>
                    <a:lnTo>
                      <a:pt x="2076" y="1440"/>
                    </a:lnTo>
                    <a:lnTo>
                      <a:pt x="2076" y="1440"/>
                    </a:lnTo>
                    <a:lnTo>
                      <a:pt x="2080" y="1426"/>
                    </a:lnTo>
                    <a:lnTo>
                      <a:pt x="2080" y="1414"/>
                    </a:lnTo>
                    <a:lnTo>
                      <a:pt x="2078" y="1404"/>
                    </a:lnTo>
                    <a:lnTo>
                      <a:pt x="2076" y="1402"/>
                    </a:lnTo>
                    <a:lnTo>
                      <a:pt x="2072" y="1400"/>
                    </a:lnTo>
                    <a:lnTo>
                      <a:pt x="2072" y="1400"/>
                    </a:lnTo>
                    <a:lnTo>
                      <a:pt x="2070" y="1402"/>
                    </a:lnTo>
                    <a:lnTo>
                      <a:pt x="2068" y="1406"/>
                    </a:lnTo>
                    <a:lnTo>
                      <a:pt x="2066" y="1420"/>
                    </a:lnTo>
                    <a:lnTo>
                      <a:pt x="2064" y="1432"/>
                    </a:lnTo>
                    <a:lnTo>
                      <a:pt x="2064" y="1438"/>
                    </a:lnTo>
                    <a:lnTo>
                      <a:pt x="2062" y="1440"/>
                    </a:lnTo>
                    <a:lnTo>
                      <a:pt x="2062" y="1440"/>
                    </a:lnTo>
                    <a:lnTo>
                      <a:pt x="2058" y="1440"/>
                    </a:lnTo>
                    <a:lnTo>
                      <a:pt x="2056" y="1436"/>
                    </a:lnTo>
                    <a:lnTo>
                      <a:pt x="2054" y="1422"/>
                    </a:lnTo>
                    <a:lnTo>
                      <a:pt x="2054" y="1406"/>
                    </a:lnTo>
                    <a:lnTo>
                      <a:pt x="2056" y="1400"/>
                    </a:lnTo>
                    <a:lnTo>
                      <a:pt x="2060" y="1394"/>
                    </a:lnTo>
                    <a:lnTo>
                      <a:pt x="2060" y="1394"/>
                    </a:lnTo>
                    <a:lnTo>
                      <a:pt x="2062" y="1390"/>
                    </a:lnTo>
                    <a:lnTo>
                      <a:pt x="2066" y="1388"/>
                    </a:lnTo>
                    <a:lnTo>
                      <a:pt x="2070" y="1388"/>
                    </a:lnTo>
                    <a:lnTo>
                      <a:pt x="2074" y="1388"/>
                    </a:lnTo>
                    <a:lnTo>
                      <a:pt x="2080" y="1390"/>
                    </a:lnTo>
                    <a:lnTo>
                      <a:pt x="2084" y="1394"/>
                    </a:lnTo>
                    <a:lnTo>
                      <a:pt x="2084" y="1394"/>
                    </a:lnTo>
                    <a:lnTo>
                      <a:pt x="2086" y="1394"/>
                    </a:lnTo>
                    <a:lnTo>
                      <a:pt x="2086" y="1394"/>
                    </a:lnTo>
                    <a:lnTo>
                      <a:pt x="2088" y="1388"/>
                    </a:lnTo>
                    <a:lnTo>
                      <a:pt x="2090" y="1384"/>
                    </a:lnTo>
                    <a:lnTo>
                      <a:pt x="2092" y="1382"/>
                    </a:lnTo>
                    <a:lnTo>
                      <a:pt x="2096" y="1382"/>
                    </a:lnTo>
                    <a:lnTo>
                      <a:pt x="2096" y="1382"/>
                    </a:lnTo>
                    <a:lnTo>
                      <a:pt x="2098" y="1382"/>
                    </a:lnTo>
                    <a:lnTo>
                      <a:pt x="2100" y="1384"/>
                    </a:lnTo>
                    <a:lnTo>
                      <a:pt x="2100" y="1390"/>
                    </a:lnTo>
                    <a:lnTo>
                      <a:pt x="2100" y="1394"/>
                    </a:lnTo>
                    <a:lnTo>
                      <a:pt x="2100" y="1396"/>
                    </a:lnTo>
                    <a:lnTo>
                      <a:pt x="2102" y="1398"/>
                    </a:lnTo>
                    <a:lnTo>
                      <a:pt x="2102" y="1398"/>
                    </a:lnTo>
                    <a:lnTo>
                      <a:pt x="2106" y="1398"/>
                    </a:lnTo>
                    <a:lnTo>
                      <a:pt x="2110" y="1402"/>
                    </a:lnTo>
                    <a:lnTo>
                      <a:pt x="2112" y="1408"/>
                    </a:lnTo>
                    <a:lnTo>
                      <a:pt x="2116" y="1416"/>
                    </a:lnTo>
                    <a:lnTo>
                      <a:pt x="2118" y="1424"/>
                    </a:lnTo>
                    <a:lnTo>
                      <a:pt x="2118" y="1432"/>
                    </a:lnTo>
                    <a:lnTo>
                      <a:pt x="2114" y="1438"/>
                    </a:lnTo>
                    <a:lnTo>
                      <a:pt x="2108" y="1444"/>
                    </a:lnTo>
                    <a:lnTo>
                      <a:pt x="2108" y="1444"/>
                    </a:lnTo>
                    <a:close/>
                    <a:moveTo>
                      <a:pt x="2138" y="1376"/>
                    </a:moveTo>
                    <a:lnTo>
                      <a:pt x="2138" y="1376"/>
                    </a:lnTo>
                    <a:lnTo>
                      <a:pt x="2136" y="1378"/>
                    </a:lnTo>
                    <a:lnTo>
                      <a:pt x="2130" y="1378"/>
                    </a:lnTo>
                    <a:lnTo>
                      <a:pt x="2118" y="1374"/>
                    </a:lnTo>
                    <a:lnTo>
                      <a:pt x="2106" y="1370"/>
                    </a:lnTo>
                    <a:lnTo>
                      <a:pt x="2102" y="1368"/>
                    </a:lnTo>
                    <a:lnTo>
                      <a:pt x="2100" y="1366"/>
                    </a:lnTo>
                    <a:lnTo>
                      <a:pt x="2100" y="1366"/>
                    </a:lnTo>
                    <a:lnTo>
                      <a:pt x="2102" y="1364"/>
                    </a:lnTo>
                    <a:lnTo>
                      <a:pt x="2106" y="1364"/>
                    </a:lnTo>
                    <a:lnTo>
                      <a:pt x="2120" y="1364"/>
                    </a:lnTo>
                    <a:lnTo>
                      <a:pt x="2134" y="1370"/>
                    </a:lnTo>
                    <a:lnTo>
                      <a:pt x="2138" y="1372"/>
                    </a:lnTo>
                    <a:lnTo>
                      <a:pt x="2138" y="1376"/>
                    </a:lnTo>
                    <a:lnTo>
                      <a:pt x="2138" y="1376"/>
                    </a:lnTo>
                    <a:close/>
                    <a:moveTo>
                      <a:pt x="2596" y="1374"/>
                    </a:moveTo>
                    <a:lnTo>
                      <a:pt x="2596" y="1374"/>
                    </a:lnTo>
                    <a:lnTo>
                      <a:pt x="2574" y="1372"/>
                    </a:lnTo>
                    <a:lnTo>
                      <a:pt x="2548" y="1370"/>
                    </a:lnTo>
                    <a:lnTo>
                      <a:pt x="2534" y="1370"/>
                    </a:lnTo>
                    <a:lnTo>
                      <a:pt x="2522" y="1372"/>
                    </a:lnTo>
                    <a:lnTo>
                      <a:pt x="2512" y="1376"/>
                    </a:lnTo>
                    <a:lnTo>
                      <a:pt x="2502" y="1384"/>
                    </a:lnTo>
                    <a:lnTo>
                      <a:pt x="2502" y="1384"/>
                    </a:lnTo>
                    <a:lnTo>
                      <a:pt x="2496" y="1392"/>
                    </a:lnTo>
                    <a:lnTo>
                      <a:pt x="2494" y="1398"/>
                    </a:lnTo>
                    <a:lnTo>
                      <a:pt x="2492" y="1404"/>
                    </a:lnTo>
                    <a:lnTo>
                      <a:pt x="2492" y="1408"/>
                    </a:lnTo>
                    <a:lnTo>
                      <a:pt x="2492" y="1416"/>
                    </a:lnTo>
                    <a:lnTo>
                      <a:pt x="2490" y="1418"/>
                    </a:lnTo>
                    <a:lnTo>
                      <a:pt x="2488" y="1418"/>
                    </a:lnTo>
                    <a:lnTo>
                      <a:pt x="2488" y="1418"/>
                    </a:lnTo>
                    <a:lnTo>
                      <a:pt x="2484" y="1418"/>
                    </a:lnTo>
                    <a:lnTo>
                      <a:pt x="2482" y="1414"/>
                    </a:lnTo>
                    <a:lnTo>
                      <a:pt x="2478" y="1400"/>
                    </a:lnTo>
                    <a:lnTo>
                      <a:pt x="2480" y="1386"/>
                    </a:lnTo>
                    <a:lnTo>
                      <a:pt x="2482" y="1380"/>
                    </a:lnTo>
                    <a:lnTo>
                      <a:pt x="2484" y="1374"/>
                    </a:lnTo>
                    <a:lnTo>
                      <a:pt x="2484" y="1374"/>
                    </a:lnTo>
                    <a:lnTo>
                      <a:pt x="2490" y="1370"/>
                    </a:lnTo>
                    <a:lnTo>
                      <a:pt x="2498" y="1366"/>
                    </a:lnTo>
                    <a:lnTo>
                      <a:pt x="2516" y="1362"/>
                    </a:lnTo>
                    <a:lnTo>
                      <a:pt x="2536" y="1362"/>
                    </a:lnTo>
                    <a:lnTo>
                      <a:pt x="2556" y="1364"/>
                    </a:lnTo>
                    <a:lnTo>
                      <a:pt x="2556" y="1364"/>
                    </a:lnTo>
                    <a:lnTo>
                      <a:pt x="2564" y="1364"/>
                    </a:lnTo>
                    <a:lnTo>
                      <a:pt x="2574" y="1366"/>
                    </a:lnTo>
                    <a:lnTo>
                      <a:pt x="2596" y="1364"/>
                    </a:lnTo>
                    <a:lnTo>
                      <a:pt x="2614" y="1360"/>
                    </a:lnTo>
                    <a:lnTo>
                      <a:pt x="2624" y="1360"/>
                    </a:lnTo>
                    <a:lnTo>
                      <a:pt x="2624" y="1360"/>
                    </a:lnTo>
                    <a:lnTo>
                      <a:pt x="2624" y="1362"/>
                    </a:lnTo>
                    <a:lnTo>
                      <a:pt x="2624" y="1362"/>
                    </a:lnTo>
                    <a:lnTo>
                      <a:pt x="2620" y="1368"/>
                    </a:lnTo>
                    <a:lnTo>
                      <a:pt x="2610" y="1372"/>
                    </a:lnTo>
                    <a:lnTo>
                      <a:pt x="2596" y="1374"/>
                    </a:lnTo>
                    <a:lnTo>
                      <a:pt x="2596" y="1374"/>
                    </a:lnTo>
                    <a:close/>
                    <a:moveTo>
                      <a:pt x="3394" y="1130"/>
                    </a:moveTo>
                    <a:lnTo>
                      <a:pt x="3394" y="1130"/>
                    </a:lnTo>
                    <a:lnTo>
                      <a:pt x="3386" y="1138"/>
                    </a:lnTo>
                    <a:lnTo>
                      <a:pt x="3374" y="1144"/>
                    </a:lnTo>
                    <a:lnTo>
                      <a:pt x="3352" y="1152"/>
                    </a:lnTo>
                    <a:lnTo>
                      <a:pt x="3334" y="1162"/>
                    </a:lnTo>
                    <a:lnTo>
                      <a:pt x="3328" y="1166"/>
                    </a:lnTo>
                    <a:lnTo>
                      <a:pt x="3326" y="1172"/>
                    </a:lnTo>
                    <a:lnTo>
                      <a:pt x="3326" y="1172"/>
                    </a:lnTo>
                    <a:lnTo>
                      <a:pt x="3324" y="1178"/>
                    </a:lnTo>
                    <a:lnTo>
                      <a:pt x="3318" y="1184"/>
                    </a:lnTo>
                    <a:lnTo>
                      <a:pt x="3308" y="1188"/>
                    </a:lnTo>
                    <a:lnTo>
                      <a:pt x="3298" y="1190"/>
                    </a:lnTo>
                    <a:lnTo>
                      <a:pt x="3276" y="1194"/>
                    </a:lnTo>
                    <a:lnTo>
                      <a:pt x="3270" y="1192"/>
                    </a:lnTo>
                    <a:lnTo>
                      <a:pt x="3266" y="1190"/>
                    </a:lnTo>
                    <a:lnTo>
                      <a:pt x="3266" y="1190"/>
                    </a:lnTo>
                    <a:lnTo>
                      <a:pt x="3266" y="1188"/>
                    </a:lnTo>
                    <a:lnTo>
                      <a:pt x="3270" y="1186"/>
                    </a:lnTo>
                    <a:lnTo>
                      <a:pt x="3286" y="1180"/>
                    </a:lnTo>
                    <a:lnTo>
                      <a:pt x="3296" y="1178"/>
                    </a:lnTo>
                    <a:lnTo>
                      <a:pt x="3304" y="1172"/>
                    </a:lnTo>
                    <a:lnTo>
                      <a:pt x="3312" y="1166"/>
                    </a:lnTo>
                    <a:lnTo>
                      <a:pt x="3318" y="1158"/>
                    </a:lnTo>
                    <a:lnTo>
                      <a:pt x="3318" y="1158"/>
                    </a:lnTo>
                    <a:lnTo>
                      <a:pt x="3322" y="1150"/>
                    </a:lnTo>
                    <a:lnTo>
                      <a:pt x="3330" y="1142"/>
                    </a:lnTo>
                    <a:lnTo>
                      <a:pt x="3350" y="1126"/>
                    </a:lnTo>
                    <a:lnTo>
                      <a:pt x="3372" y="1110"/>
                    </a:lnTo>
                    <a:lnTo>
                      <a:pt x="3382" y="1100"/>
                    </a:lnTo>
                    <a:lnTo>
                      <a:pt x="3390" y="1090"/>
                    </a:lnTo>
                    <a:lnTo>
                      <a:pt x="3390" y="1090"/>
                    </a:lnTo>
                    <a:lnTo>
                      <a:pt x="3400" y="1070"/>
                    </a:lnTo>
                    <a:lnTo>
                      <a:pt x="3410" y="1052"/>
                    </a:lnTo>
                    <a:lnTo>
                      <a:pt x="3418" y="1038"/>
                    </a:lnTo>
                    <a:lnTo>
                      <a:pt x="3422" y="1034"/>
                    </a:lnTo>
                    <a:lnTo>
                      <a:pt x="3424" y="1034"/>
                    </a:lnTo>
                    <a:lnTo>
                      <a:pt x="3424" y="1034"/>
                    </a:lnTo>
                    <a:lnTo>
                      <a:pt x="3426" y="1034"/>
                    </a:lnTo>
                    <a:lnTo>
                      <a:pt x="3428" y="1038"/>
                    </a:lnTo>
                    <a:lnTo>
                      <a:pt x="3428" y="1046"/>
                    </a:lnTo>
                    <a:lnTo>
                      <a:pt x="3426" y="1060"/>
                    </a:lnTo>
                    <a:lnTo>
                      <a:pt x="3422" y="1076"/>
                    </a:lnTo>
                    <a:lnTo>
                      <a:pt x="3416" y="1092"/>
                    </a:lnTo>
                    <a:lnTo>
                      <a:pt x="3410" y="1106"/>
                    </a:lnTo>
                    <a:lnTo>
                      <a:pt x="3402" y="1120"/>
                    </a:lnTo>
                    <a:lnTo>
                      <a:pt x="3394" y="1130"/>
                    </a:lnTo>
                    <a:lnTo>
                      <a:pt x="3394" y="113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2567;p39">
                <a:extLst>
                  <a:ext uri="{FF2B5EF4-FFF2-40B4-BE49-F238E27FC236}">
                    <a16:creationId xmlns:a16="http://schemas.microsoft.com/office/drawing/2014/main" id="{F0A318A0-2AA3-789A-7A37-634DC7C82AE4}"/>
                  </a:ext>
                </a:extLst>
              </p:cNvPr>
              <p:cNvSpPr/>
              <p:nvPr/>
            </p:nvSpPr>
            <p:spPr>
              <a:xfrm>
                <a:off x="14766925" y="7705725"/>
                <a:ext cx="244475" cy="3429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16" extrusionOk="0">
                    <a:moveTo>
                      <a:pt x="126" y="100"/>
                    </a:moveTo>
                    <a:lnTo>
                      <a:pt x="126" y="100"/>
                    </a:lnTo>
                    <a:lnTo>
                      <a:pt x="124" y="102"/>
                    </a:lnTo>
                    <a:lnTo>
                      <a:pt x="122" y="102"/>
                    </a:lnTo>
                    <a:lnTo>
                      <a:pt x="114" y="102"/>
                    </a:lnTo>
                    <a:lnTo>
                      <a:pt x="108" y="98"/>
                    </a:lnTo>
                    <a:lnTo>
                      <a:pt x="100" y="96"/>
                    </a:lnTo>
                    <a:lnTo>
                      <a:pt x="100" y="96"/>
                    </a:lnTo>
                    <a:lnTo>
                      <a:pt x="92" y="96"/>
                    </a:lnTo>
                    <a:lnTo>
                      <a:pt x="88" y="92"/>
                    </a:lnTo>
                    <a:lnTo>
                      <a:pt x="84" y="88"/>
                    </a:lnTo>
                    <a:lnTo>
                      <a:pt x="84" y="80"/>
                    </a:lnTo>
                    <a:lnTo>
                      <a:pt x="84" y="80"/>
                    </a:lnTo>
                    <a:lnTo>
                      <a:pt x="82" y="74"/>
                    </a:lnTo>
                    <a:lnTo>
                      <a:pt x="80" y="66"/>
                    </a:lnTo>
                    <a:lnTo>
                      <a:pt x="78" y="60"/>
                    </a:lnTo>
                    <a:lnTo>
                      <a:pt x="74" y="60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68" y="60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70" y="70"/>
                    </a:lnTo>
                    <a:lnTo>
                      <a:pt x="72" y="72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68" y="76"/>
                    </a:lnTo>
                    <a:lnTo>
                      <a:pt x="66" y="74"/>
                    </a:lnTo>
                    <a:lnTo>
                      <a:pt x="62" y="70"/>
                    </a:lnTo>
                    <a:lnTo>
                      <a:pt x="60" y="68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52" y="64"/>
                    </a:lnTo>
                    <a:lnTo>
                      <a:pt x="50" y="58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48" y="42"/>
                    </a:lnTo>
                    <a:lnTo>
                      <a:pt x="44" y="38"/>
                    </a:lnTo>
                    <a:lnTo>
                      <a:pt x="40" y="34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38" y="20"/>
                    </a:lnTo>
                    <a:lnTo>
                      <a:pt x="36" y="16"/>
                    </a:lnTo>
                    <a:lnTo>
                      <a:pt x="26" y="8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12"/>
                    </a:lnTo>
                    <a:lnTo>
                      <a:pt x="8" y="22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26" y="40"/>
                    </a:lnTo>
                    <a:lnTo>
                      <a:pt x="30" y="44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4" y="54"/>
                    </a:lnTo>
                    <a:lnTo>
                      <a:pt x="38" y="60"/>
                    </a:lnTo>
                    <a:lnTo>
                      <a:pt x="44" y="66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0" y="72"/>
                    </a:lnTo>
                    <a:lnTo>
                      <a:pt x="52" y="76"/>
                    </a:lnTo>
                    <a:lnTo>
                      <a:pt x="50" y="86"/>
                    </a:lnTo>
                    <a:lnTo>
                      <a:pt x="46" y="98"/>
                    </a:lnTo>
                    <a:lnTo>
                      <a:pt x="44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42" y="120"/>
                    </a:lnTo>
                    <a:lnTo>
                      <a:pt x="36" y="126"/>
                    </a:lnTo>
                    <a:lnTo>
                      <a:pt x="30" y="130"/>
                    </a:lnTo>
                    <a:lnTo>
                      <a:pt x="22" y="136"/>
                    </a:lnTo>
                    <a:lnTo>
                      <a:pt x="22" y="136"/>
                    </a:lnTo>
                    <a:lnTo>
                      <a:pt x="20" y="140"/>
                    </a:lnTo>
                    <a:lnTo>
                      <a:pt x="22" y="144"/>
                    </a:lnTo>
                    <a:lnTo>
                      <a:pt x="26" y="148"/>
                    </a:lnTo>
                    <a:lnTo>
                      <a:pt x="32" y="152"/>
                    </a:lnTo>
                    <a:lnTo>
                      <a:pt x="46" y="160"/>
                    </a:lnTo>
                    <a:lnTo>
                      <a:pt x="58" y="168"/>
                    </a:lnTo>
                    <a:lnTo>
                      <a:pt x="58" y="168"/>
                    </a:lnTo>
                    <a:lnTo>
                      <a:pt x="62" y="174"/>
                    </a:lnTo>
                    <a:lnTo>
                      <a:pt x="62" y="178"/>
                    </a:lnTo>
                    <a:lnTo>
                      <a:pt x="60" y="186"/>
                    </a:lnTo>
                    <a:lnTo>
                      <a:pt x="58" y="192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50" y="212"/>
                    </a:lnTo>
                    <a:lnTo>
                      <a:pt x="50" y="212"/>
                    </a:lnTo>
                    <a:lnTo>
                      <a:pt x="54" y="214"/>
                    </a:lnTo>
                    <a:lnTo>
                      <a:pt x="58" y="216"/>
                    </a:lnTo>
                    <a:lnTo>
                      <a:pt x="66" y="216"/>
                    </a:lnTo>
                    <a:lnTo>
                      <a:pt x="76" y="216"/>
                    </a:lnTo>
                    <a:lnTo>
                      <a:pt x="76" y="216"/>
                    </a:lnTo>
                    <a:lnTo>
                      <a:pt x="80" y="212"/>
                    </a:lnTo>
                    <a:lnTo>
                      <a:pt x="84" y="208"/>
                    </a:lnTo>
                    <a:lnTo>
                      <a:pt x="92" y="196"/>
                    </a:lnTo>
                    <a:lnTo>
                      <a:pt x="98" y="182"/>
                    </a:lnTo>
                    <a:lnTo>
                      <a:pt x="106" y="174"/>
                    </a:lnTo>
                    <a:lnTo>
                      <a:pt x="106" y="174"/>
                    </a:lnTo>
                    <a:lnTo>
                      <a:pt x="108" y="170"/>
                    </a:lnTo>
                    <a:lnTo>
                      <a:pt x="110" y="166"/>
                    </a:lnTo>
                    <a:lnTo>
                      <a:pt x="112" y="158"/>
                    </a:lnTo>
                    <a:lnTo>
                      <a:pt x="112" y="150"/>
                    </a:lnTo>
                    <a:lnTo>
                      <a:pt x="114" y="144"/>
                    </a:lnTo>
                    <a:lnTo>
                      <a:pt x="114" y="144"/>
                    </a:lnTo>
                    <a:lnTo>
                      <a:pt x="118" y="140"/>
                    </a:lnTo>
                    <a:lnTo>
                      <a:pt x="122" y="140"/>
                    </a:lnTo>
                    <a:lnTo>
                      <a:pt x="132" y="138"/>
                    </a:lnTo>
                    <a:lnTo>
                      <a:pt x="132" y="138"/>
                    </a:lnTo>
                    <a:lnTo>
                      <a:pt x="134" y="138"/>
                    </a:lnTo>
                    <a:lnTo>
                      <a:pt x="136" y="136"/>
                    </a:lnTo>
                    <a:lnTo>
                      <a:pt x="138" y="130"/>
                    </a:lnTo>
                    <a:lnTo>
                      <a:pt x="140" y="124"/>
                    </a:lnTo>
                    <a:lnTo>
                      <a:pt x="140" y="124"/>
                    </a:lnTo>
                    <a:lnTo>
                      <a:pt x="144" y="122"/>
                    </a:lnTo>
                    <a:lnTo>
                      <a:pt x="144" y="122"/>
                    </a:lnTo>
                    <a:lnTo>
                      <a:pt x="146" y="122"/>
                    </a:lnTo>
                    <a:lnTo>
                      <a:pt x="148" y="120"/>
                    </a:lnTo>
                    <a:lnTo>
                      <a:pt x="150" y="116"/>
                    </a:lnTo>
                    <a:lnTo>
                      <a:pt x="150" y="108"/>
                    </a:lnTo>
                    <a:lnTo>
                      <a:pt x="152" y="98"/>
                    </a:lnTo>
                    <a:lnTo>
                      <a:pt x="152" y="98"/>
                    </a:lnTo>
                    <a:lnTo>
                      <a:pt x="154" y="94"/>
                    </a:lnTo>
                    <a:lnTo>
                      <a:pt x="152" y="92"/>
                    </a:lnTo>
                    <a:lnTo>
                      <a:pt x="148" y="90"/>
                    </a:lnTo>
                    <a:lnTo>
                      <a:pt x="144" y="90"/>
                    </a:lnTo>
                    <a:lnTo>
                      <a:pt x="134" y="94"/>
                    </a:lnTo>
                    <a:lnTo>
                      <a:pt x="130" y="96"/>
                    </a:lnTo>
                    <a:lnTo>
                      <a:pt x="126" y="100"/>
                    </a:lnTo>
                    <a:lnTo>
                      <a:pt x="126" y="10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2568;p39">
                <a:extLst>
                  <a:ext uri="{FF2B5EF4-FFF2-40B4-BE49-F238E27FC236}">
                    <a16:creationId xmlns:a16="http://schemas.microsoft.com/office/drawing/2014/main" id="{E533AB48-7294-DDA8-86C3-F37A371BC5B7}"/>
                  </a:ext>
                </a:extLst>
              </p:cNvPr>
              <p:cNvSpPr/>
              <p:nvPr/>
            </p:nvSpPr>
            <p:spPr>
              <a:xfrm>
                <a:off x="7696200" y="4105275"/>
                <a:ext cx="38100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24" h="52" extrusionOk="0">
                    <a:moveTo>
                      <a:pt x="16" y="52"/>
                    </a:moveTo>
                    <a:lnTo>
                      <a:pt x="16" y="52"/>
                    </a:lnTo>
                    <a:lnTo>
                      <a:pt x="20" y="48"/>
                    </a:lnTo>
                    <a:lnTo>
                      <a:pt x="22" y="42"/>
                    </a:lnTo>
                    <a:lnTo>
                      <a:pt x="24" y="26"/>
                    </a:lnTo>
                    <a:lnTo>
                      <a:pt x="24" y="8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6"/>
                    </a:lnTo>
                    <a:lnTo>
                      <a:pt x="12" y="1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18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2" y="36"/>
                    </a:lnTo>
                    <a:lnTo>
                      <a:pt x="4" y="42"/>
                    </a:lnTo>
                    <a:lnTo>
                      <a:pt x="8" y="48"/>
                    </a:lnTo>
                    <a:lnTo>
                      <a:pt x="12" y="50"/>
                    </a:lnTo>
                    <a:lnTo>
                      <a:pt x="16" y="52"/>
                    </a:lnTo>
                    <a:lnTo>
                      <a:pt x="16" y="5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2569;p39">
                <a:extLst>
                  <a:ext uri="{FF2B5EF4-FFF2-40B4-BE49-F238E27FC236}">
                    <a16:creationId xmlns:a16="http://schemas.microsoft.com/office/drawing/2014/main" id="{646C7BAF-253E-1DA1-965E-33A966D16FA2}"/>
                  </a:ext>
                </a:extLst>
              </p:cNvPr>
              <p:cNvSpPr/>
              <p:nvPr/>
            </p:nvSpPr>
            <p:spPr>
              <a:xfrm>
                <a:off x="7673975" y="4206875"/>
                <a:ext cx="73025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46" h="72" extrusionOk="0">
                    <a:moveTo>
                      <a:pt x="0" y="8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10" y="32"/>
                    </a:lnTo>
                    <a:lnTo>
                      <a:pt x="10" y="38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0" y="56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6" y="62"/>
                    </a:lnTo>
                    <a:lnTo>
                      <a:pt x="40" y="58"/>
                    </a:lnTo>
                    <a:lnTo>
                      <a:pt x="40" y="58"/>
                    </a:lnTo>
                    <a:lnTo>
                      <a:pt x="42" y="50"/>
                    </a:lnTo>
                    <a:lnTo>
                      <a:pt x="44" y="38"/>
                    </a:lnTo>
                    <a:lnTo>
                      <a:pt x="44" y="2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0"/>
                    </a:lnTo>
                    <a:lnTo>
                      <a:pt x="44" y="6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4" y="6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2570;p39">
                <a:extLst>
                  <a:ext uri="{FF2B5EF4-FFF2-40B4-BE49-F238E27FC236}">
                    <a16:creationId xmlns:a16="http://schemas.microsoft.com/office/drawing/2014/main" id="{47D69DAF-7CE1-6260-8715-FAB6D437C724}"/>
                  </a:ext>
                </a:extLst>
              </p:cNvPr>
              <p:cNvSpPr/>
              <p:nvPr/>
            </p:nvSpPr>
            <p:spPr>
              <a:xfrm>
                <a:off x="4733925" y="3638550"/>
                <a:ext cx="282575" cy="260350"/>
              </a:xfrm>
              <a:custGeom>
                <a:avLst/>
                <a:gdLst/>
                <a:ahLst/>
                <a:cxnLst/>
                <a:rect l="l" t="t" r="r" b="b"/>
                <a:pathLst>
                  <a:path w="178" h="164" extrusionOk="0">
                    <a:moveTo>
                      <a:pt x="96" y="10"/>
                    </a:moveTo>
                    <a:lnTo>
                      <a:pt x="96" y="10"/>
                    </a:lnTo>
                    <a:lnTo>
                      <a:pt x="100" y="8"/>
                    </a:lnTo>
                    <a:lnTo>
                      <a:pt x="100" y="4"/>
                    </a:lnTo>
                    <a:lnTo>
                      <a:pt x="100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4"/>
                    </a:lnTo>
                    <a:lnTo>
                      <a:pt x="72" y="10"/>
                    </a:lnTo>
                    <a:lnTo>
                      <a:pt x="56" y="28"/>
                    </a:lnTo>
                    <a:lnTo>
                      <a:pt x="44" y="48"/>
                    </a:lnTo>
                    <a:lnTo>
                      <a:pt x="40" y="56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8" y="72"/>
                    </a:lnTo>
                    <a:lnTo>
                      <a:pt x="38" y="80"/>
                    </a:lnTo>
                    <a:lnTo>
                      <a:pt x="34" y="86"/>
                    </a:lnTo>
                    <a:lnTo>
                      <a:pt x="30" y="88"/>
                    </a:lnTo>
                    <a:lnTo>
                      <a:pt x="26" y="88"/>
                    </a:lnTo>
                    <a:lnTo>
                      <a:pt x="26" y="88"/>
                    </a:lnTo>
                    <a:lnTo>
                      <a:pt x="18" y="88"/>
                    </a:lnTo>
                    <a:lnTo>
                      <a:pt x="12" y="92"/>
                    </a:lnTo>
                    <a:lnTo>
                      <a:pt x="8" y="98"/>
                    </a:lnTo>
                    <a:lnTo>
                      <a:pt x="10" y="102"/>
                    </a:lnTo>
                    <a:lnTo>
                      <a:pt x="12" y="104"/>
                    </a:lnTo>
                    <a:lnTo>
                      <a:pt x="12" y="104"/>
                    </a:lnTo>
                    <a:lnTo>
                      <a:pt x="14" y="106"/>
                    </a:lnTo>
                    <a:lnTo>
                      <a:pt x="12" y="110"/>
                    </a:lnTo>
                    <a:lnTo>
                      <a:pt x="6" y="120"/>
                    </a:lnTo>
                    <a:lnTo>
                      <a:pt x="2" y="124"/>
                    </a:lnTo>
                    <a:lnTo>
                      <a:pt x="0" y="130"/>
                    </a:lnTo>
                    <a:lnTo>
                      <a:pt x="0" y="134"/>
                    </a:lnTo>
                    <a:lnTo>
                      <a:pt x="4" y="136"/>
                    </a:lnTo>
                    <a:lnTo>
                      <a:pt x="4" y="136"/>
                    </a:lnTo>
                    <a:lnTo>
                      <a:pt x="12" y="138"/>
                    </a:lnTo>
                    <a:lnTo>
                      <a:pt x="22" y="138"/>
                    </a:lnTo>
                    <a:lnTo>
                      <a:pt x="34" y="136"/>
                    </a:lnTo>
                    <a:lnTo>
                      <a:pt x="46" y="136"/>
                    </a:lnTo>
                    <a:lnTo>
                      <a:pt x="46" y="136"/>
                    </a:lnTo>
                    <a:lnTo>
                      <a:pt x="56" y="136"/>
                    </a:lnTo>
                    <a:lnTo>
                      <a:pt x="66" y="136"/>
                    </a:lnTo>
                    <a:lnTo>
                      <a:pt x="76" y="134"/>
                    </a:lnTo>
                    <a:lnTo>
                      <a:pt x="84" y="130"/>
                    </a:lnTo>
                    <a:lnTo>
                      <a:pt x="84" y="130"/>
                    </a:lnTo>
                    <a:lnTo>
                      <a:pt x="88" y="128"/>
                    </a:lnTo>
                    <a:lnTo>
                      <a:pt x="92" y="128"/>
                    </a:lnTo>
                    <a:lnTo>
                      <a:pt x="96" y="130"/>
                    </a:lnTo>
                    <a:lnTo>
                      <a:pt x="102" y="134"/>
                    </a:lnTo>
                    <a:lnTo>
                      <a:pt x="104" y="136"/>
                    </a:lnTo>
                    <a:lnTo>
                      <a:pt x="110" y="136"/>
                    </a:lnTo>
                    <a:lnTo>
                      <a:pt x="110" y="136"/>
                    </a:lnTo>
                    <a:lnTo>
                      <a:pt x="112" y="136"/>
                    </a:lnTo>
                    <a:lnTo>
                      <a:pt x="114" y="138"/>
                    </a:lnTo>
                    <a:lnTo>
                      <a:pt x="110" y="142"/>
                    </a:lnTo>
                    <a:lnTo>
                      <a:pt x="106" y="148"/>
                    </a:lnTo>
                    <a:lnTo>
                      <a:pt x="104" y="152"/>
                    </a:lnTo>
                    <a:lnTo>
                      <a:pt x="102" y="156"/>
                    </a:lnTo>
                    <a:lnTo>
                      <a:pt x="102" y="156"/>
                    </a:lnTo>
                    <a:lnTo>
                      <a:pt x="104" y="158"/>
                    </a:lnTo>
                    <a:lnTo>
                      <a:pt x="106" y="158"/>
                    </a:lnTo>
                    <a:lnTo>
                      <a:pt x="112" y="156"/>
                    </a:lnTo>
                    <a:lnTo>
                      <a:pt x="126" y="146"/>
                    </a:lnTo>
                    <a:lnTo>
                      <a:pt x="126" y="146"/>
                    </a:lnTo>
                    <a:lnTo>
                      <a:pt x="134" y="144"/>
                    </a:lnTo>
                    <a:lnTo>
                      <a:pt x="140" y="144"/>
                    </a:lnTo>
                    <a:lnTo>
                      <a:pt x="144" y="148"/>
                    </a:lnTo>
                    <a:lnTo>
                      <a:pt x="144" y="150"/>
                    </a:lnTo>
                    <a:lnTo>
                      <a:pt x="142" y="154"/>
                    </a:lnTo>
                    <a:lnTo>
                      <a:pt x="142" y="154"/>
                    </a:lnTo>
                    <a:lnTo>
                      <a:pt x="142" y="156"/>
                    </a:lnTo>
                    <a:lnTo>
                      <a:pt x="146" y="160"/>
                    </a:lnTo>
                    <a:lnTo>
                      <a:pt x="156" y="164"/>
                    </a:lnTo>
                    <a:lnTo>
                      <a:pt x="162" y="164"/>
                    </a:lnTo>
                    <a:lnTo>
                      <a:pt x="168" y="164"/>
                    </a:lnTo>
                    <a:lnTo>
                      <a:pt x="174" y="160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8" y="152"/>
                    </a:lnTo>
                    <a:lnTo>
                      <a:pt x="178" y="146"/>
                    </a:lnTo>
                    <a:lnTo>
                      <a:pt x="176" y="136"/>
                    </a:lnTo>
                    <a:lnTo>
                      <a:pt x="170" y="130"/>
                    </a:lnTo>
                    <a:lnTo>
                      <a:pt x="166" y="130"/>
                    </a:lnTo>
                    <a:lnTo>
                      <a:pt x="164" y="132"/>
                    </a:lnTo>
                    <a:lnTo>
                      <a:pt x="164" y="132"/>
                    </a:lnTo>
                    <a:lnTo>
                      <a:pt x="162" y="136"/>
                    </a:lnTo>
                    <a:lnTo>
                      <a:pt x="160" y="136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60" y="122"/>
                    </a:lnTo>
                    <a:lnTo>
                      <a:pt x="164" y="118"/>
                    </a:lnTo>
                    <a:lnTo>
                      <a:pt x="164" y="118"/>
                    </a:lnTo>
                    <a:lnTo>
                      <a:pt x="166" y="116"/>
                    </a:lnTo>
                    <a:lnTo>
                      <a:pt x="168" y="114"/>
                    </a:lnTo>
                    <a:lnTo>
                      <a:pt x="166" y="112"/>
                    </a:lnTo>
                    <a:lnTo>
                      <a:pt x="166" y="110"/>
                    </a:lnTo>
                    <a:lnTo>
                      <a:pt x="160" y="110"/>
                    </a:lnTo>
                    <a:lnTo>
                      <a:pt x="152" y="112"/>
                    </a:lnTo>
                    <a:lnTo>
                      <a:pt x="152" y="112"/>
                    </a:lnTo>
                    <a:lnTo>
                      <a:pt x="148" y="112"/>
                    </a:lnTo>
                    <a:lnTo>
                      <a:pt x="146" y="110"/>
                    </a:lnTo>
                    <a:lnTo>
                      <a:pt x="146" y="102"/>
                    </a:lnTo>
                    <a:lnTo>
                      <a:pt x="148" y="92"/>
                    </a:lnTo>
                    <a:lnTo>
                      <a:pt x="150" y="88"/>
                    </a:lnTo>
                    <a:lnTo>
                      <a:pt x="154" y="86"/>
                    </a:lnTo>
                    <a:lnTo>
                      <a:pt x="154" y="86"/>
                    </a:lnTo>
                    <a:lnTo>
                      <a:pt x="156" y="84"/>
                    </a:lnTo>
                    <a:lnTo>
                      <a:pt x="154" y="82"/>
                    </a:lnTo>
                    <a:lnTo>
                      <a:pt x="146" y="78"/>
                    </a:lnTo>
                    <a:lnTo>
                      <a:pt x="136" y="76"/>
                    </a:lnTo>
                    <a:lnTo>
                      <a:pt x="132" y="78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30" y="82"/>
                    </a:lnTo>
                    <a:lnTo>
                      <a:pt x="128" y="84"/>
                    </a:lnTo>
                    <a:lnTo>
                      <a:pt x="120" y="84"/>
                    </a:lnTo>
                    <a:lnTo>
                      <a:pt x="112" y="80"/>
                    </a:lnTo>
                    <a:lnTo>
                      <a:pt x="110" y="78"/>
                    </a:lnTo>
                    <a:lnTo>
                      <a:pt x="108" y="74"/>
                    </a:lnTo>
                    <a:lnTo>
                      <a:pt x="108" y="74"/>
                    </a:lnTo>
                    <a:lnTo>
                      <a:pt x="104" y="70"/>
                    </a:lnTo>
                    <a:lnTo>
                      <a:pt x="98" y="66"/>
                    </a:lnTo>
                    <a:lnTo>
                      <a:pt x="94" y="62"/>
                    </a:lnTo>
                    <a:lnTo>
                      <a:pt x="94" y="60"/>
                    </a:lnTo>
                    <a:lnTo>
                      <a:pt x="96" y="58"/>
                    </a:lnTo>
                    <a:lnTo>
                      <a:pt x="96" y="58"/>
                    </a:lnTo>
                    <a:lnTo>
                      <a:pt x="96" y="56"/>
                    </a:lnTo>
                    <a:lnTo>
                      <a:pt x="94" y="56"/>
                    </a:lnTo>
                    <a:lnTo>
                      <a:pt x="88" y="54"/>
                    </a:lnTo>
                    <a:lnTo>
                      <a:pt x="80" y="54"/>
                    </a:lnTo>
                    <a:lnTo>
                      <a:pt x="76" y="56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4" y="62"/>
                    </a:lnTo>
                    <a:lnTo>
                      <a:pt x="72" y="62"/>
                    </a:lnTo>
                    <a:lnTo>
                      <a:pt x="70" y="58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84" y="30"/>
                    </a:lnTo>
                    <a:lnTo>
                      <a:pt x="86" y="22"/>
                    </a:lnTo>
                    <a:lnTo>
                      <a:pt x="90" y="16"/>
                    </a:lnTo>
                    <a:lnTo>
                      <a:pt x="96" y="10"/>
                    </a:lnTo>
                    <a:lnTo>
                      <a:pt x="96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2571;p39">
                <a:extLst>
                  <a:ext uri="{FF2B5EF4-FFF2-40B4-BE49-F238E27FC236}">
                    <a16:creationId xmlns:a16="http://schemas.microsoft.com/office/drawing/2014/main" id="{BC23EFAD-460E-2920-AB87-0B46F13D116E}"/>
                  </a:ext>
                </a:extLst>
              </p:cNvPr>
              <p:cNvSpPr/>
              <p:nvPr/>
            </p:nvSpPr>
            <p:spPr>
              <a:xfrm>
                <a:off x="9156700" y="6629400"/>
                <a:ext cx="311150" cy="6127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386" extrusionOk="0">
                    <a:moveTo>
                      <a:pt x="168" y="4"/>
                    </a:moveTo>
                    <a:lnTo>
                      <a:pt x="168" y="4"/>
                    </a:lnTo>
                    <a:lnTo>
                      <a:pt x="164" y="0"/>
                    </a:lnTo>
                    <a:lnTo>
                      <a:pt x="162" y="2"/>
                    </a:lnTo>
                    <a:lnTo>
                      <a:pt x="158" y="12"/>
                    </a:lnTo>
                    <a:lnTo>
                      <a:pt x="158" y="12"/>
                    </a:lnTo>
                    <a:lnTo>
                      <a:pt x="156" y="16"/>
                    </a:lnTo>
                    <a:lnTo>
                      <a:pt x="154" y="22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2" y="36"/>
                    </a:lnTo>
                    <a:lnTo>
                      <a:pt x="148" y="40"/>
                    </a:lnTo>
                    <a:lnTo>
                      <a:pt x="142" y="44"/>
                    </a:lnTo>
                    <a:lnTo>
                      <a:pt x="138" y="44"/>
                    </a:lnTo>
                    <a:lnTo>
                      <a:pt x="138" y="44"/>
                    </a:lnTo>
                    <a:lnTo>
                      <a:pt x="132" y="44"/>
                    </a:lnTo>
                    <a:lnTo>
                      <a:pt x="126" y="46"/>
                    </a:lnTo>
                    <a:lnTo>
                      <a:pt x="124" y="50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4" y="62"/>
                    </a:lnTo>
                    <a:lnTo>
                      <a:pt x="122" y="64"/>
                    </a:lnTo>
                    <a:lnTo>
                      <a:pt x="122" y="66"/>
                    </a:lnTo>
                    <a:lnTo>
                      <a:pt x="122" y="70"/>
                    </a:lnTo>
                    <a:lnTo>
                      <a:pt x="122" y="70"/>
                    </a:lnTo>
                    <a:lnTo>
                      <a:pt x="124" y="74"/>
                    </a:lnTo>
                    <a:lnTo>
                      <a:pt x="122" y="76"/>
                    </a:lnTo>
                    <a:lnTo>
                      <a:pt x="118" y="82"/>
                    </a:lnTo>
                    <a:lnTo>
                      <a:pt x="112" y="86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98" y="88"/>
                    </a:lnTo>
                    <a:lnTo>
                      <a:pt x="94" y="92"/>
                    </a:lnTo>
                    <a:lnTo>
                      <a:pt x="84" y="98"/>
                    </a:lnTo>
                    <a:lnTo>
                      <a:pt x="74" y="104"/>
                    </a:lnTo>
                    <a:lnTo>
                      <a:pt x="70" y="106"/>
                    </a:lnTo>
                    <a:lnTo>
                      <a:pt x="64" y="108"/>
                    </a:lnTo>
                    <a:lnTo>
                      <a:pt x="64" y="108"/>
                    </a:lnTo>
                    <a:lnTo>
                      <a:pt x="56" y="108"/>
                    </a:lnTo>
                    <a:lnTo>
                      <a:pt x="46" y="110"/>
                    </a:lnTo>
                    <a:lnTo>
                      <a:pt x="38" y="114"/>
                    </a:lnTo>
                    <a:lnTo>
                      <a:pt x="30" y="114"/>
                    </a:lnTo>
                    <a:lnTo>
                      <a:pt x="30" y="114"/>
                    </a:lnTo>
                    <a:lnTo>
                      <a:pt x="26" y="114"/>
                    </a:lnTo>
                    <a:lnTo>
                      <a:pt x="24" y="116"/>
                    </a:lnTo>
                    <a:lnTo>
                      <a:pt x="24" y="126"/>
                    </a:lnTo>
                    <a:lnTo>
                      <a:pt x="22" y="138"/>
                    </a:lnTo>
                    <a:lnTo>
                      <a:pt x="22" y="144"/>
                    </a:lnTo>
                    <a:lnTo>
                      <a:pt x="18" y="150"/>
                    </a:lnTo>
                    <a:lnTo>
                      <a:pt x="18" y="150"/>
                    </a:lnTo>
                    <a:lnTo>
                      <a:pt x="14" y="162"/>
                    </a:lnTo>
                    <a:lnTo>
                      <a:pt x="14" y="174"/>
                    </a:lnTo>
                    <a:lnTo>
                      <a:pt x="18" y="186"/>
                    </a:lnTo>
                    <a:lnTo>
                      <a:pt x="22" y="198"/>
                    </a:lnTo>
                    <a:lnTo>
                      <a:pt x="22" y="198"/>
                    </a:lnTo>
                    <a:lnTo>
                      <a:pt x="26" y="212"/>
                    </a:lnTo>
                    <a:lnTo>
                      <a:pt x="28" y="224"/>
                    </a:lnTo>
                    <a:lnTo>
                      <a:pt x="28" y="232"/>
                    </a:lnTo>
                    <a:lnTo>
                      <a:pt x="26" y="238"/>
                    </a:lnTo>
                    <a:lnTo>
                      <a:pt x="22" y="246"/>
                    </a:lnTo>
                    <a:lnTo>
                      <a:pt x="16" y="254"/>
                    </a:lnTo>
                    <a:lnTo>
                      <a:pt x="16" y="254"/>
                    </a:lnTo>
                    <a:lnTo>
                      <a:pt x="10" y="264"/>
                    </a:lnTo>
                    <a:lnTo>
                      <a:pt x="4" y="272"/>
                    </a:lnTo>
                    <a:lnTo>
                      <a:pt x="2" y="282"/>
                    </a:lnTo>
                    <a:lnTo>
                      <a:pt x="0" y="290"/>
                    </a:lnTo>
                    <a:lnTo>
                      <a:pt x="0" y="306"/>
                    </a:lnTo>
                    <a:lnTo>
                      <a:pt x="6" y="320"/>
                    </a:lnTo>
                    <a:lnTo>
                      <a:pt x="6" y="320"/>
                    </a:lnTo>
                    <a:lnTo>
                      <a:pt x="10" y="334"/>
                    </a:lnTo>
                    <a:lnTo>
                      <a:pt x="12" y="348"/>
                    </a:lnTo>
                    <a:lnTo>
                      <a:pt x="16" y="360"/>
                    </a:lnTo>
                    <a:lnTo>
                      <a:pt x="20" y="366"/>
                    </a:lnTo>
                    <a:lnTo>
                      <a:pt x="22" y="372"/>
                    </a:lnTo>
                    <a:lnTo>
                      <a:pt x="22" y="372"/>
                    </a:lnTo>
                    <a:lnTo>
                      <a:pt x="34" y="380"/>
                    </a:lnTo>
                    <a:lnTo>
                      <a:pt x="48" y="386"/>
                    </a:lnTo>
                    <a:lnTo>
                      <a:pt x="62" y="386"/>
                    </a:lnTo>
                    <a:lnTo>
                      <a:pt x="66" y="386"/>
                    </a:lnTo>
                    <a:lnTo>
                      <a:pt x="72" y="384"/>
                    </a:lnTo>
                    <a:lnTo>
                      <a:pt x="72" y="384"/>
                    </a:lnTo>
                    <a:lnTo>
                      <a:pt x="74" y="382"/>
                    </a:lnTo>
                    <a:lnTo>
                      <a:pt x="78" y="380"/>
                    </a:lnTo>
                    <a:lnTo>
                      <a:pt x="84" y="380"/>
                    </a:lnTo>
                    <a:lnTo>
                      <a:pt x="92" y="378"/>
                    </a:lnTo>
                    <a:lnTo>
                      <a:pt x="96" y="376"/>
                    </a:lnTo>
                    <a:lnTo>
                      <a:pt x="100" y="374"/>
                    </a:lnTo>
                    <a:lnTo>
                      <a:pt x="100" y="374"/>
                    </a:lnTo>
                    <a:lnTo>
                      <a:pt x="104" y="366"/>
                    </a:lnTo>
                    <a:lnTo>
                      <a:pt x="108" y="356"/>
                    </a:lnTo>
                    <a:lnTo>
                      <a:pt x="118" y="328"/>
                    </a:lnTo>
                    <a:lnTo>
                      <a:pt x="138" y="258"/>
                    </a:lnTo>
                    <a:lnTo>
                      <a:pt x="138" y="258"/>
                    </a:lnTo>
                    <a:lnTo>
                      <a:pt x="160" y="194"/>
                    </a:lnTo>
                    <a:lnTo>
                      <a:pt x="166" y="168"/>
                    </a:lnTo>
                    <a:lnTo>
                      <a:pt x="168" y="152"/>
                    </a:lnTo>
                    <a:lnTo>
                      <a:pt x="168" y="152"/>
                    </a:lnTo>
                    <a:lnTo>
                      <a:pt x="170" y="144"/>
                    </a:lnTo>
                    <a:lnTo>
                      <a:pt x="172" y="138"/>
                    </a:lnTo>
                    <a:lnTo>
                      <a:pt x="174" y="130"/>
                    </a:lnTo>
                    <a:lnTo>
                      <a:pt x="174" y="126"/>
                    </a:lnTo>
                    <a:lnTo>
                      <a:pt x="174" y="122"/>
                    </a:lnTo>
                    <a:lnTo>
                      <a:pt x="174" y="122"/>
                    </a:lnTo>
                    <a:lnTo>
                      <a:pt x="172" y="112"/>
                    </a:lnTo>
                    <a:lnTo>
                      <a:pt x="174" y="104"/>
                    </a:lnTo>
                    <a:lnTo>
                      <a:pt x="174" y="102"/>
                    </a:lnTo>
                    <a:lnTo>
                      <a:pt x="176" y="102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80" y="104"/>
                    </a:lnTo>
                    <a:lnTo>
                      <a:pt x="186" y="110"/>
                    </a:lnTo>
                    <a:lnTo>
                      <a:pt x="190" y="112"/>
                    </a:lnTo>
                    <a:lnTo>
                      <a:pt x="194" y="108"/>
                    </a:lnTo>
                    <a:lnTo>
                      <a:pt x="196" y="102"/>
                    </a:lnTo>
                    <a:lnTo>
                      <a:pt x="196" y="102"/>
                    </a:lnTo>
                    <a:lnTo>
                      <a:pt x="196" y="90"/>
                    </a:lnTo>
                    <a:lnTo>
                      <a:pt x="192" y="78"/>
                    </a:lnTo>
                    <a:lnTo>
                      <a:pt x="188" y="64"/>
                    </a:lnTo>
                    <a:lnTo>
                      <a:pt x="186" y="50"/>
                    </a:lnTo>
                    <a:lnTo>
                      <a:pt x="186" y="50"/>
                    </a:lnTo>
                    <a:lnTo>
                      <a:pt x="186" y="44"/>
                    </a:lnTo>
                    <a:lnTo>
                      <a:pt x="184" y="36"/>
                    </a:lnTo>
                    <a:lnTo>
                      <a:pt x="178" y="24"/>
                    </a:lnTo>
                    <a:lnTo>
                      <a:pt x="170" y="12"/>
                    </a:lnTo>
                    <a:lnTo>
                      <a:pt x="168" y="4"/>
                    </a:lnTo>
                    <a:lnTo>
                      <a:pt x="168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2572;p39">
                <a:extLst>
                  <a:ext uri="{FF2B5EF4-FFF2-40B4-BE49-F238E27FC236}">
                    <a16:creationId xmlns:a16="http://schemas.microsoft.com/office/drawing/2014/main" id="{5EDA43E4-038A-C30A-1C49-0E11870088B6}"/>
                  </a:ext>
                </a:extLst>
              </p:cNvPr>
              <p:cNvSpPr/>
              <p:nvPr/>
            </p:nvSpPr>
            <p:spPr>
              <a:xfrm>
                <a:off x="10763250" y="5692775"/>
                <a:ext cx="88900" cy="165100"/>
              </a:xfrm>
              <a:custGeom>
                <a:avLst/>
                <a:gdLst/>
                <a:ahLst/>
                <a:cxnLst/>
                <a:rect l="l" t="t" r="r" b="b"/>
                <a:pathLst>
                  <a:path w="56" h="104" extrusionOk="0">
                    <a:moveTo>
                      <a:pt x="12" y="0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6" y="10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34"/>
                    </a:lnTo>
                    <a:lnTo>
                      <a:pt x="0" y="4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84"/>
                    </a:lnTo>
                    <a:lnTo>
                      <a:pt x="6" y="94"/>
                    </a:lnTo>
                    <a:lnTo>
                      <a:pt x="10" y="98"/>
                    </a:lnTo>
                    <a:lnTo>
                      <a:pt x="14" y="102"/>
                    </a:lnTo>
                    <a:lnTo>
                      <a:pt x="14" y="102"/>
                    </a:lnTo>
                    <a:lnTo>
                      <a:pt x="20" y="104"/>
                    </a:lnTo>
                    <a:lnTo>
                      <a:pt x="28" y="104"/>
                    </a:lnTo>
                    <a:lnTo>
                      <a:pt x="34" y="100"/>
                    </a:lnTo>
                    <a:lnTo>
                      <a:pt x="40" y="96"/>
                    </a:lnTo>
                    <a:lnTo>
                      <a:pt x="46" y="88"/>
                    </a:lnTo>
                    <a:lnTo>
                      <a:pt x="52" y="80"/>
                    </a:lnTo>
                    <a:lnTo>
                      <a:pt x="54" y="72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4" y="54"/>
                    </a:lnTo>
                    <a:lnTo>
                      <a:pt x="50" y="44"/>
                    </a:lnTo>
                    <a:lnTo>
                      <a:pt x="44" y="34"/>
                    </a:lnTo>
                    <a:lnTo>
                      <a:pt x="36" y="24"/>
                    </a:lnTo>
                    <a:lnTo>
                      <a:pt x="22" y="6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2573;p39">
                <a:extLst>
                  <a:ext uri="{FF2B5EF4-FFF2-40B4-BE49-F238E27FC236}">
                    <a16:creationId xmlns:a16="http://schemas.microsoft.com/office/drawing/2014/main" id="{F9B8D178-26DA-A875-330D-8D1741E3FC88}"/>
                  </a:ext>
                </a:extLst>
              </p:cNvPr>
              <p:cNvSpPr/>
              <p:nvPr/>
            </p:nvSpPr>
            <p:spPr>
              <a:xfrm>
                <a:off x="11830050" y="6372225"/>
                <a:ext cx="438150" cy="123825"/>
              </a:xfrm>
              <a:custGeom>
                <a:avLst/>
                <a:gdLst/>
                <a:ahLst/>
                <a:cxnLst/>
                <a:rect l="l" t="t" r="r" b="b"/>
                <a:pathLst>
                  <a:path w="276" h="78" extrusionOk="0">
                    <a:moveTo>
                      <a:pt x="240" y="74"/>
                    </a:moveTo>
                    <a:lnTo>
                      <a:pt x="240" y="74"/>
                    </a:lnTo>
                    <a:lnTo>
                      <a:pt x="242" y="72"/>
                    </a:lnTo>
                    <a:lnTo>
                      <a:pt x="246" y="72"/>
                    </a:lnTo>
                    <a:lnTo>
                      <a:pt x="252" y="76"/>
                    </a:lnTo>
                    <a:lnTo>
                      <a:pt x="256" y="78"/>
                    </a:lnTo>
                    <a:lnTo>
                      <a:pt x="262" y="78"/>
                    </a:lnTo>
                    <a:lnTo>
                      <a:pt x="266" y="78"/>
                    </a:lnTo>
                    <a:lnTo>
                      <a:pt x="272" y="74"/>
                    </a:lnTo>
                    <a:lnTo>
                      <a:pt x="272" y="74"/>
                    </a:lnTo>
                    <a:lnTo>
                      <a:pt x="276" y="72"/>
                    </a:lnTo>
                    <a:lnTo>
                      <a:pt x="274" y="68"/>
                    </a:lnTo>
                    <a:lnTo>
                      <a:pt x="270" y="66"/>
                    </a:lnTo>
                    <a:lnTo>
                      <a:pt x="264" y="66"/>
                    </a:lnTo>
                    <a:lnTo>
                      <a:pt x="252" y="64"/>
                    </a:lnTo>
                    <a:lnTo>
                      <a:pt x="246" y="60"/>
                    </a:lnTo>
                    <a:lnTo>
                      <a:pt x="244" y="58"/>
                    </a:lnTo>
                    <a:lnTo>
                      <a:pt x="244" y="58"/>
                    </a:lnTo>
                    <a:lnTo>
                      <a:pt x="244" y="56"/>
                    </a:lnTo>
                    <a:lnTo>
                      <a:pt x="240" y="54"/>
                    </a:lnTo>
                    <a:lnTo>
                      <a:pt x="226" y="54"/>
                    </a:lnTo>
                    <a:lnTo>
                      <a:pt x="210" y="54"/>
                    </a:lnTo>
                    <a:lnTo>
                      <a:pt x="204" y="52"/>
                    </a:lnTo>
                    <a:lnTo>
                      <a:pt x="198" y="50"/>
                    </a:lnTo>
                    <a:lnTo>
                      <a:pt x="198" y="50"/>
                    </a:lnTo>
                    <a:lnTo>
                      <a:pt x="194" y="48"/>
                    </a:lnTo>
                    <a:lnTo>
                      <a:pt x="194" y="46"/>
                    </a:lnTo>
                    <a:lnTo>
                      <a:pt x="202" y="42"/>
                    </a:lnTo>
                    <a:lnTo>
                      <a:pt x="214" y="3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28" y="30"/>
                    </a:lnTo>
                    <a:lnTo>
                      <a:pt x="228" y="28"/>
                    </a:lnTo>
                    <a:lnTo>
                      <a:pt x="222" y="26"/>
                    </a:lnTo>
                    <a:lnTo>
                      <a:pt x="210" y="28"/>
                    </a:lnTo>
                    <a:lnTo>
                      <a:pt x="192" y="32"/>
                    </a:lnTo>
                    <a:lnTo>
                      <a:pt x="192" y="32"/>
                    </a:lnTo>
                    <a:lnTo>
                      <a:pt x="182" y="32"/>
                    </a:lnTo>
                    <a:lnTo>
                      <a:pt x="172" y="32"/>
                    </a:lnTo>
                    <a:lnTo>
                      <a:pt x="154" y="26"/>
                    </a:lnTo>
                    <a:lnTo>
                      <a:pt x="142" y="22"/>
                    </a:lnTo>
                    <a:lnTo>
                      <a:pt x="138" y="22"/>
                    </a:lnTo>
                    <a:lnTo>
                      <a:pt x="136" y="24"/>
                    </a:lnTo>
                    <a:lnTo>
                      <a:pt x="136" y="24"/>
                    </a:lnTo>
                    <a:lnTo>
                      <a:pt x="134" y="28"/>
                    </a:lnTo>
                    <a:lnTo>
                      <a:pt x="128" y="28"/>
                    </a:lnTo>
                    <a:lnTo>
                      <a:pt x="110" y="26"/>
                    </a:lnTo>
                    <a:lnTo>
                      <a:pt x="92" y="20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64" y="6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8"/>
                    </a:lnTo>
                    <a:lnTo>
                      <a:pt x="4" y="30"/>
                    </a:lnTo>
                    <a:lnTo>
                      <a:pt x="10" y="30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30"/>
                    </a:lnTo>
                    <a:lnTo>
                      <a:pt x="26" y="32"/>
                    </a:lnTo>
                    <a:lnTo>
                      <a:pt x="28" y="36"/>
                    </a:lnTo>
                    <a:lnTo>
                      <a:pt x="30" y="42"/>
                    </a:lnTo>
                    <a:lnTo>
                      <a:pt x="32" y="44"/>
                    </a:lnTo>
                    <a:lnTo>
                      <a:pt x="36" y="44"/>
                    </a:lnTo>
                    <a:lnTo>
                      <a:pt x="36" y="44"/>
                    </a:lnTo>
                    <a:lnTo>
                      <a:pt x="62" y="50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86" y="46"/>
                    </a:lnTo>
                    <a:lnTo>
                      <a:pt x="92" y="46"/>
                    </a:lnTo>
                    <a:lnTo>
                      <a:pt x="106" y="48"/>
                    </a:lnTo>
                    <a:lnTo>
                      <a:pt x="122" y="52"/>
                    </a:lnTo>
                    <a:lnTo>
                      <a:pt x="136" y="62"/>
                    </a:lnTo>
                    <a:lnTo>
                      <a:pt x="136" y="62"/>
                    </a:lnTo>
                    <a:lnTo>
                      <a:pt x="142" y="66"/>
                    </a:lnTo>
                    <a:lnTo>
                      <a:pt x="152" y="68"/>
                    </a:lnTo>
                    <a:lnTo>
                      <a:pt x="170" y="72"/>
                    </a:lnTo>
                    <a:lnTo>
                      <a:pt x="190" y="74"/>
                    </a:lnTo>
                    <a:lnTo>
                      <a:pt x="204" y="72"/>
                    </a:lnTo>
                    <a:lnTo>
                      <a:pt x="204" y="72"/>
                    </a:lnTo>
                    <a:lnTo>
                      <a:pt x="214" y="72"/>
                    </a:lnTo>
                    <a:lnTo>
                      <a:pt x="226" y="76"/>
                    </a:lnTo>
                    <a:lnTo>
                      <a:pt x="234" y="76"/>
                    </a:lnTo>
                    <a:lnTo>
                      <a:pt x="238" y="76"/>
                    </a:lnTo>
                    <a:lnTo>
                      <a:pt x="240" y="74"/>
                    </a:lnTo>
                    <a:lnTo>
                      <a:pt x="240" y="7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2574;p39">
                <a:extLst>
                  <a:ext uri="{FF2B5EF4-FFF2-40B4-BE49-F238E27FC236}">
                    <a16:creationId xmlns:a16="http://schemas.microsoft.com/office/drawing/2014/main" id="{F021D8D6-604F-885E-F7A4-5A2002B6C557}"/>
                  </a:ext>
                </a:extLst>
              </p:cNvPr>
              <p:cNvSpPr/>
              <p:nvPr/>
            </p:nvSpPr>
            <p:spPr>
              <a:xfrm>
                <a:off x="11391900" y="5870575"/>
                <a:ext cx="488950" cy="501650"/>
              </a:xfrm>
              <a:custGeom>
                <a:avLst/>
                <a:gdLst/>
                <a:ahLst/>
                <a:cxnLst/>
                <a:rect l="l" t="t" r="r" b="b"/>
                <a:pathLst>
                  <a:path w="308" h="316" extrusionOk="0">
                    <a:moveTo>
                      <a:pt x="288" y="274"/>
                    </a:moveTo>
                    <a:lnTo>
                      <a:pt x="288" y="274"/>
                    </a:lnTo>
                    <a:lnTo>
                      <a:pt x="288" y="266"/>
                    </a:lnTo>
                    <a:lnTo>
                      <a:pt x="288" y="258"/>
                    </a:lnTo>
                    <a:lnTo>
                      <a:pt x="292" y="246"/>
                    </a:lnTo>
                    <a:lnTo>
                      <a:pt x="292" y="246"/>
                    </a:lnTo>
                    <a:lnTo>
                      <a:pt x="292" y="244"/>
                    </a:lnTo>
                    <a:lnTo>
                      <a:pt x="294" y="240"/>
                    </a:lnTo>
                    <a:lnTo>
                      <a:pt x="298" y="240"/>
                    </a:lnTo>
                    <a:lnTo>
                      <a:pt x="302" y="240"/>
                    </a:lnTo>
                    <a:lnTo>
                      <a:pt x="302" y="240"/>
                    </a:lnTo>
                    <a:lnTo>
                      <a:pt x="304" y="240"/>
                    </a:lnTo>
                    <a:lnTo>
                      <a:pt x="306" y="238"/>
                    </a:lnTo>
                    <a:lnTo>
                      <a:pt x="308" y="232"/>
                    </a:lnTo>
                    <a:lnTo>
                      <a:pt x="306" y="226"/>
                    </a:lnTo>
                    <a:lnTo>
                      <a:pt x="304" y="224"/>
                    </a:lnTo>
                    <a:lnTo>
                      <a:pt x="304" y="224"/>
                    </a:lnTo>
                    <a:lnTo>
                      <a:pt x="300" y="220"/>
                    </a:lnTo>
                    <a:lnTo>
                      <a:pt x="294" y="212"/>
                    </a:lnTo>
                    <a:lnTo>
                      <a:pt x="290" y="204"/>
                    </a:lnTo>
                    <a:lnTo>
                      <a:pt x="286" y="202"/>
                    </a:lnTo>
                    <a:lnTo>
                      <a:pt x="280" y="202"/>
                    </a:lnTo>
                    <a:lnTo>
                      <a:pt x="280" y="202"/>
                    </a:lnTo>
                    <a:lnTo>
                      <a:pt x="274" y="204"/>
                    </a:lnTo>
                    <a:lnTo>
                      <a:pt x="272" y="206"/>
                    </a:lnTo>
                    <a:lnTo>
                      <a:pt x="270" y="208"/>
                    </a:lnTo>
                    <a:lnTo>
                      <a:pt x="272" y="212"/>
                    </a:lnTo>
                    <a:lnTo>
                      <a:pt x="278" y="214"/>
                    </a:lnTo>
                    <a:lnTo>
                      <a:pt x="278" y="214"/>
                    </a:lnTo>
                    <a:lnTo>
                      <a:pt x="282" y="216"/>
                    </a:lnTo>
                    <a:lnTo>
                      <a:pt x="286" y="218"/>
                    </a:lnTo>
                    <a:lnTo>
                      <a:pt x="288" y="222"/>
                    </a:lnTo>
                    <a:lnTo>
                      <a:pt x="288" y="226"/>
                    </a:lnTo>
                    <a:lnTo>
                      <a:pt x="288" y="226"/>
                    </a:lnTo>
                    <a:lnTo>
                      <a:pt x="286" y="228"/>
                    </a:lnTo>
                    <a:lnTo>
                      <a:pt x="282" y="226"/>
                    </a:lnTo>
                    <a:lnTo>
                      <a:pt x="278" y="222"/>
                    </a:lnTo>
                    <a:lnTo>
                      <a:pt x="270" y="222"/>
                    </a:lnTo>
                    <a:lnTo>
                      <a:pt x="270" y="222"/>
                    </a:lnTo>
                    <a:lnTo>
                      <a:pt x="268" y="222"/>
                    </a:lnTo>
                    <a:lnTo>
                      <a:pt x="266" y="220"/>
                    </a:lnTo>
                    <a:lnTo>
                      <a:pt x="264" y="216"/>
                    </a:lnTo>
                    <a:lnTo>
                      <a:pt x="260" y="210"/>
                    </a:lnTo>
                    <a:lnTo>
                      <a:pt x="258" y="208"/>
                    </a:lnTo>
                    <a:lnTo>
                      <a:pt x="254" y="208"/>
                    </a:lnTo>
                    <a:lnTo>
                      <a:pt x="254" y="208"/>
                    </a:lnTo>
                    <a:lnTo>
                      <a:pt x="250" y="206"/>
                    </a:lnTo>
                    <a:lnTo>
                      <a:pt x="246" y="204"/>
                    </a:lnTo>
                    <a:lnTo>
                      <a:pt x="242" y="194"/>
                    </a:lnTo>
                    <a:lnTo>
                      <a:pt x="238" y="186"/>
                    </a:lnTo>
                    <a:lnTo>
                      <a:pt x="234" y="184"/>
                    </a:lnTo>
                    <a:lnTo>
                      <a:pt x="230" y="182"/>
                    </a:lnTo>
                    <a:lnTo>
                      <a:pt x="230" y="182"/>
                    </a:lnTo>
                    <a:lnTo>
                      <a:pt x="222" y="182"/>
                    </a:lnTo>
                    <a:lnTo>
                      <a:pt x="220" y="178"/>
                    </a:lnTo>
                    <a:lnTo>
                      <a:pt x="218" y="176"/>
                    </a:lnTo>
                    <a:lnTo>
                      <a:pt x="220" y="170"/>
                    </a:lnTo>
                    <a:lnTo>
                      <a:pt x="224" y="164"/>
                    </a:lnTo>
                    <a:lnTo>
                      <a:pt x="224" y="164"/>
                    </a:lnTo>
                    <a:lnTo>
                      <a:pt x="226" y="160"/>
                    </a:lnTo>
                    <a:lnTo>
                      <a:pt x="226" y="158"/>
                    </a:lnTo>
                    <a:lnTo>
                      <a:pt x="220" y="152"/>
                    </a:lnTo>
                    <a:lnTo>
                      <a:pt x="214" y="146"/>
                    </a:lnTo>
                    <a:lnTo>
                      <a:pt x="212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6"/>
                    </a:lnTo>
                    <a:lnTo>
                      <a:pt x="208" y="134"/>
                    </a:lnTo>
                    <a:lnTo>
                      <a:pt x="204" y="132"/>
                    </a:lnTo>
                    <a:lnTo>
                      <a:pt x="198" y="130"/>
                    </a:lnTo>
                    <a:lnTo>
                      <a:pt x="196" y="130"/>
                    </a:lnTo>
                    <a:lnTo>
                      <a:pt x="196" y="126"/>
                    </a:lnTo>
                    <a:lnTo>
                      <a:pt x="196" y="126"/>
                    </a:lnTo>
                    <a:lnTo>
                      <a:pt x="194" y="122"/>
                    </a:lnTo>
                    <a:lnTo>
                      <a:pt x="192" y="120"/>
                    </a:lnTo>
                    <a:lnTo>
                      <a:pt x="188" y="118"/>
                    </a:lnTo>
                    <a:lnTo>
                      <a:pt x="182" y="112"/>
                    </a:lnTo>
                    <a:lnTo>
                      <a:pt x="182" y="112"/>
                    </a:lnTo>
                    <a:lnTo>
                      <a:pt x="178" y="108"/>
                    </a:lnTo>
                    <a:lnTo>
                      <a:pt x="174" y="108"/>
                    </a:lnTo>
                    <a:lnTo>
                      <a:pt x="170" y="108"/>
                    </a:lnTo>
                    <a:lnTo>
                      <a:pt x="166" y="104"/>
                    </a:lnTo>
                    <a:lnTo>
                      <a:pt x="166" y="104"/>
                    </a:lnTo>
                    <a:lnTo>
                      <a:pt x="160" y="100"/>
                    </a:lnTo>
                    <a:lnTo>
                      <a:pt x="154" y="96"/>
                    </a:lnTo>
                    <a:lnTo>
                      <a:pt x="150" y="96"/>
                    </a:lnTo>
                    <a:lnTo>
                      <a:pt x="144" y="96"/>
                    </a:lnTo>
                    <a:lnTo>
                      <a:pt x="144" y="96"/>
                    </a:lnTo>
                    <a:lnTo>
                      <a:pt x="142" y="96"/>
                    </a:lnTo>
                    <a:lnTo>
                      <a:pt x="138" y="96"/>
                    </a:lnTo>
                    <a:lnTo>
                      <a:pt x="132" y="90"/>
                    </a:lnTo>
                    <a:lnTo>
                      <a:pt x="126" y="82"/>
                    </a:lnTo>
                    <a:lnTo>
                      <a:pt x="120" y="72"/>
                    </a:lnTo>
                    <a:lnTo>
                      <a:pt x="120" y="72"/>
                    </a:lnTo>
                    <a:lnTo>
                      <a:pt x="118" y="68"/>
                    </a:lnTo>
                    <a:lnTo>
                      <a:pt x="112" y="64"/>
                    </a:lnTo>
                    <a:lnTo>
                      <a:pt x="98" y="54"/>
                    </a:lnTo>
                    <a:lnTo>
                      <a:pt x="84" y="42"/>
                    </a:lnTo>
                    <a:lnTo>
                      <a:pt x="78" y="36"/>
                    </a:lnTo>
                    <a:lnTo>
                      <a:pt x="76" y="32"/>
                    </a:lnTo>
                    <a:lnTo>
                      <a:pt x="76" y="32"/>
                    </a:lnTo>
                    <a:lnTo>
                      <a:pt x="70" y="22"/>
                    </a:lnTo>
                    <a:lnTo>
                      <a:pt x="62" y="16"/>
                    </a:lnTo>
                    <a:lnTo>
                      <a:pt x="50" y="14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28" y="12"/>
                    </a:lnTo>
                    <a:lnTo>
                      <a:pt x="22" y="10"/>
                    </a:lnTo>
                    <a:lnTo>
                      <a:pt x="12" y="4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6" y="22"/>
                    </a:lnTo>
                    <a:lnTo>
                      <a:pt x="12" y="30"/>
                    </a:lnTo>
                    <a:lnTo>
                      <a:pt x="24" y="46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2" y="58"/>
                    </a:lnTo>
                    <a:lnTo>
                      <a:pt x="46" y="64"/>
                    </a:lnTo>
                    <a:lnTo>
                      <a:pt x="54" y="76"/>
                    </a:lnTo>
                    <a:lnTo>
                      <a:pt x="64" y="88"/>
                    </a:lnTo>
                    <a:lnTo>
                      <a:pt x="68" y="92"/>
                    </a:lnTo>
                    <a:lnTo>
                      <a:pt x="74" y="94"/>
                    </a:lnTo>
                    <a:lnTo>
                      <a:pt x="74" y="94"/>
                    </a:lnTo>
                    <a:lnTo>
                      <a:pt x="80" y="96"/>
                    </a:lnTo>
                    <a:lnTo>
                      <a:pt x="84" y="102"/>
                    </a:lnTo>
                    <a:lnTo>
                      <a:pt x="90" y="120"/>
                    </a:lnTo>
                    <a:lnTo>
                      <a:pt x="96" y="138"/>
                    </a:lnTo>
                    <a:lnTo>
                      <a:pt x="100" y="146"/>
                    </a:lnTo>
                    <a:lnTo>
                      <a:pt x="104" y="148"/>
                    </a:lnTo>
                    <a:lnTo>
                      <a:pt x="104" y="148"/>
                    </a:lnTo>
                    <a:lnTo>
                      <a:pt x="110" y="150"/>
                    </a:lnTo>
                    <a:lnTo>
                      <a:pt x="116" y="156"/>
                    </a:lnTo>
                    <a:lnTo>
                      <a:pt x="128" y="172"/>
                    </a:lnTo>
                    <a:lnTo>
                      <a:pt x="140" y="192"/>
                    </a:lnTo>
                    <a:lnTo>
                      <a:pt x="144" y="202"/>
                    </a:lnTo>
                    <a:lnTo>
                      <a:pt x="146" y="212"/>
                    </a:lnTo>
                    <a:lnTo>
                      <a:pt x="146" y="212"/>
                    </a:lnTo>
                    <a:lnTo>
                      <a:pt x="148" y="218"/>
                    </a:lnTo>
                    <a:lnTo>
                      <a:pt x="152" y="226"/>
                    </a:lnTo>
                    <a:lnTo>
                      <a:pt x="164" y="236"/>
                    </a:lnTo>
                    <a:lnTo>
                      <a:pt x="176" y="248"/>
                    </a:lnTo>
                    <a:lnTo>
                      <a:pt x="182" y="252"/>
                    </a:lnTo>
                    <a:lnTo>
                      <a:pt x="186" y="258"/>
                    </a:lnTo>
                    <a:lnTo>
                      <a:pt x="186" y="258"/>
                    </a:lnTo>
                    <a:lnTo>
                      <a:pt x="190" y="264"/>
                    </a:lnTo>
                    <a:lnTo>
                      <a:pt x="196" y="270"/>
                    </a:lnTo>
                    <a:lnTo>
                      <a:pt x="212" y="282"/>
                    </a:lnTo>
                    <a:lnTo>
                      <a:pt x="226" y="294"/>
                    </a:lnTo>
                    <a:lnTo>
                      <a:pt x="234" y="300"/>
                    </a:lnTo>
                    <a:lnTo>
                      <a:pt x="234" y="300"/>
                    </a:lnTo>
                    <a:lnTo>
                      <a:pt x="242" y="312"/>
                    </a:lnTo>
                    <a:lnTo>
                      <a:pt x="246" y="316"/>
                    </a:lnTo>
                    <a:lnTo>
                      <a:pt x="246" y="316"/>
                    </a:lnTo>
                    <a:lnTo>
                      <a:pt x="248" y="314"/>
                    </a:lnTo>
                    <a:lnTo>
                      <a:pt x="248" y="314"/>
                    </a:lnTo>
                    <a:lnTo>
                      <a:pt x="250" y="312"/>
                    </a:lnTo>
                    <a:lnTo>
                      <a:pt x="254" y="312"/>
                    </a:lnTo>
                    <a:lnTo>
                      <a:pt x="262" y="312"/>
                    </a:lnTo>
                    <a:lnTo>
                      <a:pt x="278" y="316"/>
                    </a:lnTo>
                    <a:lnTo>
                      <a:pt x="278" y="316"/>
                    </a:lnTo>
                    <a:lnTo>
                      <a:pt x="280" y="314"/>
                    </a:lnTo>
                    <a:lnTo>
                      <a:pt x="282" y="310"/>
                    </a:lnTo>
                    <a:lnTo>
                      <a:pt x="286" y="300"/>
                    </a:lnTo>
                    <a:lnTo>
                      <a:pt x="286" y="286"/>
                    </a:lnTo>
                    <a:lnTo>
                      <a:pt x="288" y="274"/>
                    </a:lnTo>
                    <a:lnTo>
                      <a:pt x="288" y="27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2575;p39">
                <a:extLst>
                  <a:ext uri="{FF2B5EF4-FFF2-40B4-BE49-F238E27FC236}">
                    <a16:creationId xmlns:a16="http://schemas.microsoft.com/office/drawing/2014/main" id="{BA84141A-C17B-33C1-A27B-5A88EFA5D9DF}"/>
                  </a:ext>
                </a:extLst>
              </p:cNvPr>
              <p:cNvSpPr/>
              <p:nvPr/>
            </p:nvSpPr>
            <p:spPr>
              <a:xfrm>
                <a:off x="6270625" y="2663825"/>
                <a:ext cx="457200" cy="225425"/>
              </a:xfrm>
              <a:custGeom>
                <a:avLst/>
                <a:gdLst/>
                <a:ahLst/>
                <a:cxnLst/>
                <a:rect l="l" t="t" r="r" b="b"/>
                <a:pathLst>
                  <a:path w="288" h="142" extrusionOk="0">
                    <a:moveTo>
                      <a:pt x="244" y="102"/>
                    </a:moveTo>
                    <a:lnTo>
                      <a:pt x="244" y="102"/>
                    </a:lnTo>
                    <a:lnTo>
                      <a:pt x="250" y="102"/>
                    </a:lnTo>
                    <a:lnTo>
                      <a:pt x="254" y="100"/>
                    </a:lnTo>
                    <a:lnTo>
                      <a:pt x="258" y="94"/>
                    </a:lnTo>
                    <a:lnTo>
                      <a:pt x="262" y="88"/>
                    </a:lnTo>
                    <a:lnTo>
                      <a:pt x="264" y="86"/>
                    </a:lnTo>
                    <a:lnTo>
                      <a:pt x="266" y="86"/>
                    </a:lnTo>
                    <a:lnTo>
                      <a:pt x="266" y="86"/>
                    </a:lnTo>
                    <a:lnTo>
                      <a:pt x="272" y="84"/>
                    </a:lnTo>
                    <a:lnTo>
                      <a:pt x="278" y="78"/>
                    </a:lnTo>
                    <a:lnTo>
                      <a:pt x="288" y="66"/>
                    </a:lnTo>
                    <a:lnTo>
                      <a:pt x="288" y="66"/>
                    </a:lnTo>
                    <a:lnTo>
                      <a:pt x="288" y="58"/>
                    </a:lnTo>
                    <a:lnTo>
                      <a:pt x="286" y="52"/>
                    </a:lnTo>
                    <a:lnTo>
                      <a:pt x="280" y="46"/>
                    </a:lnTo>
                    <a:lnTo>
                      <a:pt x="272" y="42"/>
                    </a:lnTo>
                    <a:lnTo>
                      <a:pt x="272" y="42"/>
                    </a:lnTo>
                    <a:lnTo>
                      <a:pt x="266" y="42"/>
                    </a:lnTo>
                    <a:lnTo>
                      <a:pt x="262" y="38"/>
                    </a:lnTo>
                    <a:lnTo>
                      <a:pt x="258" y="34"/>
                    </a:lnTo>
                    <a:lnTo>
                      <a:pt x="258" y="30"/>
                    </a:lnTo>
                    <a:lnTo>
                      <a:pt x="258" y="30"/>
                    </a:lnTo>
                    <a:lnTo>
                      <a:pt x="258" y="26"/>
                    </a:lnTo>
                    <a:lnTo>
                      <a:pt x="256" y="20"/>
                    </a:lnTo>
                    <a:lnTo>
                      <a:pt x="254" y="16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2" y="10"/>
                    </a:lnTo>
                    <a:lnTo>
                      <a:pt x="246" y="12"/>
                    </a:lnTo>
                    <a:lnTo>
                      <a:pt x="234" y="14"/>
                    </a:lnTo>
                    <a:lnTo>
                      <a:pt x="234" y="14"/>
                    </a:lnTo>
                    <a:lnTo>
                      <a:pt x="232" y="14"/>
                    </a:lnTo>
                    <a:lnTo>
                      <a:pt x="228" y="12"/>
                    </a:lnTo>
                    <a:lnTo>
                      <a:pt x="222" y="6"/>
                    </a:lnTo>
                    <a:lnTo>
                      <a:pt x="214" y="2"/>
                    </a:lnTo>
                    <a:lnTo>
                      <a:pt x="212" y="0"/>
                    </a:lnTo>
                    <a:lnTo>
                      <a:pt x="208" y="2"/>
                    </a:lnTo>
                    <a:lnTo>
                      <a:pt x="208" y="2"/>
                    </a:lnTo>
                    <a:lnTo>
                      <a:pt x="206" y="4"/>
                    </a:lnTo>
                    <a:lnTo>
                      <a:pt x="206" y="8"/>
                    </a:lnTo>
                    <a:lnTo>
                      <a:pt x="206" y="14"/>
                    </a:lnTo>
                    <a:lnTo>
                      <a:pt x="206" y="18"/>
                    </a:lnTo>
                    <a:lnTo>
                      <a:pt x="206" y="18"/>
                    </a:lnTo>
                    <a:lnTo>
                      <a:pt x="204" y="20"/>
                    </a:lnTo>
                    <a:lnTo>
                      <a:pt x="202" y="20"/>
                    </a:lnTo>
                    <a:lnTo>
                      <a:pt x="196" y="18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90" y="20"/>
                    </a:lnTo>
                    <a:lnTo>
                      <a:pt x="190" y="20"/>
                    </a:lnTo>
                    <a:lnTo>
                      <a:pt x="188" y="22"/>
                    </a:lnTo>
                    <a:lnTo>
                      <a:pt x="186" y="24"/>
                    </a:lnTo>
                    <a:lnTo>
                      <a:pt x="182" y="22"/>
                    </a:lnTo>
                    <a:lnTo>
                      <a:pt x="178" y="20"/>
                    </a:lnTo>
                    <a:lnTo>
                      <a:pt x="178" y="20"/>
                    </a:lnTo>
                    <a:lnTo>
                      <a:pt x="174" y="16"/>
                    </a:lnTo>
                    <a:lnTo>
                      <a:pt x="168" y="16"/>
                    </a:lnTo>
                    <a:lnTo>
                      <a:pt x="164" y="18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4"/>
                    </a:lnTo>
                    <a:lnTo>
                      <a:pt x="160" y="24"/>
                    </a:lnTo>
                    <a:lnTo>
                      <a:pt x="148" y="18"/>
                    </a:lnTo>
                    <a:lnTo>
                      <a:pt x="148" y="18"/>
                    </a:lnTo>
                    <a:lnTo>
                      <a:pt x="144" y="16"/>
                    </a:lnTo>
                    <a:lnTo>
                      <a:pt x="142" y="16"/>
                    </a:lnTo>
                    <a:lnTo>
                      <a:pt x="136" y="18"/>
                    </a:lnTo>
                    <a:lnTo>
                      <a:pt x="132" y="24"/>
                    </a:lnTo>
                    <a:lnTo>
                      <a:pt x="130" y="30"/>
                    </a:lnTo>
                    <a:lnTo>
                      <a:pt x="130" y="30"/>
                    </a:lnTo>
                    <a:lnTo>
                      <a:pt x="130" y="34"/>
                    </a:lnTo>
                    <a:lnTo>
                      <a:pt x="128" y="34"/>
                    </a:lnTo>
                    <a:lnTo>
                      <a:pt x="124" y="32"/>
                    </a:lnTo>
                    <a:lnTo>
                      <a:pt x="120" y="24"/>
                    </a:lnTo>
                    <a:lnTo>
                      <a:pt x="120" y="24"/>
                    </a:lnTo>
                    <a:lnTo>
                      <a:pt x="116" y="20"/>
                    </a:lnTo>
                    <a:lnTo>
                      <a:pt x="114" y="18"/>
                    </a:lnTo>
                    <a:lnTo>
                      <a:pt x="112" y="18"/>
                    </a:lnTo>
                    <a:lnTo>
                      <a:pt x="108" y="20"/>
                    </a:lnTo>
                    <a:lnTo>
                      <a:pt x="106" y="26"/>
                    </a:lnTo>
                    <a:lnTo>
                      <a:pt x="106" y="32"/>
                    </a:lnTo>
                    <a:lnTo>
                      <a:pt x="106" y="32"/>
                    </a:lnTo>
                    <a:lnTo>
                      <a:pt x="108" y="38"/>
                    </a:lnTo>
                    <a:lnTo>
                      <a:pt x="108" y="42"/>
                    </a:lnTo>
                    <a:lnTo>
                      <a:pt x="106" y="46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98" y="44"/>
                    </a:lnTo>
                    <a:lnTo>
                      <a:pt x="94" y="46"/>
                    </a:lnTo>
                    <a:lnTo>
                      <a:pt x="90" y="48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4" y="54"/>
                    </a:lnTo>
                    <a:lnTo>
                      <a:pt x="82" y="52"/>
                    </a:lnTo>
                    <a:lnTo>
                      <a:pt x="78" y="46"/>
                    </a:lnTo>
                    <a:lnTo>
                      <a:pt x="76" y="38"/>
                    </a:lnTo>
                    <a:lnTo>
                      <a:pt x="76" y="3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80" y="28"/>
                    </a:lnTo>
                    <a:lnTo>
                      <a:pt x="78" y="24"/>
                    </a:lnTo>
                    <a:lnTo>
                      <a:pt x="66" y="16"/>
                    </a:lnTo>
                    <a:lnTo>
                      <a:pt x="50" y="8"/>
                    </a:lnTo>
                    <a:lnTo>
                      <a:pt x="42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2" y="8"/>
                    </a:lnTo>
                    <a:lnTo>
                      <a:pt x="36" y="14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4" y="22"/>
                    </a:lnTo>
                    <a:lnTo>
                      <a:pt x="40" y="24"/>
                    </a:lnTo>
                    <a:lnTo>
                      <a:pt x="36" y="22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6" y="16"/>
                    </a:lnTo>
                    <a:lnTo>
                      <a:pt x="22" y="16"/>
                    </a:lnTo>
                    <a:lnTo>
                      <a:pt x="18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36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8" y="50"/>
                    </a:lnTo>
                    <a:lnTo>
                      <a:pt x="16" y="52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36" y="46"/>
                    </a:lnTo>
                    <a:lnTo>
                      <a:pt x="44" y="46"/>
                    </a:lnTo>
                    <a:lnTo>
                      <a:pt x="52" y="46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60" y="52"/>
                    </a:lnTo>
                    <a:lnTo>
                      <a:pt x="60" y="54"/>
                    </a:lnTo>
                    <a:lnTo>
                      <a:pt x="56" y="56"/>
                    </a:lnTo>
                    <a:lnTo>
                      <a:pt x="52" y="60"/>
                    </a:lnTo>
                    <a:lnTo>
                      <a:pt x="52" y="62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6" y="66"/>
                    </a:lnTo>
                    <a:lnTo>
                      <a:pt x="54" y="70"/>
                    </a:lnTo>
                    <a:lnTo>
                      <a:pt x="48" y="70"/>
                    </a:lnTo>
                    <a:lnTo>
                      <a:pt x="40" y="70"/>
                    </a:lnTo>
                    <a:lnTo>
                      <a:pt x="40" y="70"/>
                    </a:lnTo>
                    <a:lnTo>
                      <a:pt x="28" y="70"/>
                    </a:lnTo>
                    <a:lnTo>
                      <a:pt x="16" y="72"/>
                    </a:lnTo>
                    <a:lnTo>
                      <a:pt x="10" y="76"/>
                    </a:lnTo>
                    <a:lnTo>
                      <a:pt x="8" y="78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10" y="80"/>
                    </a:lnTo>
                    <a:lnTo>
                      <a:pt x="16" y="80"/>
                    </a:lnTo>
                    <a:lnTo>
                      <a:pt x="28" y="80"/>
                    </a:lnTo>
                    <a:lnTo>
                      <a:pt x="42" y="78"/>
                    </a:lnTo>
                    <a:lnTo>
                      <a:pt x="46" y="78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50" y="88"/>
                    </a:lnTo>
                    <a:lnTo>
                      <a:pt x="52" y="90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62" y="90"/>
                    </a:lnTo>
                    <a:lnTo>
                      <a:pt x="64" y="92"/>
                    </a:lnTo>
                    <a:lnTo>
                      <a:pt x="64" y="96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8" y="102"/>
                    </a:lnTo>
                    <a:lnTo>
                      <a:pt x="68" y="106"/>
                    </a:lnTo>
                    <a:lnTo>
                      <a:pt x="6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48" y="112"/>
                    </a:lnTo>
                    <a:lnTo>
                      <a:pt x="42" y="114"/>
                    </a:lnTo>
                    <a:lnTo>
                      <a:pt x="40" y="118"/>
                    </a:lnTo>
                    <a:lnTo>
                      <a:pt x="42" y="120"/>
                    </a:lnTo>
                    <a:lnTo>
                      <a:pt x="42" y="120"/>
                    </a:lnTo>
                    <a:lnTo>
                      <a:pt x="48" y="124"/>
                    </a:lnTo>
                    <a:lnTo>
                      <a:pt x="58" y="124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82" y="120"/>
                    </a:lnTo>
                    <a:lnTo>
                      <a:pt x="88" y="120"/>
                    </a:lnTo>
                    <a:lnTo>
                      <a:pt x="100" y="126"/>
                    </a:lnTo>
                    <a:lnTo>
                      <a:pt x="114" y="132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34" y="140"/>
                    </a:lnTo>
                    <a:lnTo>
                      <a:pt x="140" y="142"/>
                    </a:lnTo>
                    <a:lnTo>
                      <a:pt x="156" y="140"/>
                    </a:lnTo>
                    <a:lnTo>
                      <a:pt x="168" y="134"/>
                    </a:lnTo>
                    <a:lnTo>
                      <a:pt x="172" y="132"/>
                    </a:lnTo>
                    <a:lnTo>
                      <a:pt x="174" y="128"/>
                    </a:lnTo>
                    <a:lnTo>
                      <a:pt x="174" y="128"/>
                    </a:lnTo>
                    <a:lnTo>
                      <a:pt x="176" y="126"/>
                    </a:lnTo>
                    <a:lnTo>
                      <a:pt x="180" y="124"/>
                    </a:lnTo>
                    <a:lnTo>
                      <a:pt x="188" y="122"/>
                    </a:lnTo>
                    <a:lnTo>
                      <a:pt x="200" y="120"/>
                    </a:lnTo>
                    <a:lnTo>
                      <a:pt x="208" y="116"/>
                    </a:lnTo>
                    <a:lnTo>
                      <a:pt x="208" y="116"/>
                    </a:lnTo>
                    <a:lnTo>
                      <a:pt x="224" y="108"/>
                    </a:lnTo>
                    <a:lnTo>
                      <a:pt x="234" y="104"/>
                    </a:lnTo>
                    <a:lnTo>
                      <a:pt x="244" y="102"/>
                    </a:lnTo>
                    <a:lnTo>
                      <a:pt x="244" y="10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2576;p39">
                <a:extLst>
                  <a:ext uri="{FF2B5EF4-FFF2-40B4-BE49-F238E27FC236}">
                    <a16:creationId xmlns:a16="http://schemas.microsoft.com/office/drawing/2014/main" id="{4F5F0FDA-EB72-4610-EFD2-B9E6147C8249}"/>
                  </a:ext>
                </a:extLst>
              </p:cNvPr>
              <p:cNvSpPr/>
              <p:nvPr/>
            </p:nvSpPr>
            <p:spPr>
              <a:xfrm>
                <a:off x="4384675" y="5289550"/>
                <a:ext cx="73025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46" h="20" extrusionOk="0">
                    <a:moveTo>
                      <a:pt x="2" y="10"/>
                    </a:moveTo>
                    <a:lnTo>
                      <a:pt x="2" y="10"/>
                    </a:lnTo>
                    <a:lnTo>
                      <a:pt x="6" y="16"/>
                    </a:lnTo>
                    <a:lnTo>
                      <a:pt x="14" y="18"/>
                    </a:lnTo>
                    <a:lnTo>
                      <a:pt x="20" y="20"/>
                    </a:lnTo>
                    <a:lnTo>
                      <a:pt x="28" y="20"/>
                    </a:lnTo>
                    <a:lnTo>
                      <a:pt x="40" y="16"/>
                    </a:lnTo>
                    <a:lnTo>
                      <a:pt x="44" y="14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0" y="4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2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2577;p39">
                <a:extLst>
                  <a:ext uri="{FF2B5EF4-FFF2-40B4-BE49-F238E27FC236}">
                    <a16:creationId xmlns:a16="http://schemas.microsoft.com/office/drawing/2014/main" id="{0663D21E-EF8C-F624-26B0-4CD9DD6D335C}"/>
                  </a:ext>
                </a:extLst>
              </p:cNvPr>
              <p:cNvSpPr/>
              <p:nvPr/>
            </p:nvSpPr>
            <p:spPr>
              <a:xfrm>
                <a:off x="4921250" y="2381250"/>
                <a:ext cx="130175" cy="82550"/>
              </a:xfrm>
              <a:custGeom>
                <a:avLst/>
                <a:gdLst/>
                <a:ahLst/>
                <a:cxnLst/>
                <a:rect l="l" t="t" r="r" b="b"/>
                <a:pathLst>
                  <a:path w="82" h="52" extrusionOk="0">
                    <a:moveTo>
                      <a:pt x="82" y="36"/>
                    </a:moveTo>
                    <a:lnTo>
                      <a:pt x="82" y="36"/>
                    </a:lnTo>
                    <a:lnTo>
                      <a:pt x="82" y="32"/>
                    </a:lnTo>
                    <a:lnTo>
                      <a:pt x="82" y="30"/>
                    </a:lnTo>
                    <a:lnTo>
                      <a:pt x="76" y="28"/>
                    </a:lnTo>
                    <a:lnTo>
                      <a:pt x="68" y="24"/>
                    </a:lnTo>
                    <a:lnTo>
                      <a:pt x="64" y="22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6" y="12"/>
                    </a:lnTo>
                    <a:lnTo>
                      <a:pt x="50" y="6"/>
                    </a:lnTo>
                    <a:lnTo>
                      <a:pt x="42" y="4"/>
                    </a:lnTo>
                    <a:lnTo>
                      <a:pt x="34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2" y="16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12" y="36"/>
                    </a:lnTo>
                    <a:lnTo>
                      <a:pt x="18" y="40"/>
                    </a:lnTo>
                    <a:lnTo>
                      <a:pt x="26" y="42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40" y="52"/>
                    </a:lnTo>
                    <a:lnTo>
                      <a:pt x="46" y="52"/>
                    </a:lnTo>
                    <a:lnTo>
                      <a:pt x="54" y="52"/>
                    </a:lnTo>
                    <a:lnTo>
                      <a:pt x="62" y="52"/>
                    </a:lnTo>
                    <a:lnTo>
                      <a:pt x="70" y="48"/>
                    </a:lnTo>
                    <a:lnTo>
                      <a:pt x="76" y="46"/>
                    </a:lnTo>
                    <a:lnTo>
                      <a:pt x="82" y="42"/>
                    </a:lnTo>
                    <a:lnTo>
                      <a:pt x="82" y="36"/>
                    </a:lnTo>
                    <a:lnTo>
                      <a:pt x="82" y="3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2578;p39">
                <a:extLst>
                  <a:ext uri="{FF2B5EF4-FFF2-40B4-BE49-F238E27FC236}">
                    <a16:creationId xmlns:a16="http://schemas.microsoft.com/office/drawing/2014/main" id="{CC29A5C2-4768-2374-B45F-43558368314B}"/>
                  </a:ext>
                </a:extLst>
              </p:cNvPr>
              <p:cNvSpPr/>
              <p:nvPr/>
            </p:nvSpPr>
            <p:spPr>
              <a:xfrm>
                <a:off x="4146550" y="1146175"/>
                <a:ext cx="2647950" cy="1974850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244" extrusionOk="0">
                    <a:moveTo>
                      <a:pt x="1392" y="784"/>
                    </a:moveTo>
                    <a:lnTo>
                      <a:pt x="1392" y="784"/>
                    </a:lnTo>
                    <a:lnTo>
                      <a:pt x="1382" y="788"/>
                    </a:lnTo>
                    <a:lnTo>
                      <a:pt x="1370" y="790"/>
                    </a:lnTo>
                    <a:lnTo>
                      <a:pt x="1356" y="790"/>
                    </a:lnTo>
                    <a:lnTo>
                      <a:pt x="1344" y="788"/>
                    </a:lnTo>
                    <a:lnTo>
                      <a:pt x="1344" y="788"/>
                    </a:lnTo>
                    <a:lnTo>
                      <a:pt x="1314" y="778"/>
                    </a:lnTo>
                    <a:lnTo>
                      <a:pt x="1298" y="776"/>
                    </a:lnTo>
                    <a:lnTo>
                      <a:pt x="1290" y="778"/>
                    </a:lnTo>
                    <a:lnTo>
                      <a:pt x="1284" y="780"/>
                    </a:lnTo>
                    <a:lnTo>
                      <a:pt x="1284" y="780"/>
                    </a:lnTo>
                    <a:lnTo>
                      <a:pt x="1278" y="782"/>
                    </a:lnTo>
                    <a:lnTo>
                      <a:pt x="1274" y="782"/>
                    </a:lnTo>
                    <a:lnTo>
                      <a:pt x="1274" y="780"/>
                    </a:lnTo>
                    <a:lnTo>
                      <a:pt x="1274" y="776"/>
                    </a:lnTo>
                    <a:lnTo>
                      <a:pt x="1282" y="768"/>
                    </a:lnTo>
                    <a:lnTo>
                      <a:pt x="1286" y="764"/>
                    </a:lnTo>
                    <a:lnTo>
                      <a:pt x="1292" y="762"/>
                    </a:lnTo>
                    <a:lnTo>
                      <a:pt x="1292" y="762"/>
                    </a:lnTo>
                    <a:lnTo>
                      <a:pt x="1300" y="760"/>
                    </a:lnTo>
                    <a:lnTo>
                      <a:pt x="1300" y="758"/>
                    </a:lnTo>
                    <a:lnTo>
                      <a:pt x="1302" y="754"/>
                    </a:lnTo>
                    <a:lnTo>
                      <a:pt x="1300" y="748"/>
                    </a:lnTo>
                    <a:lnTo>
                      <a:pt x="1296" y="736"/>
                    </a:lnTo>
                    <a:lnTo>
                      <a:pt x="1296" y="736"/>
                    </a:lnTo>
                    <a:lnTo>
                      <a:pt x="1296" y="732"/>
                    </a:lnTo>
                    <a:lnTo>
                      <a:pt x="1298" y="730"/>
                    </a:lnTo>
                    <a:lnTo>
                      <a:pt x="1304" y="728"/>
                    </a:lnTo>
                    <a:lnTo>
                      <a:pt x="1310" y="730"/>
                    </a:lnTo>
                    <a:lnTo>
                      <a:pt x="1322" y="738"/>
                    </a:lnTo>
                    <a:lnTo>
                      <a:pt x="1330" y="742"/>
                    </a:lnTo>
                    <a:lnTo>
                      <a:pt x="1334" y="750"/>
                    </a:lnTo>
                    <a:lnTo>
                      <a:pt x="1334" y="750"/>
                    </a:lnTo>
                    <a:lnTo>
                      <a:pt x="1340" y="756"/>
                    </a:lnTo>
                    <a:lnTo>
                      <a:pt x="1346" y="762"/>
                    </a:lnTo>
                    <a:lnTo>
                      <a:pt x="1354" y="766"/>
                    </a:lnTo>
                    <a:lnTo>
                      <a:pt x="1362" y="768"/>
                    </a:lnTo>
                    <a:lnTo>
                      <a:pt x="1370" y="770"/>
                    </a:lnTo>
                    <a:lnTo>
                      <a:pt x="1378" y="772"/>
                    </a:lnTo>
                    <a:lnTo>
                      <a:pt x="1386" y="772"/>
                    </a:lnTo>
                    <a:lnTo>
                      <a:pt x="1394" y="770"/>
                    </a:lnTo>
                    <a:lnTo>
                      <a:pt x="1394" y="770"/>
                    </a:lnTo>
                    <a:lnTo>
                      <a:pt x="1400" y="766"/>
                    </a:lnTo>
                    <a:lnTo>
                      <a:pt x="1404" y="762"/>
                    </a:lnTo>
                    <a:lnTo>
                      <a:pt x="1404" y="758"/>
                    </a:lnTo>
                    <a:lnTo>
                      <a:pt x="1404" y="754"/>
                    </a:lnTo>
                    <a:lnTo>
                      <a:pt x="1402" y="744"/>
                    </a:lnTo>
                    <a:lnTo>
                      <a:pt x="1402" y="738"/>
                    </a:lnTo>
                    <a:lnTo>
                      <a:pt x="1404" y="734"/>
                    </a:lnTo>
                    <a:lnTo>
                      <a:pt x="1404" y="734"/>
                    </a:lnTo>
                    <a:lnTo>
                      <a:pt x="1404" y="730"/>
                    </a:lnTo>
                    <a:lnTo>
                      <a:pt x="1404" y="728"/>
                    </a:lnTo>
                    <a:lnTo>
                      <a:pt x="1398" y="720"/>
                    </a:lnTo>
                    <a:lnTo>
                      <a:pt x="1374" y="702"/>
                    </a:lnTo>
                    <a:lnTo>
                      <a:pt x="1348" y="684"/>
                    </a:lnTo>
                    <a:lnTo>
                      <a:pt x="1338" y="676"/>
                    </a:lnTo>
                    <a:lnTo>
                      <a:pt x="1334" y="670"/>
                    </a:lnTo>
                    <a:lnTo>
                      <a:pt x="1334" y="670"/>
                    </a:lnTo>
                    <a:lnTo>
                      <a:pt x="1334" y="666"/>
                    </a:lnTo>
                    <a:lnTo>
                      <a:pt x="1334" y="664"/>
                    </a:lnTo>
                    <a:lnTo>
                      <a:pt x="1338" y="664"/>
                    </a:lnTo>
                    <a:lnTo>
                      <a:pt x="1344" y="664"/>
                    </a:lnTo>
                    <a:lnTo>
                      <a:pt x="1358" y="668"/>
                    </a:lnTo>
                    <a:lnTo>
                      <a:pt x="1374" y="676"/>
                    </a:lnTo>
                    <a:lnTo>
                      <a:pt x="1374" y="676"/>
                    </a:lnTo>
                    <a:lnTo>
                      <a:pt x="1380" y="678"/>
                    </a:lnTo>
                    <a:lnTo>
                      <a:pt x="1386" y="676"/>
                    </a:lnTo>
                    <a:lnTo>
                      <a:pt x="1390" y="674"/>
                    </a:lnTo>
                    <a:lnTo>
                      <a:pt x="1394" y="668"/>
                    </a:lnTo>
                    <a:lnTo>
                      <a:pt x="1398" y="658"/>
                    </a:lnTo>
                    <a:lnTo>
                      <a:pt x="1400" y="648"/>
                    </a:lnTo>
                    <a:lnTo>
                      <a:pt x="1400" y="648"/>
                    </a:lnTo>
                    <a:lnTo>
                      <a:pt x="1398" y="644"/>
                    </a:lnTo>
                    <a:lnTo>
                      <a:pt x="1392" y="640"/>
                    </a:lnTo>
                    <a:lnTo>
                      <a:pt x="1384" y="638"/>
                    </a:lnTo>
                    <a:lnTo>
                      <a:pt x="1374" y="638"/>
                    </a:lnTo>
                    <a:lnTo>
                      <a:pt x="1352" y="640"/>
                    </a:lnTo>
                    <a:lnTo>
                      <a:pt x="1342" y="642"/>
                    </a:lnTo>
                    <a:lnTo>
                      <a:pt x="1334" y="646"/>
                    </a:lnTo>
                    <a:lnTo>
                      <a:pt x="1334" y="646"/>
                    </a:lnTo>
                    <a:lnTo>
                      <a:pt x="1326" y="648"/>
                    </a:lnTo>
                    <a:lnTo>
                      <a:pt x="1320" y="648"/>
                    </a:lnTo>
                    <a:lnTo>
                      <a:pt x="1314" y="646"/>
                    </a:lnTo>
                    <a:lnTo>
                      <a:pt x="1310" y="642"/>
                    </a:lnTo>
                    <a:lnTo>
                      <a:pt x="1308" y="638"/>
                    </a:lnTo>
                    <a:lnTo>
                      <a:pt x="1310" y="634"/>
                    </a:lnTo>
                    <a:lnTo>
                      <a:pt x="1314" y="630"/>
                    </a:lnTo>
                    <a:lnTo>
                      <a:pt x="1322" y="628"/>
                    </a:lnTo>
                    <a:lnTo>
                      <a:pt x="1322" y="628"/>
                    </a:lnTo>
                    <a:lnTo>
                      <a:pt x="1330" y="626"/>
                    </a:lnTo>
                    <a:lnTo>
                      <a:pt x="1334" y="624"/>
                    </a:lnTo>
                    <a:lnTo>
                      <a:pt x="1336" y="622"/>
                    </a:lnTo>
                    <a:lnTo>
                      <a:pt x="1334" y="620"/>
                    </a:lnTo>
                    <a:lnTo>
                      <a:pt x="1332" y="612"/>
                    </a:lnTo>
                    <a:lnTo>
                      <a:pt x="1330" y="610"/>
                    </a:lnTo>
                    <a:lnTo>
                      <a:pt x="1332" y="606"/>
                    </a:lnTo>
                    <a:lnTo>
                      <a:pt x="1332" y="606"/>
                    </a:lnTo>
                    <a:lnTo>
                      <a:pt x="1336" y="604"/>
                    </a:lnTo>
                    <a:lnTo>
                      <a:pt x="1342" y="606"/>
                    </a:lnTo>
                    <a:lnTo>
                      <a:pt x="1360" y="614"/>
                    </a:lnTo>
                    <a:lnTo>
                      <a:pt x="1378" y="622"/>
                    </a:lnTo>
                    <a:lnTo>
                      <a:pt x="1386" y="624"/>
                    </a:lnTo>
                    <a:lnTo>
                      <a:pt x="1392" y="624"/>
                    </a:lnTo>
                    <a:lnTo>
                      <a:pt x="1392" y="624"/>
                    </a:lnTo>
                    <a:lnTo>
                      <a:pt x="1406" y="622"/>
                    </a:lnTo>
                    <a:lnTo>
                      <a:pt x="1416" y="620"/>
                    </a:lnTo>
                    <a:lnTo>
                      <a:pt x="1428" y="618"/>
                    </a:lnTo>
                    <a:lnTo>
                      <a:pt x="1434" y="616"/>
                    </a:lnTo>
                    <a:lnTo>
                      <a:pt x="1438" y="612"/>
                    </a:lnTo>
                    <a:lnTo>
                      <a:pt x="1438" y="612"/>
                    </a:lnTo>
                    <a:lnTo>
                      <a:pt x="1442" y="608"/>
                    </a:lnTo>
                    <a:lnTo>
                      <a:pt x="1440" y="604"/>
                    </a:lnTo>
                    <a:lnTo>
                      <a:pt x="1436" y="600"/>
                    </a:lnTo>
                    <a:lnTo>
                      <a:pt x="1430" y="594"/>
                    </a:lnTo>
                    <a:lnTo>
                      <a:pt x="1414" y="586"/>
                    </a:lnTo>
                    <a:lnTo>
                      <a:pt x="1408" y="582"/>
                    </a:lnTo>
                    <a:lnTo>
                      <a:pt x="1402" y="578"/>
                    </a:lnTo>
                    <a:lnTo>
                      <a:pt x="1402" y="578"/>
                    </a:lnTo>
                    <a:lnTo>
                      <a:pt x="1402" y="576"/>
                    </a:lnTo>
                    <a:lnTo>
                      <a:pt x="1402" y="576"/>
                    </a:lnTo>
                    <a:lnTo>
                      <a:pt x="1406" y="574"/>
                    </a:lnTo>
                    <a:lnTo>
                      <a:pt x="1424" y="572"/>
                    </a:lnTo>
                    <a:lnTo>
                      <a:pt x="1464" y="572"/>
                    </a:lnTo>
                    <a:lnTo>
                      <a:pt x="1464" y="572"/>
                    </a:lnTo>
                    <a:lnTo>
                      <a:pt x="1468" y="572"/>
                    </a:lnTo>
                    <a:lnTo>
                      <a:pt x="1472" y="570"/>
                    </a:lnTo>
                    <a:lnTo>
                      <a:pt x="1476" y="566"/>
                    </a:lnTo>
                    <a:lnTo>
                      <a:pt x="1478" y="562"/>
                    </a:lnTo>
                    <a:lnTo>
                      <a:pt x="1478" y="558"/>
                    </a:lnTo>
                    <a:lnTo>
                      <a:pt x="1476" y="556"/>
                    </a:lnTo>
                    <a:lnTo>
                      <a:pt x="1474" y="554"/>
                    </a:lnTo>
                    <a:lnTo>
                      <a:pt x="1470" y="554"/>
                    </a:lnTo>
                    <a:lnTo>
                      <a:pt x="1470" y="554"/>
                    </a:lnTo>
                    <a:lnTo>
                      <a:pt x="1464" y="556"/>
                    </a:lnTo>
                    <a:lnTo>
                      <a:pt x="1456" y="554"/>
                    </a:lnTo>
                    <a:lnTo>
                      <a:pt x="1446" y="550"/>
                    </a:lnTo>
                    <a:lnTo>
                      <a:pt x="1438" y="546"/>
                    </a:lnTo>
                    <a:lnTo>
                      <a:pt x="1430" y="542"/>
                    </a:lnTo>
                    <a:lnTo>
                      <a:pt x="1422" y="536"/>
                    </a:lnTo>
                    <a:lnTo>
                      <a:pt x="1420" y="530"/>
                    </a:lnTo>
                    <a:lnTo>
                      <a:pt x="1420" y="526"/>
                    </a:lnTo>
                    <a:lnTo>
                      <a:pt x="1422" y="524"/>
                    </a:lnTo>
                    <a:lnTo>
                      <a:pt x="1422" y="524"/>
                    </a:lnTo>
                    <a:lnTo>
                      <a:pt x="1426" y="520"/>
                    </a:lnTo>
                    <a:lnTo>
                      <a:pt x="1430" y="518"/>
                    </a:lnTo>
                    <a:lnTo>
                      <a:pt x="1442" y="518"/>
                    </a:lnTo>
                    <a:lnTo>
                      <a:pt x="1454" y="520"/>
                    </a:lnTo>
                    <a:lnTo>
                      <a:pt x="1462" y="518"/>
                    </a:lnTo>
                    <a:lnTo>
                      <a:pt x="1468" y="516"/>
                    </a:lnTo>
                    <a:lnTo>
                      <a:pt x="1468" y="516"/>
                    </a:lnTo>
                    <a:lnTo>
                      <a:pt x="1474" y="510"/>
                    </a:lnTo>
                    <a:lnTo>
                      <a:pt x="1478" y="504"/>
                    </a:lnTo>
                    <a:lnTo>
                      <a:pt x="1478" y="496"/>
                    </a:lnTo>
                    <a:lnTo>
                      <a:pt x="1476" y="486"/>
                    </a:lnTo>
                    <a:lnTo>
                      <a:pt x="1472" y="478"/>
                    </a:lnTo>
                    <a:lnTo>
                      <a:pt x="1466" y="472"/>
                    </a:lnTo>
                    <a:lnTo>
                      <a:pt x="1462" y="468"/>
                    </a:lnTo>
                    <a:lnTo>
                      <a:pt x="1456" y="466"/>
                    </a:lnTo>
                    <a:lnTo>
                      <a:pt x="1456" y="466"/>
                    </a:lnTo>
                    <a:lnTo>
                      <a:pt x="1442" y="464"/>
                    </a:lnTo>
                    <a:lnTo>
                      <a:pt x="1426" y="462"/>
                    </a:lnTo>
                    <a:lnTo>
                      <a:pt x="1412" y="458"/>
                    </a:lnTo>
                    <a:lnTo>
                      <a:pt x="1408" y="456"/>
                    </a:lnTo>
                    <a:lnTo>
                      <a:pt x="1408" y="454"/>
                    </a:lnTo>
                    <a:lnTo>
                      <a:pt x="1408" y="454"/>
                    </a:lnTo>
                    <a:lnTo>
                      <a:pt x="1406" y="450"/>
                    </a:lnTo>
                    <a:lnTo>
                      <a:pt x="1404" y="448"/>
                    </a:lnTo>
                    <a:lnTo>
                      <a:pt x="1394" y="444"/>
                    </a:lnTo>
                    <a:lnTo>
                      <a:pt x="1388" y="438"/>
                    </a:lnTo>
                    <a:lnTo>
                      <a:pt x="1386" y="436"/>
                    </a:lnTo>
                    <a:lnTo>
                      <a:pt x="1388" y="432"/>
                    </a:lnTo>
                    <a:lnTo>
                      <a:pt x="1388" y="432"/>
                    </a:lnTo>
                    <a:lnTo>
                      <a:pt x="1390" y="430"/>
                    </a:lnTo>
                    <a:lnTo>
                      <a:pt x="1394" y="430"/>
                    </a:lnTo>
                    <a:lnTo>
                      <a:pt x="1402" y="432"/>
                    </a:lnTo>
                    <a:lnTo>
                      <a:pt x="1412" y="434"/>
                    </a:lnTo>
                    <a:lnTo>
                      <a:pt x="1418" y="432"/>
                    </a:lnTo>
                    <a:lnTo>
                      <a:pt x="1424" y="428"/>
                    </a:lnTo>
                    <a:lnTo>
                      <a:pt x="1424" y="428"/>
                    </a:lnTo>
                    <a:lnTo>
                      <a:pt x="1432" y="424"/>
                    </a:lnTo>
                    <a:lnTo>
                      <a:pt x="1442" y="422"/>
                    </a:lnTo>
                    <a:lnTo>
                      <a:pt x="1452" y="422"/>
                    </a:lnTo>
                    <a:lnTo>
                      <a:pt x="1462" y="424"/>
                    </a:lnTo>
                    <a:lnTo>
                      <a:pt x="1482" y="428"/>
                    </a:lnTo>
                    <a:lnTo>
                      <a:pt x="1492" y="428"/>
                    </a:lnTo>
                    <a:lnTo>
                      <a:pt x="1498" y="428"/>
                    </a:lnTo>
                    <a:lnTo>
                      <a:pt x="1498" y="428"/>
                    </a:lnTo>
                    <a:lnTo>
                      <a:pt x="1504" y="426"/>
                    </a:lnTo>
                    <a:lnTo>
                      <a:pt x="1504" y="422"/>
                    </a:lnTo>
                    <a:lnTo>
                      <a:pt x="1504" y="416"/>
                    </a:lnTo>
                    <a:lnTo>
                      <a:pt x="1500" y="410"/>
                    </a:lnTo>
                    <a:lnTo>
                      <a:pt x="1496" y="404"/>
                    </a:lnTo>
                    <a:lnTo>
                      <a:pt x="1490" y="400"/>
                    </a:lnTo>
                    <a:lnTo>
                      <a:pt x="1486" y="398"/>
                    </a:lnTo>
                    <a:lnTo>
                      <a:pt x="1482" y="398"/>
                    </a:lnTo>
                    <a:lnTo>
                      <a:pt x="1482" y="398"/>
                    </a:lnTo>
                    <a:lnTo>
                      <a:pt x="1470" y="402"/>
                    </a:lnTo>
                    <a:lnTo>
                      <a:pt x="1456" y="402"/>
                    </a:lnTo>
                    <a:lnTo>
                      <a:pt x="1450" y="402"/>
                    </a:lnTo>
                    <a:lnTo>
                      <a:pt x="1444" y="398"/>
                    </a:lnTo>
                    <a:lnTo>
                      <a:pt x="1438" y="394"/>
                    </a:lnTo>
                    <a:lnTo>
                      <a:pt x="1436" y="390"/>
                    </a:lnTo>
                    <a:lnTo>
                      <a:pt x="1436" y="390"/>
                    </a:lnTo>
                    <a:lnTo>
                      <a:pt x="1438" y="384"/>
                    </a:lnTo>
                    <a:lnTo>
                      <a:pt x="1440" y="382"/>
                    </a:lnTo>
                    <a:lnTo>
                      <a:pt x="1446" y="382"/>
                    </a:lnTo>
                    <a:lnTo>
                      <a:pt x="1452" y="382"/>
                    </a:lnTo>
                    <a:lnTo>
                      <a:pt x="1466" y="384"/>
                    </a:lnTo>
                    <a:lnTo>
                      <a:pt x="1470" y="384"/>
                    </a:lnTo>
                    <a:lnTo>
                      <a:pt x="1474" y="382"/>
                    </a:lnTo>
                    <a:lnTo>
                      <a:pt x="1474" y="382"/>
                    </a:lnTo>
                    <a:lnTo>
                      <a:pt x="1474" y="380"/>
                    </a:lnTo>
                    <a:lnTo>
                      <a:pt x="1474" y="378"/>
                    </a:lnTo>
                    <a:lnTo>
                      <a:pt x="1468" y="374"/>
                    </a:lnTo>
                    <a:lnTo>
                      <a:pt x="1460" y="370"/>
                    </a:lnTo>
                    <a:lnTo>
                      <a:pt x="1452" y="366"/>
                    </a:lnTo>
                    <a:lnTo>
                      <a:pt x="1442" y="364"/>
                    </a:lnTo>
                    <a:lnTo>
                      <a:pt x="1432" y="362"/>
                    </a:lnTo>
                    <a:lnTo>
                      <a:pt x="1424" y="364"/>
                    </a:lnTo>
                    <a:lnTo>
                      <a:pt x="1420" y="366"/>
                    </a:lnTo>
                    <a:lnTo>
                      <a:pt x="1418" y="370"/>
                    </a:lnTo>
                    <a:lnTo>
                      <a:pt x="1418" y="370"/>
                    </a:lnTo>
                    <a:lnTo>
                      <a:pt x="1414" y="374"/>
                    </a:lnTo>
                    <a:lnTo>
                      <a:pt x="1410" y="378"/>
                    </a:lnTo>
                    <a:lnTo>
                      <a:pt x="1404" y="380"/>
                    </a:lnTo>
                    <a:lnTo>
                      <a:pt x="1400" y="380"/>
                    </a:lnTo>
                    <a:lnTo>
                      <a:pt x="1396" y="378"/>
                    </a:lnTo>
                    <a:lnTo>
                      <a:pt x="1392" y="376"/>
                    </a:lnTo>
                    <a:lnTo>
                      <a:pt x="1394" y="374"/>
                    </a:lnTo>
                    <a:lnTo>
                      <a:pt x="1396" y="370"/>
                    </a:lnTo>
                    <a:lnTo>
                      <a:pt x="1396" y="370"/>
                    </a:lnTo>
                    <a:lnTo>
                      <a:pt x="1402" y="366"/>
                    </a:lnTo>
                    <a:lnTo>
                      <a:pt x="1406" y="360"/>
                    </a:lnTo>
                    <a:lnTo>
                      <a:pt x="1412" y="346"/>
                    </a:lnTo>
                    <a:lnTo>
                      <a:pt x="1414" y="332"/>
                    </a:lnTo>
                    <a:lnTo>
                      <a:pt x="1414" y="320"/>
                    </a:lnTo>
                    <a:lnTo>
                      <a:pt x="1414" y="320"/>
                    </a:lnTo>
                    <a:lnTo>
                      <a:pt x="1414" y="318"/>
                    </a:lnTo>
                    <a:lnTo>
                      <a:pt x="1416" y="316"/>
                    </a:lnTo>
                    <a:lnTo>
                      <a:pt x="1422" y="312"/>
                    </a:lnTo>
                    <a:lnTo>
                      <a:pt x="1440" y="304"/>
                    </a:lnTo>
                    <a:lnTo>
                      <a:pt x="1450" y="300"/>
                    </a:lnTo>
                    <a:lnTo>
                      <a:pt x="1458" y="296"/>
                    </a:lnTo>
                    <a:lnTo>
                      <a:pt x="1462" y="290"/>
                    </a:lnTo>
                    <a:lnTo>
                      <a:pt x="1462" y="286"/>
                    </a:lnTo>
                    <a:lnTo>
                      <a:pt x="1462" y="282"/>
                    </a:lnTo>
                    <a:lnTo>
                      <a:pt x="1462" y="282"/>
                    </a:lnTo>
                    <a:lnTo>
                      <a:pt x="1462" y="276"/>
                    </a:lnTo>
                    <a:lnTo>
                      <a:pt x="1464" y="270"/>
                    </a:lnTo>
                    <a:lnTo>
                      <a:pt x="1468" y="264"/>
                    </a:lnTo>
                    <a:lnTo>
                      <a:pt x="1476" y="260"/>
                    </a:lnTo>
                    <a:lnTo>
                      <a:pt x="1492" y="256"/>
                    </a:lnTo>
                    <a:lnTo>
                      <a:pt x="1508" y="256"/>
                    </a:lnTo>
                    <a:lnTo>
                      <a:pt x="1508" y="256"/>
                    </a:lnTo>
                    <a:lnTo>
                      <a:pt x="1512" y="254"/>
                    </a:lnTo>
                    <a:lnTo>
                      <a:pt x="1514" y="252"/>
                    </a:lnTo>
                    <a:lnTo>
                      <a:pt x="1514" y="248"/>
                    </a:lnTo>
                    <a:lnTo>
                      <a:pt x="1512" y="244"/>
                    </a:lnTo>
                    <a:lnTo>
                      <a:pt x="1508" y="240"/>
                    </a:lnTo>
                    <a:lnTo>
                      <a:pt x="1502" y="236"/>
                    </a:lnTo>
                    <a:lnTo>
                      <a:pt x="1496" y="234"/>
                    </a:lnTo>
                    <a:lnTo>
                      <a:pt x="1488" y="234"/>
                    </a:lnTo>
                    <a:lnTo>
                      <a:pt x="1488" y="234"/>
                    </a:lnTo>
                    <a:lnTo>
                      <a:pt x="1482" y="236"/>
                    </a:lnTo>
                    <a:lnTo>
                      <a:pt x="1476" y="238"/>
                    </a:lnTo>
                    <a:lnTo>
                      <a:pt x="1462" y="244"/>
                    </a:lnTo>
                    <a:lnTo>
                      <a:pt x="1452" y="250"/>
                    </a:lnTo>
                    <a:lnTo>
                      <a:pt x="1448" y="250"/>
                    </a:lnTo>
                    <a:lnTo>
                      <a:pt x="1444" y="248"/>
                    </a:lnTo>
                    <a:lnTo>
                      <a:pt x="1444" y="248"/>
                    </a:lnTo>
                    <a:lnTo>
                      <a:pt x="1442" y="244"/>
                    </a:lnTo>
                    <a:lnTo>
                      <a:pt x="1444" y="242"/>
                    </a:lnTo>
                    <a:lnTo>
                      <a:pt x="1448" y="238"/>
                    </a:lnTo>
                    <a:lnTo>
                      <a:pt x="1452" y="234"/>
                    </a:lnTo>
                    <a:lnTo>
                      <a:pt x="1466" y="228"/>
                    </a:lnTo>
                    <a:lnTo>
                      <a:pt x="1480" y="226"/>
                    </a:lnTo>
                    <a:lnTo>
                      <a:pt x="1480" y="226"/>
                    </a:lnTo>
                    <a:lnTo>
                      <a:pt x="1516" y="224"/>
                    </a:lnTo>
                    <a:lnTo>
                      <a:pt x="1536" y="220"/>
                    </a:lnTo>
                    <a:lnTo>
                      <a:pt x="1550" y="216"/>
                    </a:lnTo>
                    <a:lnTo>
                      <a:pt x="1550" y="216"/>
                    </a:lnTo>
                    <a:lnTo>
                      <a:pt x="1552" y="212"/>
                    </a:lnTo>
                    <a:lnTo>
                      <a:pt x="1550" y="210"/>
                    </a:lnTo>
                    <a:lnTo>
                      <a:pt x="1546" y="208"/>
                    </a:lnTo>
                    <a:lnTo>
                      <a:pt x="1540" y="206"/>
                    </a:lnTo>
                    <a:lnTo>
                      <a:pt x="1520" y="204"/>
                    </a:lnTo>
                    <a:lnTo>
                      <a:pt x="1500" y="204"/>
                    </a:lnTo>
                    <a:lnTo>
                      <a:pt x="1500" y="204"/>
                    </a:lnTo>
                    <a:lnTo>
                      <a:pt x="1486" y="204"/>
                    </a:lnTo>
                    <a:lnTo>
                      <a:pt x="1482" y="202"/>
                    </a:lnTo>
                    <a:lnTo>
                      <a:pt x="1482" y="200"/>
                    </a:lnTo>
                    <a:lnTo>
                      <a:pt x="1484" y="198"/>
                    </a:lnTo>
                    <a:lnTo>
                      <a:pt x="1490" y="198"/>
                    </a:lnTo>
                    <a:lnTo>
                      <a:pt x="1512" y="194"/>
                    </a:lnTo>
                    <a:lnTo>
                      <a:pt x="1512" y="194"/>
                    </a:lnTo>
                    <a:lnTo>
                      <a:pt x="1534" y="194"/>
                    </a:lnTo>
                    <a:lnTo>
                      <a:pt x="1546" y="190"/>
                    </a:lnTo>
                    <a:lnTo>
                      <a:pt x="1556" y="186"/>
                    </a:lnTo>
                    <a:lnTo>
                      <a:pt x="1572" y="182"/>
                    </a:lnTo>
                    <a:lnTo>
                      <a:pt x="1572" y="182"/>
                    </a:lnTo>
                    <a:lnTo>
                      <a:pt x="1580" y="182"/>
                    </a:lnTo>
                    <a:lnTo>
                      <a:pt x="1586" y="180"/>
                    </a:lnTo>
                    <a:lnTo>
                      <a:pt x="1594" y="174"/>
                    </a:lnTo>
                    <a:lnTo>
                      <a:pt x="1598" y="170"/>
                    </a:lnTo>
                    <a:lnTo>
                      <a:pt x="1602" y="168"/>
                    </a:lnTo>
                    <a:lnTo>
                      <a:pt x="1608" y="168"/>
                    </a:lnTo>
                    <a:lnTo>
                      <a:pt x="1608" y="168"/>
                    </a:lnTo>
                    <a:lnTo>
                      <a:pt x="1624" y="164"/>
                    </a:lnTo>
                    <a:lnTo>
                      <a:pt x="1644" y="156"/>
                    </a:lnTo>
                    <a:lnTo>
                      <a:pt x="1662" y="148"/>
                    </a:lnTo>
                    <a:lnTo>
                      <a:pt x="1666" y="144"/>
                    </a:lnTo>
                    <a:lnTo>
                      <a:pt x="1668" y="140"/>
                    </a:lnTo>
                    <a:lnTo>
                      <a:pt x="1668" y="140"/>
                    </a:lnTo>
                    <a:lnTo>
                      <a:pt x="1666" y="136"/>
                    </a:lnTo>
                    <a:lnTo>
                      <a:pt x="1658" y="132"/>
                    </a:lnTo>
                    <a:lnTo>
                      <a:pt x="1634" y="122"/>
                    </a:lnTo>
                    <a:lnTo>
                      <a:pt x="1602" y="116"/>
                    </a:lnTo>
                    <a:lnTo>
                      <a:pt x="1576" y="112"/>
                    </a:lnTo>
                    <a:lnTo>
                      <a:pt x="1576" y="112"/>
                    </a:lnTo>
                    <a:lnTo>
                      <a:pt x="1554" y="114"/>
                    </a:lnTo>
                    <a:lnTo>
                      <a:pt x="1536" y="118"/>
                    </a:lnTo>
                    <a:lnTo>
                      <a:pt x="1530" y="122"/>
                    </a:lnTo>
                    <a:lnTo>
                      <a:pt x="1524" y="126"/>
                    </a:lnTo>
                    <a:lnTo>
                      <a:pt x="1522" y="132"/>
                    </a:lnTo>
                    <a:lnTo>
                      <a:pt x="1520" y="138"/>
                    </a:lnTo>
                    <a:lnTo>
                      <a:pt x="1520" y="138"/>
                    </a:lnTo>
                    <a:lnTo>
                      <a:pt x="1518" y="144"/>
                    </a:lnTo>
                    <a:lnTo>
                      <a:pt x="1512" y="146"/>
                    </a:lnTo>
                    <a:lnTo>
                      <a:pt x="1506" y="146"/>
                    </a:lnTo>
                    <a:lnTo>
                      <a:pt x="1498" y="146"/>
                    </a:lnTo>
                    <a:lnTo>
                      <a:pt x="1480" y="142"/>
                    </a:lnTo>
                    <a:lnTo>
                      <a:pt x="1470" y="140"/>
                    </a:lnTo>
                    <a:lnTo>
                      <a:pt x="1464" y="142"/>
                    </a:lnTo>
                    <a:lnTo>
                      <a:pt x="1464" y="142"/>
                    </a:lnTo>
                    <a:lnTo>
                      <a:pt x="1458" y="144"/>
                    </a:lnTo>
                    <a:lnTo>
                      <a:pt x="1456" y="142"/>
                    </a:lnTo>
                    <a:lnTo>
                      <a:pt x="1452" y="138"/>
                    </a:lnTo>
                    <a:lnTo>
                      <a:pt x="1450" y="134"/>
                    </a:lnTo>
                    <a:lnTo>
                      <a:pt x="1448" y="132"/>
                    </a:lnTo>
                    <a:lnTo>
                      <a:pt x="1444" y="132"/>
                    </a:lnTo>
                    <a:lnTo>
                      <a:pt x="1440" y="132"/>
                    </a:lnTo>
                    <a:lnTo>
                      <a:pt x="1440" y="132"/>
                    </a:lnTo>
                    <a:lnTo>
                      <a:pt x="1428" y="140"/>
                    </a:lnTo>
                    <a:lnTo>
                      <a:pt x="1414" y="150"/>
                    </a:lnTo>
                    <a:lnTo>
                      <a:pt x="1400" y="160"/>
                    </a:lnTo>
                    <a:lnTo>
                      <a:pt x="1386" y="168"/>
                    </a:lnTo>
                    <a:lnTo>
                      <a:pt x="1386" y="168"/>
                    </a:lnTo>
                    <a:lnTo>
                      <a:pt x="1372" y="176"/>
                    </a:lnTo>
                    <a:lnTo>
                      <a:pt x="1360" y="186"/>
                    </a:lnTo>
                    <a:lnTo>
                      <a:pt x="1350" y="194"/>
                    </a:lnTo>
                    <a:lnTo>
                      <a:pt x="1346" y="196"/>
                    </a:lnTo>
                    <a:lnTo>
                      <a:pt x="1340" y="198"/>
                    </a:lnTo>
                    <a:lnTo>
                      <a:pt x="1340" y="198"/>
                    </a:lnTo>
                    <a:lnTo>
                      <a:pt x="1338" y="198"/>
                    </a:lnTo>
                    <a:lnTo>
                      <a:pt x="1338" y="198"/>
                    </a:lnTo>
                    <a:lnTo>
                      <a:pt x="1340" y="192"/>
                    </a:lnTo>
                    <a:lnTo>
                      <a:pt x="1352" y="178"/>
                    </a:lnTo>
                    <a:lnTo>
                      <a:pt x="1386" y="142"/>
                    </a:lnTo>
                    <a:lnTo>
                      <a:pt x="1386" y="142"/>
                    </a:lnTo>
                    <a:lnTo>
                      <a:pt x="1392" y="134"/>
                    </a:lnTo>
                    <a:lnTo>
                      <a:pt x="1394" y="128"/>
                    </a:lnTo>
                    <a:lnTo>
                      <a:pt x="1396" y="120"/>
                    </a:lnTo>
                    <a:lnTo>
                      <a:pt x="1394" y="114"/>
                    </a:lnTo>
                    <a:lnTo>
                      <a:pt x="1390" y="108"/>
                    </a:lnTo>
                    <a:lnTo>
                      <a:pt x="1386" y="104"/>
                    </a:lnTo>
                    <a:lnTo>
                      <a:pt x="1378" y="102"/>
                    </a:lnTo>
                    <a:lnTo>
                      <a:pt x="1368" y="102"/>
                    </a:lnTo>
                    <a:lnTo>
                      <a:pt x="1368" y="102"/>
                    </a:lnTo>
                    <a:lnTo>
                      <a:pt x="1360" y="104"/>
                    </a:lnTo>
                    <a:lnTo>
                      <a:pt x="1354" y="106"/>
                    </a:lnTo>
                    <a:lnTo>
                      <a:pt x="1350" y="110"/>
                    </a:lnTo>
                    <a:lnTo>
                      <a:pt x="1348" y="112"/>
                    </a:lnTo>
                    <a:lnTo>
                      <a:pt x="1342" y="120"/>
                    </a:lnTo>
                    <a:lnTo>
                      <a:pt x="1338" y="122"/>
                    </a:lnTo>
                    <a:lnTo>
                      <a:pt x="1334" y="124"/>
                    </a:lnTo>
                    <a:lnTo>
                      <a:pt x="1334" y="124"/>
                    </a:lnTo>
                    <a:lnTo>
                      <a:pt x="1314" y="132"/>
                    </a:lnTo>
                    <a:lnTo>
                      <a:pt x="1286" y="142"/>
                    </a:lnTo>
                    <a:lnTo>
                      <a:pt x="1260" y="152"/>
                    </a:lnTo>
                    <a:lnTo>
                      <a:pt x="1252" y="154"/>
                    </a:lnTo>
                    <a:lnTo>
                      <a:pt x="1248" y="152"/>
                    </a:lnTo>
                    <a:lnTo>
                      <a:pt x="1248" y="152"/>
                    </a:lnTo>
                    <a:lnTo>
                      <a:pt x="1248" y="152"/>
                    </a:lnTo>
                    <a:lnTo>
                      <a:pt x="1248" y="150"/>
                    </a:lnTo>
                    <a:lnTo>
                      <a:pt x="1248" y="148"/>
                    </a:lnTo>
                    <a:lnTo>
                      <a:pt x="1254" y="142"/>
                    </a:lnTo>
                    <a:lnTo>
                      <a:pt x="1274" y="132"/>
                    </a:lnTo>
                    <a:lnTo>
                      <a:pt x="1294" y="124"/>
                    </a:lnTo>
                    <a:lnTo>
                      <a:pt x="1302" y="120"/>
                    </a:lnTo>
                    <a:lnTo>
                      <a:pt x="1304" y="116"/>
                    </a:lnTo>
                    <a:lnTo>
                      <a:pt x="1304" y="116"/>
                    </a:lnTo>
                    <a:lnTo>
                      <a:pt x="1300" y="114"/>
                    </a:lnTo>
                    <a:lnTo>
                      <a:pt x="1290" y="112"/>
                    </a:lnTo>
                    <a:lnTo>
                      <a:pt x="1260" y="110"/>
                    </a:lnTo>
                    <a:lnTo>
                      <a:pt x="1224" y="110"/>
                    </a:lnTo>
                    <a:lnTo>
                      <a:pt x="1194" y="112"/>
                    </a:lnTo>
                    <a:lnTo>
                      <a:pt x="1194" y="112"/>
                    </a:lnTo>
                    <a:lnTo>
                      <a:pt x="1164" y="118"/>
                    </a:lnTo>
                    <a:lnTo>
                      <a:pt x="1134" y="126"/>
                    </a:lnTo>
                    <a:lnTo>
                      <a:pt x="1110" y="130"/>
                    </a:lnTo>
                    <a:lnTo>
                      <a:pt x="1102" y="130"/>
                    </a:lnTo>
                    <a:lnTo>
                      <a:pt x="1100" y="128"/>
                    </a:lnTo>
                    <a:lnTo>
                      <a:pt x="1098" y="128"/>
                    </a:lnTo>
                    <a:lnTo>
                      <a:pt x="1098" y="128"/>
                    </a:lnTo>
                    <a:lnTo>
                      <a:pt x="1100" y="126"/>
                    </a:lnTo>
                    <a:lnTo>
                      <a:pt x="1102" y="124"/>
                    </a:lnTo>
                    <a:lnTo>
                      <a:pt x="1110" y="120"/>
                    </a:lnTo>
                    <a:lnTo>
                      <a:pt x="1138" y="112"/>
                    </a:lnTo>
                    <a:lnTo>
                      <a:pt x="1172" y="104"/>
                    </a:lnTo>
                    <a:lnTo>
                      <a:pt x="1204" y="100"/>
                    </a:lnTo>
                    <a:lnTo>
                      <a:pt x="1204" y="100"/>
                    </a:lnTo>
                    <a:lnTo>
                      <a:pt x="1236" y="98"/>
                    </a:lnTo>
                    <a:lnTo>
                      <a:pt x="1270" y="98"/>
                    </a:lnTo>
                    <a:lnTo>
                      <a:pt x="1306" y="96"/>
                    </a:lnTo>
                    <a:lnTo>
                      <a:pt x="1320" y="94"/>
                    </a:lnTo>
                    <a:lnTo>
                      <a:pt x="1332" y="92"/>
                    </a:lnTo>
                    <a:lnTo>
                      <a:pt x="1332" y="92"/>
                    </a:lnTo>
                    <a:lnTo>
                      <a:pt x="1354" y="84"/>
                    </a:lnTo>
                    <a:lnTo>
                      <a:pt x="1378" y="80"/>
                    </a:lnTo>
                    <a:lnTo>
                      <a:pt x="1396" y="76"/>
                    </a:lnTo>
                    <a:lnTo>
                      <a:pt x="1404" y="74"/>
                    </a:lnTo>
                    <a:lnTo>
                      <a:pt x="1408" y="70"/>
                    </a:lnTo>
                    <a:lnTo>
                      <a:pt x="1408" y="70"/>
                    </a:lnTo>
                    <a:lnTo>
                      <a:pt x="1408" y="66"/>
                    </a:lnTo>
                    <a:lnTo>
                      <a:pt x="1406" y="64"/>
                    </a:lnTo>
                    <a:lnTo>
                      <a:pt x="1400" y="60"/>
                    </a:lnTo>
                    <a:lnTo>
                      <a:pt x="1392" y="56"/>
                    </a:lnTo>
                    <a:lnTo>
                      <a:pt x="1374" y="52"/>
                    </a:lnTo>
                    <a:lnTo>
                      <a:pt x="1356" y="50"/>
                    </a:lnTo>
                    <a:lnTo>
                      <a:pt x="1356" y="50"/>
                    </a:lnTo>
                    <a:lnTo>
                      <a:pt x="1342" y="50"/>
                    </a:lnTo>
                    <a:lnTo>
                      <a:pt x="1330" y="48"/>
                    </a:lnTo>
                    <a:lnTo>
                      <a:pt x="1322" y="44"/>
                    </a:lnTo>
                    <a:lnTo>
                      <a:pt x="1320" y="42"/>
                    </a:lnTo>
                    <a:lnTo>
                      <a:pt x="1320" y="38"/>
                    </a:lnTo>
                    <a:lnTo>
                      <a:pt x="1320" y="38"/>
                    </a:lnTo>
                    <a:lnTo>
                      <a:pt x="1318" y="36"/>
                    </a:lnTo>
                    <a:lnTo>
                      <a:pt x="1316" y="32"/>
                    </a:lnTo>
                    <a:lnTo>
                      <a:pt x="1304" y="28"/>
                    </a:lnTo>
                    <a:lnTo>
                      <a:pt x="1294" y="24"/>
                    </a:lnTo>
                    <a:lnTo>
                      <a:pt x="1290" y="22"/>
                    </a:lnTo>
                    <a:lnTo>
                      <a:pt x="1286" y="20"/>
                    </a:lnTo>
                    <a:lnTo>
                      <a:pt x="1286" y="20"/>
                    </a:lnTo>
                    <a:lnTo>
                      <a:pt x="1282" y="18"/>
                    </a:lnTo>
                    <a:lnTo>
                      <a:pt x="1276" y="16"/>
                    </a:lnTo>
                    <a:lnTo>
                      <a:pt x="1252" y="14"/>
                    </a:lnTo>
                    <a:lnTo>
                      <a:pt x="1226" y="14"/>
                    </a:lnTo>
                    <a:lnTo>
                      <a:pt x="1216" y="12"/>
                    </a:lnTo>
                    <a:lnTo>
                      <a:pt x="1210" y="10"/>
                    </a:lnTo>
                    <a:lnTo>
                      <a:pt x="1210" y="10"/>
                    </a:lnTo>
                    <a:lnTo>
                      <a:pt x="1196" y="4"/>
                    </a:lnTo>
                    <a:lnTo>
                      <a:pt x="1176" y="0"/>
                    </a:lnTo>
                    <a:lnTo>
                      <a:pt x="1152" y="0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064" y="2"/>
                    </a:lnTo>
                    <a:lnTo>
                      <a:pt x="1014" y="4"/>
                    </a:lnTo>
                    <a:lnTo>
                      <a:pt x="1014" y="4"/>
                    </a:lnTo>
                    <a:lnTo>
                      <a:pt x="994" y="8"/>
                    </a:lnTo>
                    <a:lnTo>
                      <a:pt x="984" y="10"/>
                    </a:lnTo>
                    <a:lnTo>
                      <a:pt x="974" y="10"/>
                    </a:lnTo>
                    <a:lnTo>
                      <a:pt x="974" y="10"/>
                    </a:lnTo>
                    <a:lnTo>
                      <a:pt x="964" y="10"/>
                    </a:lnTo>
                    <a:lnTo>
                      <a:pt x="954" y="12"/>
                    </a:lnTo>
                    <a:lnTo>
                      <a:pt x="950" y="14"/>
                    </a:lnTo>
                    <a:lnTo>
                      <a:pt x="946" y="16"/>
                    </a:lnTo>
                    <a:lnTo>
                      <a:pt x="946" y="20"/>
                    </a:lnTo>
                    <a:lnTo>
                      <a:pt x="948" y="22"/>
                    </a:lnTo>
                    <a:lnTo>
                      <a:pt x="948" y="22"/>
                    </a:lnTo>
                    <a:lnTo>
                      <a:pt x="952" y="28"/>
                    </a:lnTo>
                    <a:lnTo>
                      <a:pt x="950" y="32"/>
                    </a:lnTo>
                    <a:lnTo>
                      <a:pt x="948" y="36"/>
                    </a:lnTo>
                    <a:lnTo>
                      <a:pt x="944" y="38"/>
                    </a:lnTo>
                    <a:lnTo>
                      <a:pt x="938" y="40"/>
                    </a:lnTo>
                    <a:lnTo>
                      <a:pt x="932" y="38"/>
                    </a:lnTo>
                    <a:lnTo>
                      <a:pt x="930" y="36"/>
                    </a:lnTo>
                    <a:lnTo>
                      <a:pt x="928" y="32"/>
                    </a:lnTo>
                    <a:lnTo>
                      <a:pt x="928" y="32"/>
                    </a:lnTo>
                    <a:lnTo>
                      <a:pt x="928" y="28"/>
                    </a:lnTo>
                    <a:lnTo>
                      <a:pt x="924" y="26"/>
                    </a:lnTo>
                    <a:lnTo>
                      <a:pt x="920" y="22"/>
                    </a:lnTo>
                    <a:lnTo>
                      <a:pt x="912" y="20"/>
                    </a:lnTo>
                    <a:lnTo>
                      <a:pt x="898" y="20"/>
                    </a:lnTo>
                    <a:lnTo>
                      <a:pt x="892" y="22"/>
                    </a:lnTo>
                    <a:lnTo>
                      <a:pt x="886" y="24"/>
                    </a:lnTo>
                    <a:lnTo>
                      <a:pt x="886" y="24"/>
                    </a:lnTo>
                    <a:lnTo>
                      <a:pt x="880" y="26"/>
                    </a:lnTo>
                    <a:lnTo>
                      <a:pt x="872" y="26"/>
                    </a:lnTo>
                    <a:lnTo>
                      <a:pt x="848" y="24"/>
                    </a:lnTo>
                    <a:lnTo>
                      <a:pt x="826" y="22"/>
                    </a:lnTo>
                    <a:lnTo>
                      <a:pt x="818" y="22"/>
                    </a:lnTo>
                    <a:lnTo>
                      <a:pt x="812" y="24"/>
                    </a:lnTo>
                    <a:lnTo>
                      <a:pt x="812" y="24"/>
                    </a:lnTo>
                    <a:lnTo>
                      <a:pt x="808" y="28"/>
                    </a:lnTo>
                    <a:lnTo>
                      <a:pt x="798" y="30"/>
                    </a:lnTo>
                    <a:lnTo>
                      <a:pt x="772" y="32"/>
                    </a:lnTo>
                    <a:lnTo>
                      <a:pt x="744" y="34"/>
                    </a:lnTo>
                    <a:lnTo>
                      <a:pt x="722" y="34"/>
                    </a:lnTo>
                    <a:lnTo>
                      <a:pt x="722" y="34"/>
                    </a:lnTo>
                    <a:lnTo>
                      <a:pt x="718" y="36"/>
                    </a:lnTo>
                    <a:lnTo>
                      <a:pt x="720" y="38"/>
                    </a:lnTo>
                    <a:lnTo>
                      <a:pt x="730" y="46"/>
                    </a:lnTo>
                    <a:lnTo>
                      <a:pt x="744" y="52"/>
                    </a:lnTo>
                    <a:lnTo>
                      <a:pt x="748" y="56"/>
                    </a:lnTo>
                    <a:lnTo>
                      <a:pt x="750" y="60"/>
                    </a:lnTo>
                    <a:lnTo>
                      <a:pt x="750" y="60"/>
                    </a:lnTo>
                    <a:lnTo>
                      <a:pt x="746" y="62"/>
                    </a:lnTo>
                    <a:lnTo>
                      <a:pt x="740" y="64"/>
                    </a:lnTo>
                    <a:lnTo>
                      <a:pt x="720" y="64"/>
                    </a:lnTo>
                    <a:lnTo>
                      <a:pt x="712" y="66"/>
                    </a:lnTo>
                    <a:lnTo>
                      <a:pt x="704" y="66"/>
                    </a:lnTo>
                    <a:lnTo>
                      <a:pt x="700" y="70"/>
                    </a:lnTo>
                    <a:lnTo>
                      <a:pt x="700" y="72"/>
                    </a:lnTo>
                    <a:lnTo>
                      <a:pt x="702" y="74"/>
                    </a:lnTo>
                    <a:lnTo>
                      <a:pt x="702" y="74"/>
                    </a:lnTo>
                    <a:lnTo>
                      <a:pt x="708" y="80"/>
                    </a:lnTo>
                    <a:lnTo>
                      <a:pt x="714" y="84"/>
                    </a:lnTo>
                    <a:lnTo>
                      <a:pt x="734" y="94"/>
                    </a:lnTo>
                    <a:lnTo>
                      <a:pt x="754" y="106"/>
                    </a:lnTo>
                    <a:lnTo>
                      <a:pt x="764" y="110"/>
                    </a:lnTo>
                    <a:lnTo>
                      <a:pt x="770" y="118"/>
                    </a:lnTo>
                    <a:lnTo>
                      <a:pt x="770" y="118"/>
                    </a:lnTo>
                    <a:lnTo>
                      <a:pt x="776" y="124"/>
                    </a:lnTo>
                    <a:lnTo>
                      <a:pt x="776" y="126"/>
                    </a:lnTo>
                    <a:lnTo>
                      <a:pt x="774" y="128"/>
                    </a:lnTo>
                    <a:lnTo>
                      <a:pt x="768" y="126"/>
                    </a:lnTo>
                    <a:lnTo>
                      <a:pt x="752" y="120"/>
                    </a:lnTo>
                    <a:lnTo>
                      <a:pt x="736" y="112"/>
                    </a:lnTo>
                    <a:lnTo>
                      <a:pt x="736" y="112"/>
                    </a:lnTo>
                    <a:lnTo>
                      <a:pt x="728" y="106"/>
                    </a:lnTo>
                    <a:lnTo>
                      <a:pt x="718" y="104"/>
                    </a:lnTo>
                    <a:lnTo>
                      <a:pt x="702" y="100"/>
                    </a:lnTo>
                    <a:lnTo>
                      <a:pt x="686" y="96"/>
                    </a:lnTo>
                    <a:lnTo>
                      <a:pt x="680" y="92"/>
                    </a:lnTo>
                    <a:lnTo>
                      <a:pt x="674" y="88"/>
                    </a:lnTo>
                    <a:lnTo>
                      <a:pt x="674" y="88"/>
                    </a:lnTo>
                    <a:lnTo>
                      <a:pt x="668" y="84"/>
                    </a:lnTo>
                    <a:lnTo>
                      <a:pt x="660" y="80"/>
                    </a:lnTo>
                    <a:lnTo>
                      <a:pt x="638" y="72"/>
                    </a:lnTo>
                    <a:lnTo>
                      <a:pt x="616" y="70"/>
                    </a:lnTo>
                    <a:lnTo>
                      <a:pt x="608" y="70"/>
                    </a:lnTo>
                    <a:lnTo>
                      <a:pt x="602" y="72"/>
                    </a:lnTo>
                    <a:lnTo>
                      <a:pt x="602" y="72"/>
                    </a:lnTo>
                    <a:lnTo>
                      <a:pt x="600" y="74"/>
                    </a:lnTo>
                    <a:lnTo>
                      <a:pt x="598" y="76"/>
                    </a:lnTo>
                    <a:lnTo>
                      <a:pt x="600" y="80"/>
                    </a:lnTo>
                    <a:lnTo>
                      <a:pt x="606" y="86"/>
                    </a:lnTo>
                    <a:lnTo>
                      <a:pt x="612" y="92"/>
                    </a:lnTo>
                    <a:lnTo>
                      <a:pt x="628" y="102"/>
                    </a:lnTo>
                    <a:lnTo>
                      <a:pt x="632" y="106"/>
                    </a:lnTo>
                    <a:lnTo>
                      <a:pt x="634" y="110"/>
                    </a:lnTo>
                    <a:lnTo>
                      <a:pt x="634" y="110"/>
                    </a:lnTo>
                    <a:lnTo>
                      <a:pt x="634" y="114"/>
                    </a:lnTo>
                    <a:lnTo>
                      <a:pt x="630" y="114"/>
                    </a:lnTo>
                    <a:lnTo>
                      <a:pt x="618" y="114"/>
                    </a:lnTo>
                    <a:lnTo>
                      <a:pt x="606" y="112"/>
                    </a:lnTo>
                    <a:lnTo>
                      <a:pt x="600" y="112"/>
                    </a:lnTo>
                    <a:lnTo>
                      <a:pt x="596" y="112"/>
                    </a:lnTo>
                    <a:lnTo>
                      <a:pt x="596" y="112"/>
                    </a:lnTo>
                    <a:lnTo>
                      <a:pt x="594" y="112"/>
                    </a:lnTo>
                    <a:lnTo>
                      <a:pt x="588" y="110"/>
                    </a:lnTo>
                    <a:lnTo>
                      <a:pt x="576" y="100"/>
                    </a:lnTo>
                    <a:lnTo>
                      <a:pt x="560" y="90"/>
                    </a:lnTo>
                    <a:lnTo>
                      <a:pt x="554" y="86"/>
                    </a:lnTo>
                    <a:lnTo>
                      <a:pt x="546" y="84"/>
                    </a:lnTo>
                    <a:lnTo>
                      <a:pt x="546" y="84"/>
                    </a:lnTo>
                    <a:lnTo>
                      <a:pt x="542" y="86"/>
                    </a:lnTo>
                    <a:lnTo>
                      <a:pt x="540" y="88"/>
                    </a:lnTo>
                    <a:lnTo>
                      <a:pt x="538" y="90"/>
                    </a:lnTo>
                    <a:lnTo>
                      <a:pt x="540" y="94"/>
                    </a:lnTo>
                    <a:lnTo>
                      <a:pt x="542" y="106"/>
                    </a:lnTo>
                    <a:lnTo>
                      <a:pt x="544" y="120"/>
                    </a:lnTo>
                    <a:lnTo>
                      <a:pt x="544" y="120"/>
                    </a:lnTo>
                    <a:lnTo>
                      <a:pt x="544" y="126"/>
                    </a:lnTo>
                    <a:lnTo>
                      <a:pt x="540" y="132"/>
                    </a:lnTo>
                    <a:lnTo>
                      <a:pt x="534" y="138"/>
                    </a:lnTo>
                    <a:lnTo>
                      <a:pt x="530" y="142"/>
                    </a:lnTo>
                    <a:lnTo>
                      <a:pt x="526" y="144"/>
                    </a:lnTo>
                    <a:lnTo>
                      <a:pt x="522" y="144"/>
                    </a:lnTo>
                    <a:lnTo>
                      <a:pt x="520" y="142"/>
                    </a:lnTo>
                    <a:lnTo>
                      <a:pt x="522" y="138"/>
                    </a:lnTo>
                    <a:lnTo>
                      <a:pt x="522" y="138"/>
                    </a:lnTo>
                    <a:lnTo>
                      <a:pt x="524" y="132"/>
                    </a:lnTo>
                    <a:lnTo>
                      <a:pt x="526" y="124"/>
                    </a:lnTo>
                    <a:lnTo>
                      <a:pt x="526" y="116"/>
                    </a:lnTo>
                    <a:lnTo>
                      <a:pt x="524" y="108"/>
                    </a:lnTo>
                    <a:lnTo>
                      <a:pt x="522" y="98"/>
                    </a:lnTo>
                    <a:lnTo>
                      <a:pt x="518" y="92"/>
                    </a:lnTo>
                    <a:lnTo>
                      <a:pt x="514" y="86"/>
                    </a:lnTo>
                    <a:lnTo>
                      <a:pt x="508" y="82"/>
                    </a:lnTo>
                    <a:lnTo>
                      <a:pt x="508" y="82"/>
                    </a:lnTo>
                    <a:lnTo>
                      <a:pt x="500" y="80"/>
                    </a:lnTo>
                    <a:lnTo>
                      <a:pt x="490" y="82"/>
                    </a:lnTo>
                    <a:lnTo>
                      <a:pt x="468" y="86"/>
                    </a:lnTo>
                    <a:lnTo>
                      <a:pt x="444" y="92"/>
                    </a:lnTo>
                    <a:lnTo>
                      <a:pt x="434" y="94"/>
                    </a:lnTo>
                    <a:lnTo>
                      <a:pt x="424" y="96"/>
                    </a:lnTo>
                    <a:lnTo>
                      <a:pt x="424" y="96"/>
                    </a:lnTo>
                    <a:lnTo>
                      <a:pt x="406" y="96"/>
                    </a:lnTo>
                    <a:lnTo>
                      <a:pt x="392" y="100"/>
                    </a:lnTo>
                    <a:lnTo>
                      <a:pt x="388" y="102"/>
                    </a:lnTo>
                    <a:lnTo>
                      <a:pt x="386" y="106"/>
                    </a:lnTo>
                    <a:lnTo>
                      <a:pt x="386" y="108"/>
                    </a:lnTo>
                    <a:lnTo>
                      <a:pt x="392" y="112"/>
                    </a:lnTo>
                    <a:lnTo>
                      <a:pt x="392" y="112"/>
                    </a:lnTo>
                    <a:lnTo>
                      <a:pt x="396" y="116"/>
                    </a:lnTo>
                    <a:lnTo>
                      <a:pt x="400" y="120"/>
                    </a:lnTo>
                    <a:lnTo>
                      <a:pt x="398" y="122"/>
                    </a:lnTo>
                    <a:lnTo>
                      <a:pt x="396" y="124"/>
                    </a:lnTo>
                    <a:lnTo>
                      <a:pt x="392" y="124"/>
                    </a:lnTo>
                    <a:lnTo>
                      <a:pt x="386" y="124"/>
                    </a:lnTo>
                    <a:lnTo>
                      <a:pt x="380" y="122"/>
                    </a:lnTo>
                    <a:lnTo>
                      <a:pt x="374" y="118"/>
                    </a:lnTo>
                    <a:lnTo>
                      <a:pt x="374" y="118"/>
                    </a:lnTo>
                    <a:lnTo>
                      <a:pt x="366" y="114"/>
                    </a:lnTo>
                    <a:lnTo>
                      <a:pt x="356" y="114"/>
                    </a:lnTo>
                    <a:lnTo>
                      <a:pt x="344" y="114"/>
                    </a:lnTo>
                    <a:lnTo>
                      <a:pt x="332" y="114"/>
                    </a:lnTo>
                    <a:lnTo>
                      <a:pt x="322" y="118"/>
                    </a:lnTo>
                    <a:lnTo>
                      <a:pt x="314" y="120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312" y="126"/>
                    </a:lnTo>
                    <a:lnTo>
                      <a:pt x="312" y="126"/>
                    </a:lnTo>
                    <a:lnTo>
                      <a:pt x="316" y="130"/>
                    </a:lnTo>
                    <a:lnTo>
                      <a:pt x="320" y="134"/>
                    </a:lnTo>
                    <a:lnTo>
                      <a:pt x="324" y="146"/>
                    </a:lnTo>
                    <a:lnTo>
                      <a:pt x="324" y="158"/>
                    </a:lnTo>
                    <a:lnTo>
                      <a:pt x="322" y="164"/>
                    </a:lnTo>
                    <a:lnTo>
                      <a:pt x="320" y="168"/>
                    </a:lnTo>
                    <a:lnTo>
                      <a:pt x="320" y="168"/>
                    </a:lnTo>
                    <a:lnTo>
                      <a:pt x="316" y="170"/>
                    </a:lnTo>
                    <a:lnTo>
                      <a:pt x="312" y="170"/>
                    </a:lnTo>
                    <a:lnTo>
                      <a:pt x="300" y="166"/>
                    </a:lnTo>
                    <a:lnTo>
                      <a:pt x="284" y="162"/>
                    </a:lnTo>
                    <a:lnTo>
                      <a:pt x="276" y="160"/>
                    </a:lnTo>
                    <a:lnTo>
                      <a:pt x="268" y="160"/>
                    </a:lnTo>
                    <a:lnTo>
                      <a:pt x="268" y="160"/>
                    </a:lnTo>
                    <a:lnTo>
                      <a:pt x="256" y="162"/>
                    </a:lnTo>
                    <a:lnTo>
                      <a:pt x="238" y="168"/>
                    </a:lnTo>
                    <a:lnTo>
                      <a:pt x="196" y="188"/>
                    </a:lnTo>
                    <a:lnTo>
                      <a:pt x="176" y="200"/>
                    </a:lnTo>
                    <a:lnTo>
                      <a:pt x="158" y="210"/>
                    </a:lnTo>
                    <a:lnTo>
                      <a:pt x="148" y="220"/>
                    </a:lnTo>
                    <a:lnTo>
                      <a:pt x="144" y="224"/>
                    </a:lnTo>
                    <a:lnTo>
                      <a:pt x="144" y="226"/>
                    </a:lnTo>
                    <a:lnTo>
                      <a:pt x="144" y="226"/>
                    </a:lnTo>
                    <a:lnTo>
                      <a:pt x="148" y="230"/>
                    </a:lnTo>
                    <a:lnTo>
                      <a:pt x="156" y="232"/>
                    </a:lnTo>
                    <a:lnTo>
                      <a:pt x="176" y="234"/>
                    </a:lnTo>
                    <a:lnTo>
                      <a:pt x="196" y="234"/>
                    </a:lnTo>
                    <a:lnTo>
                      <a:pt x="204" y="234"/>
                    </a:lnTo>
                    <a:lnTo>
                      <a:pt x="212" y="236"/>
                    </a:lnTo>
                    <a:lnTo>
                      <a:pt x="212" y="236"/>
                    </a:lnTo>
                    <a:lnTo>
                      <a:pt x="216" y="240"/>
                    </a:lnTo>
                    <a:lnTo>
                      <a:pt x="216" y="246"/>
                    </a:lnTo>
                    <a:lnTo>
                      <a:pt x="216" y="254"/>
                    </a:lnTo>
                    <a:lnTo>
                      <a:pt x="212" y="260"/>
                    </a:lnTo>
                    <a:lnTo>
                      <a:pt x="202" y="276"/>
                    </a:lnTo>
                    <a:lnTo>
                      <a:pt x="188" y="286"/>
                    </a:lnTo>
                    <a:lnTo>
                      <a:pt x="188" y="286"/>
                    </a:lnTo>
                    <a:lnTo>
                      <a:pt x="180" y="290"/>
                    </a:lnTo>
                    <a:lnTo>
                      <a:pt x="168" y="292"/>
                    </a:lnTo>
                    <a:lnTo>
                      <a:pt x="140" y="294"/>
                    </a:lnTo>
                    <a:lnTo>
                      <a:pt x="116" y="296"/>
                    </a:lnTo>
                    <a:lnTo>
                      <a:pt x="106" y="298"/>
                    </a:lnTo>
                    <a:lnTo>
                      <a:pt x="104" y="300"/>
                    </a:lnTo>
                    <a:lnTo>
                      <a:pt x="104" y="302"/>
                    </a:lnTo>
                    <a:lnTo>
                      <a:pt x="104" y="302"/>
                    </a:lnTo>
                    <a:lnTo>
                      <a:pt x="102" y="304"/>
                    </a:lnTo>
                    <a:lnTo>
                      <a:pt x="98" y="308"/>
                    </a:lnTo>
                    <a:lnTo>
                      <a:pt x="86" y="312"/>
                    </a:lnTo>
                    <a:lnTo>
                      <a:pt x="50" y="318"/>
                    </a:lnTo>
                    <a:lnTo>
                      <a:pt x="32" y="324"/>
                    </a:lnTo>
                    <a:lnTo>
                      <a:pt x="16" y="328"/>
                    </a:lnTo>
                    <a:lnTo>
                      <a:pt x="4" y="334"/>
                    </a:lnTo>
                    <a:lnTo>
                      <a:pt x="0" y="338"/>
                    </a:lnTo>
                    <a:lnTo>
                      <a:pt x="0" y="342"/>
                    </a:lnTo>
                    <a:lnTo>
                      <a:pt x="0" y="342"/>
                    </a:lnTo>
                    <a:lnTo>
                      <a:pt x="0" y="348"/>
                    </a:lnTo>
                    <a:lnTo>
                      <a:pt x="4" y="354"/>
                    </a:lnTo>
                    <a:lnTo>
                      <a:pt x="8" y="360"/>
                    </a:lnTo>
                    <a:lnTo>
                      <a:pt x="16" y="362"/>
                    </a:lnTo>
                    <a:lnTo>
                      <a:pt x="16" y="362"/>
                    </a:lnTo>
                    <a:lnTo>
                      <a:pt x="28" y="364"/>
                    </a:lnTo>
                    <a:lnTo>
                      <a:pt x="38" y="364"/>
                    </a:lnTo>
                    <a:lnTo>
                      <a:pt x="50" y="368"/>
                    </a:lnTo>
                    <a:lnTo>
                      <a:pt x="56" y="370"/>
                    </a:lnTo>
                    <a:lnTo>
                      <a:pt x="60" y="376"/>
                    </a:lnTo>
                    <a:lnTo>
                      <a:pt x="60" y="376"/>
                    </a:lnTo>
                    <a:lnTo>
                      <a:pt x="66" y="380"/>
                    </a:lnTo>
                    <a:lnTo>
                      <a:pt x="74" y="384"/>
                    </a:lnTo>
                    <a:lnTo>
                      <a:pt x="84" y="386"/>
                    </a:lnTo>
                    <a:lnTo>
                      <a:pt x="94" y="388"/>
                    </a:lnTo>
                    <a:lnTo>
                      <a:pt x="114" y="386"/>
                    </a:lnTo>
                    <a:lnTo>
                      <a:pt x="134" y="382"/>
                    </a:lnTo>
                    <a:lnTo>
                      <a:pt x="134" y="382"/>
                    </a:lnTo>
                    <a:lnTo>
                      <a:pt x="144" y="378"/>
                    </a:lnTo>
                    <a:lnTo>
                      <a:pt x="152" y="378"/>
                    </a:lnTo>
                    <a:lnTo>
                      <a:pt x="160" y="378"/>
                    </a:lnTo>
                    <a:lnTo>
                      <a:pt x="166" y="380"/>
                    </a:lnTo>
                    <a:lnTo>
                      <a:pt x="172" y="384"/>
                    </a:lnTo>
                    <a:lnTo>
                      <a:pt x="174" y="388"/>
                    </a:lnTo>
                    <a:lnTo>
                      <a:pt x="178" y="392"/>
                    </a:lnTo>
                    <a:lnTo>
                      <a:pt x="178" y="398"/>
                    </a:lnTo>
                    <a:lnTo>
                      <a:pt x="178" y="398"/>
                    </a:lnTo>
                    <a:lnTo>
                      <a:pt x="176" y="400"/>
                    </a:lnTo>
                    <a:lnTo>
                      <a:pt x="176" y="402"/>
                    </a:lnTo>
                    <a:lnTo>
                      <a:pt x="168" y="402"/>
                    </a:lnTo>
                    <a:lnTo>
                      <a:pt x="148" y="402"/>
                    </a:lnTo>
                    <a:lnTo>
                      <a:pt x="122" y="398"/>
                    </a:lnTo>
                    <a:lnTo>
                      <a:pt x="112" y="400"/>
                    </a:lnTo>
                    <a:lnTo>
                      <a:pt x="104" y="402"/>
                    </a:lnTo>
                    <a:lnTo>
                      <a:pt x="104" y="402"/>
                    </a:lnTo>
                    <a:lnTo>
                      <a:pt x="96" y="406"/>
                    </a:lnTo>
                    <a:lnTo>
                      <a:pt x="86" y="406"/>
                    </a:lnTo>
                    <a:lnTo>
                      <a:pt x="64" y="408"/>
                    </a:lnTo>
                    <a:lnTo>
                      <a:pt x="44" y="410"/>
                    </a:lnTo>
                    <a:lnTo>
                      <a:pt x="38" y="412"/>
                    </a:lnTo>
                    <a:lnTo>
                      <a:pt x="38" y="414"/>
                    </a:lnTo>
                    <a:lnTo>
                      <a:pt x="38" y="414"/>
                    </a:lnTo>
                    <a:lnTo>
                      <a:pt x="38" y="414"/>
                    </a:lnTo>
                    <a:lnTo>
                      <a:pt x="40" y="418"/>
                    </a:lnTo>
                    <a:lnTo>
                      <a:pt x="44" y="422"/>
                    </a:lnTo>
                    <a:lnTo>
                      <a:pt x="56" y="424"/>
                    </a:lnTo>
                    <a:lnTo>
                      <a:pt x="86" y="428"/>
                    </a:lnTo>
                    <a:lnTo>
                      <a:pt x="86" y="428"/>
                    </a:lnTo>
                    <a:lnTo>
                      <a:pt x="92" y="430"/>
                    </a:lnTo>
                    <a:lnTo>
                      <a:pt x="96" y="432"/>
                    </a:lnTo>
                    <a:lnTo>
                      <a:pt x="96" y="434"/>
                    </a:lnTo>
                    <a:lnTo>
                      <a:pt x="96" y="436"/>
                    </a:lnTo>
                    <a:lnTo>
                      <a:pt x="90" y="444"/>
                    </a:lnTo>
                    <a:lnTo>
                      <a:pt x="88" y="450"/>
                    </a:lnTo>
                    <a:lnTo>
                      <a:pt x="88" y="450"/>
                    </a:lnTo>
                    <a:lnTo>
                      <a:pt x="88" y="452"/>
                    </a:lnTo>
                    <a:lnTo>
                      <a:pt x="90" y="454"/>
                    </a:lnTo>
                    <a:lnTo>
                      <a:pt x="96" y="458"/>
                    </a:lnTo>
                    <a:lnTo>
                      <a:pt x="106" y="462"/>
                    </a:lnTo>
                    <a:lnTo>
                      <a:pt x="120" y="468"/>
                    </a:lnTo>
                    <a:lnTo>
                      <a:pt x="120" y="468"/>
                    </a:lnTo>
                    <a:lnTo>
                      <a:pt x="138" y="474"/>
                    </a:lnTo>
                    <a:lnTo>
                      <a:pt x="154" y="478"/>
                    </a:lnTo>
                    <a:lnTo>
                      <a:pt x="160" y="478"/>
                    </a:lnTo>
                    <a:lnTo>
                      <a:pt x="164" y="478"/>
                    </a:lnTo>
                    <a:lnTo>
                      <a:pt x="166" y="476"/>
                    </a:lnTo>
                    <a:lnTo>
                      <a:pt x="164" y="472"/>
                    </a:lnTo>
                    <a:lnTo>
                      <a:pt x="164" y="472"/>
                    </a:lnTo>
                    <a:lnTo>
                      <a:pt x="162" y="468"/>
                    </a:lnTo>
                    <a:lnTo>
                      <a:pt x="162" y="466"/>
                    </a:lnTo>
                    <a:lnTo>
                      <a:pt x="166" y="464"/>
                    </a:lnTo>
                    <a:lnTo>
                      <a:pt x="172" y="464"/>
                    </a:lnTo>
                    <a:lnTo>
                      <a:pt x="184" y="464"/>
                    </a:lnTo>
                    <a:lnTo>
                      <a:pt x="188" y="466"/>
                    </a:lnTo>
                    <a:lnTo>
                      <a:pt x="192" y="468"/>
                    </a:lnTo>
                    <a:lnTo>
                      <a:pt x="192" y="468"/>
                    </a:lnTo>
                    <a:lnTo>
                      <a:pt x="194" y="470"/>
                    </a:lnTo>
                    <a:lnTo>
                      <a:pt x="198" y="470"/>
                    </a:lnTo>
                    <a:lnTo>
                      <a:pt x="206" y="466"/>
                    </a:lnTo>
                    <a:lnTo>
                      <a:pt x="216" y="462"/>
                    </a:lnTo>
                    <a:lnTo>
                      <a:pt x="222" y="462"/>
                    </a:lnTo>
                    <a:lnTo>
                      <a:pt x="228" y="462"/>
                    </a:lnTo>
                    <a:lnTo>
                      <a:pt x="228" y="462"/>
                    </a:lnTo>
                    <a:lnTo>
                      <a:pt x="232" y="464"/>
                    </a:lnTo>
                    <a:lnTo>
                      <a:pt x="238" y="462"/>
                    </a:lnTo>
                    <a:lnTo>
                      <a:pt x="246" y="458"/>
                    </a:lnTo>
                    <a:lnTo>
                      <a:pt x="252" y="454"/>
                    </a:lnTo>
                    <a:lnTo>
                      <a:pt x="256" y="454"/>
                    </a:lnTo>
                    <a:lnTo>
                      <a:pt x="260" y="456"/>
                    </a:lnTo>
                    <a:lnTo>
                      <a:pt x="260" y="456"/>
                    </a:lnTo>
                    <a:lnTo>
                      <a:pt x="268" y="458"/>
                    </a:lnTo>
                    <a:lnTo>
                      <a:pt x="276" y="462"/>
                    </a:lnTo>
                    <a:lnTo>
                      <a:pt x="302" y="466"/>
                    </a:lnTo>
                    <a:lnTo>
                      <a:pt x="328" y="472"/>
                    </a:lnTo>
                    <a:lnTo>
                      <a:pt x="340" y="476"/>
                    </a:lnTo>
                    <a:lnTo>
                      <a:pt x="348" y="480"/>
                    </a:lnTo>
                    <a:lnTo>
                      <a:pt x="348" y="480"/>
                    </a:lnTo>
                    <a:lnTo>
                      <a:pt x="364" y="486"/>
                    </a:lnTo>
                    <a:lnTo>
                      <a:pt x="378" y="492"/>
                    </a:lnTo>
                    <a:lnTo>
                      <a:pt x="384" y="494"/>
                    </a:lnTo>
                    <a:lnTo>
                      <a:pt x="390" y="498"/>
                    </a:lnTo>
                    <a:lnTo>
                      <a:pt x="392" y="502"/>
                    </a:lnTo>
                    <a:lnTo>
                      <a:pt x="392" y="508"/>
                    </a:lnTo>
                    <a:lnTo>
                      <a:pt x="392" y="508"/>
                    </a:lnTo>
                    <a:lnTo>
                      <a:pt x="392" y="514"/>
                    </a:lnTo>
                    <a:lnTo>
                      <a:pt x="394" y="518"/>
                    </a:lnTo>
                    <a:lnTo>
                      <a:pt x="398" y="524"/>
                    </a:lnTo>
                    <a:lnTo>
                      <a:pt x="402" y="528"/>
                    </a:lnTo>
                    <a:lnTo>
                      <a:pt x="414" y="536"/>
                    </a:lnTo>
                    <a:lnTo>
                      <a:pt x="430" y="544"/>
                    </a:lnTo>
                    <a:lnTo>
                      <a:pt x="430" y="544"/>
                    </a:lnTo>
                    <a:lnTo>
                      <a:pt x="438" y="548"/>
                    </a:lnTo>
                    <a:lnTo>
                      <a:pt x="444" y="552"/>
                    </a:lnTo>
                    <a:lnTo>
                      <a:pt x="448" y="558"/>
                    </a:lnTo>
                    <a:lnTo>
                      <a:pt x="450" y="564"/>
                    </a:lnTo>
                    <a:lnTo>
                      <a:pt x="454" y="576"/>
                    </a:lnTo>
                    <a:lnTo>
                      <a:pt x="454" y="588"/>
                    </a:lnTo>
                    <a:lnTo>
                      <a:pt x="454" y="588"/>
                    </a:lnTo>
                    <a:lnTo>
                      <a:pt x="456" y="594"/>
                    </a:lnTo>
                    <a:lnTo>
                      <a:pt x="458" y="598"/>
                    </a:lnTo>
                    <a:lnTo>
                      <a:pt x="466" y="606"/>
                    </a:lnTo>
                    <a:lnTo>
                      <a:pt x="472" y="612"/>
                    </a:lnTo>
                    <a:lnTo>
                      <a:pt x="474" y="616"/>
                    </a:lnTo>
                    <a:lnTo>
                      <a:pt x="474" y="618"/>
                    </a:lnTo>
                    <a:lnTo>
                      <a:pt x="474" y="618"/>
                    </a:lnTo>
                    <a:lnTo>
                      <a:pt x="472" y="624"/>
                    </a:lnTo>
                    <a:lnTo>
                      <a:pt x="474" y="630"/>
                    </a:lnTo>
                    <a:lnTo>
                      <a:pt x="480" y="638"/>
                    </a:lnTo>
                    <a:lnTo>
                      <a:pt x="488" y="646"/>
                    </a:lnTo>
                    <a:lnTo>
                      <a:pt x="488" y="646"/>
                    </a:lnTo>
                    <a:lnTo>
                      <a:pt x="492" y="650"/>
                    </a:lnTo>
                    <a:lnTo>
                      <a:pt x="490" y="656"/>
                    </a:lnTo>
                    <a:lnTo>
                      <a:pt x="488" y="660"/>
                    </a:lnTo>
                    <a:lnTo>
                      <a:pt x="484" y="664"/>
                    </a:lnTo>
                    <a:lnTo>
                      <a:pt x="474" y="672"/>
                    </a:lnTo>
                    <a:lnTo>
                      <a:pt x="472" y="676"/>
                    </a:lnTo>
                    <a:lnTo>
                      <a:pt x="474" y="680"/>
                    </a:lnTo>
                    <a:lnTo>
                      <a:pt x="474" y="680"/>
                    </a:lnTo>
                    <a:lnTo>
                      <a:pt x="476" y="684"/>
                    </a:lnTo>
                    <a:lnTo>
                      <a:pt x="476" y="690"/>
                    </a:lnTo>
                    <a:lnTo>
                      <a:pt x="474" y="702"/>
                    </a:lnTo>
                    <a:lnTo>
                      <a:pt x="474" y="706"/>
                    </a:lnTo>
                    <a:lnTo>
                      <a:pt x="476" y="712"/>
                    </a:lnTo>
                    <a:lnTo>
                      <a:pt x="480" y="714"/>
                    </a:lnTo>
                    <a:lnTo>
                      <a:pt x="488" y="718"/>
                    </a:lnTo>
                    <a:lnTo>
                      <a:pt x="488" y="718"/>
                    </a:lnTo>
                    <a:lnTo>
                      <a:pt x="496" y="718"/>
                    </a:lnTo>
                    <a:lnTo>
                      <a:pt x="502" y="716"/>
                    </a:lnTo>
                    <a:lnTo>
                      <a:pt x="506" y="714"/>
                    </a:lnTo>
                    <a:lnTo>
                      <a:pt x="510" y="710"/>
                    </a:lnTo>
                    <a:lnTo>
                      <a:pt x="518" y="702"/>
                    </a:lnTo>
                    <a:lnTo>
                      <a:pt x="522" y="700"/>
                    </a:lnTo>
                    <a:lnTo>
                      <a:pt x="528" y="700"/>
                    </a:lnTo>
                    <a:lnTo>
                      <a:pt x="528" y="700"/>
                    </a:lnTo>
                    <a:lnTo>
                      <a:pt x="534" y="700"/>
                    </a:lnTo>
                    <a:lnTo>
                      <a:pt x="536" y="702"/>
                    </a:lnTo>
                    <a:lnTo>
                      <a:pt x="538" y="706"/>
                    </a:lnTo>
                    <a:lnTo>
                      <a:pt x="536" y="710"/>
                    </a:lnTo>
                    <a:lnTo>
                      <a:pt x="534" y="718"/>
                    </a:lnTo>
                    <a:lnTo>
                      <a:pt x="536" y="722"/>
                    </a:lnTo>
                    <a:lnTo>
                      <a:pt x="538" y="726"/>
                    </a:lnTo>
                    <a:lnTo>
                      <a:pt x="538" y="726"/>
                    </a:lnTo>
                    <a:lnTo>
                      <a:pt x="542" y="730"/>
                    </a:lnTo>
                    <a:lnTo>
                      <a:pt x="548" y="732"/>
                    </a:lnTo>
                    <a:lnTo>
                      <a:pt x="560" y="736"/>
                    </a:lnTo>
                    <a:lnTo>
                      <a:pt x="576" y="742"/>
                    </a:lnTo>
                    <a:lnTo>
                      <a:pt x="582" y="746"/>
                    </a:lnTo>
                    <a:lnTo>
                      <a:pt x="590" y="752"/>
                    </a:lnTo>
                    <a:lnTo>
                      <a:pt x="590" y="752"/>
                    </a:lnTo>
                    <a:lnTo>
                      <a:pt x="596" y="758"/>
                    </a:lnTo>
                    <a:lnTo>
                      <a:pt x="600" y="762"/>
                    </a:lnTo>
                    <a:lnTo>
                      <a:pt x="600" y="766"/>
                    </a:lnTo>
                    <a:lnTo>
                      <a:pt x="600" y="768"/>
                    </a:lnTo>
                    <a:lnTo>
                      <a:pt x="596" y="770"/>
                    </a:lnTo>
                    <a:lnTo>
                      <a:pt x="592" y="770"/>
                    </a:lnTo>
                    <a:lnTo>
                      <a:pt x="586" y="768"/>
                    </a:lnTo>
                    <a:lnTo>
                      <a:pt x="580" y="764"/>
                    </a:lnTo>
                    <a:lnTo>
                      <a:pt x="580" y="764"/>
                    </a:lnTo>
                    <a:lnTo>
                      <a:pt x="570" y="758"/>
                    </a:lnTo>
                    <a:lnTo>
                      <a:pt x="560" y="756"/>
                    </a:lnTo>
                    <a:lnTo>
                      <a:pt x="536" y="754"/>
                    </a:lnTo>
                    <a:lnTo>
                      <a:pt x="516" y="754"/>
                    </a:lnTo>
                    <a:lnTo>
                      <a:pt x="508" y="756"/>
                    </a:lnTo>
                    <a:lnTo>
                      <a:pt x="506" y="758"/>
                    </a:lnTo>
                    <a:lnTo>
                      <a:pt x="506" y="758"/>
                    </a:lnTo>
                    <a:lnTo>
                      <a:pt x="510" y="760"/>
                    </a:lnTo>
                    <a:lnTo>
                      <a:pt x="516" y="766"/>
                    </a:lnTo>
                    <a:lnTo>
                      <a:pt x="538" y="778"/>
                    </a:lnTo>
                    <a:lnTo>
                      <a:pt x="562" y="788"/>
                    </a:lnTo>
                    <a:lnTo>
                      <a:pt x="572" y="792"/>
                    </a:lnTo>
                    <a:lnTo>
                      <a:pt x="580" y="792"/>
                    </a:lnTo>
                    <a:lnTo>
                      <a:pt x="580" y="792"/>
                    </a:lnTo>
                    <a:lnTo>
                      <a:pt x="586" y="790"/>
                    </a:lnTo>
                    <a:lnTo>
                      <a:pt x="590" y="792"/>
                    </a:lnTo>
                    <a:lnTo>
                      <a:pt x="596" y="796"/>
                    </a:lnTo>
                    <a:lnTo>
                      <a:pt x="600" y="800"/>
                    </a:lnTo>
                    <a:lnTo>
                      <a:pt x="604" y="806"/>
                    </a:lnTo>
                    <a:lnTo>
                      <a:pt x="606" y="812"/>
                    </a:lnTo>
                    <a:lnTo>
                      <a:pt x="606" y="816"/>
                    </a:lnTo>
                    <a:lnTo>
                      <a:pt x="604" y="820"/>
                    </a:lnTo>
                    <a:lnTo>
                      <a:pt x="604" y="820"/>
                    </a:lnTo>
                    <a:lnTo>
                      <a:pt x="602" y="824"/>
                    </a:lnTo>
                    <a:lnTo>
                      <a:pt x="600" y="828"/>
                    </a:lnTo>
                    <a:lnTo>
                      <a:pt x="598" y="838"/>
                    </a:lnTo>
                    <a:lnTo>
                      <a:pt x="598" y="858"/>
                    </a:lnTo>
                    <a:lnTo>
                      <a:pt x="598" y="858"/>
                    </a:lnTo>
                    <a:lnTo>
                      <a:pt x="596" y="860"/>
                    </a:lnTo>
                    <a:lnTo>
                      <a:pt x="594" y="862"/>
                    </a:lnTo>
                    <a:lnTo>
                      <a:pt x="586" y="862"/>
                    </a:lnTo>
                    <a:lnTo>
                      <a:pt x="574" y="860"/>
                    </a:lnTo>
                    <a:lnTo>
                      <a:pt x="564" y="860"/>
                    </a:lnTo>
                    <a:lnTo>
                      <a:pt x="564" y="860"/>
                    </a:lnTo>
                    <a:lnTo>
                      <a:pt x="554" y="860"/>
                    </a:lnTo>
                    <a:lnTo>
                      <a:pt x="548" y="864"/>
                    </a:lnTo>
                    <a:lnTo>
                      <a:pt x="544" y="870"/>
                    </a:lnTo>
                    <a:lnTo>
                      <a:pt x="542" y="878"/>
                    </a:lnTo>
                    <a:lnTo>
                      <a:pt x="542" y="878"/>
                    </a:lnTo>
                    <a:lnTo>
                      <a:pt x="542" y="884"/>
                    </a:lnTo>
                    <a:lnTo>
                      <a:pt x="538" y="888"/>
                    </a:lnTo>
                    <a:lnTo>
                      <a:pt x="532" y="898"/>
                    </a:lnTo>
                    <a:lnTo>
                      <a:pt x="524" y="908"/>
                    </a:lnTo>
                    <a:lnTo>
                      <a:pt x="522" y="912"/>
                    </a:lnTo>
                    <a:lnTo>
                      <a:pt x="520" y="918"/>
                    </a:lnTo>
                    <a:lnTo>
                      <a:pt x="520" y="918"/>
                    </a:lnTo>
                    <a:lnTo>
                      <a:pt x="520" y="924"/>
                    </a:lnTo>
                    <a:lnTo>
                      <a:pt x="522" y="928"/>
                    </a:lnTo>
                    <a:lnTo>
                      <a:pt x="524" y="932"/>
                    </a:lnTo>
                    <a:lnTo>
                      <a:pt x="528" y="934"/>
                    </a:lnTo>
                    <a:lnTo>
                      <a:pt x="538" y="938"/>
                    </a:lnTo>
                    <a:lnTo>
                      <a:pt x="546" y="942"/>
                    </a:lnTo>
                    <a:lnTo>
                      <a:pt x="546" y="942"/>
                    </a:lnTo>
                    <a:lnTo>
                      <a:pt x="548" y="944"/>
                    </a:lnTo>
                    <a:lnTo>
                      <a:pt x="548" y="948"/>
                    </a:lnTo>
                    <a:lnTo>
                      <a:pt x="540" y="952"/>
                    </a:lnTo>
                    <a:lnTo>
                      <a:pt x="530" y="958"/>
                    </a:lnTo>
                    <a:lnTo>
                      <a:pt x="526" y="962"/>
                    </a:lnTo>
                    <a:lnTo>
                      <a:pt x="526" y="966"/>
                    </a:lnTo>
                    <a:lnTo>
                      <a:pt x="526" y="966"/>
                    </a:lnTo>
                    <a:lnTo>
                      <a:pt x="526" y="972"/>
                    </a:lnTo>
                    <a:lnTo>
                      <a:pt x="528" y="976"/>
                    </a:lnTo>
                    <a:lnTo>
                      <a:pt x="540" y="988"/>
                    </a:lnTo>
                    <a:lnTo>
                      <a:pt x="552" y="998"/>
                    </a:lnTo>
                    <a:lnTo>
                      <a:pt x="562" y="1006"/>
                    </a:lnTo>
                    <a:lnTo>
                      <a:pt x="562" y="1006"/>
                    </a:lnTo>
                    <a:lnTo>
                      <a:pt x="566" y="1008"/>
                    </a:lnTo>
                    <a:lnTo>
                      <a:pt x="568" y="1014"/>
                    </a:lnTo>
                    <a:lnTo>
                      <a:pt x="568" y="1026"/>
                    </a:lnTo>
                    <a:lnTo>
                      <a:pt x="566" y="1040"/>
                    </a:lnTo>
                    <a:lnTo>
                      <a:pt x="568" y="1052"/>
                    </a:lnTo>
                    <a:lnTo>
                      <a:pt x="568" y="1052"/>
                    </a:lnTo>
                    <a:lnTo>
                      <a:pt x="570" y="1056"/>
                    </a:lnTo>
                    <a:lnTo>
                      <a:pt x="572" y="1058"/>
                    </a:lnTo>
                    <a:lnTo>
                      <a:pt x="578" y="1058"/>
                    </a:lnTo>
                    <a:lnTo>
                      <a:pt x="580" y="1058"/>
                    </a:lnTo>
                    <a:lnTo>
                      <a:pt x="582" y="1060"/>
                    </a:lnTo>
                    <a:lnTo>
                      <a:pt x="584" y="1062"/>
                    </a:lnTo>
                    <a:lnTo>
                      <a:pt x="584" y="1066"/>
                    </a:lnTo>
                    <a:lnTo>
                      <a:pt x="584" y="1066"/>
                    </a:lnTo>
                    <a:lnTo>
                      <a:pt x="584" y="1072"/>
                    </a:lnTo>
                    <a:lnTo>
                      <a:pt x="586" y="1078"/>
                    </a:lnTo>
                    <a:lnTo>
                      <a:pt x="590" y="1084"/>
                    </a:lnTo>
                    <a:lnTo>
                      <a:pt x="594" y="1088"/>
                    </a:lnTo>
                    <a:lnTo>
                      <a:pt x="596" y="1090"/>
                    </a:lnTo>
                    <a:lnTo>
                      <a:pt x="598" y="1094"/>
                    </a:lnTo>
                    <a:lnTo>
                      <a:pt x="598" y="1094"/>
                    </a:lnTo>
                    <a:lnTo>
                      <a:pt x="598" y="1098"/>
                    </a:lnTo>
                    <a:lnTo>
                      <a:pt x="602" y="1100"/>
                    </a:lnTo>
                    <a:lnTo>
                      <a:pt x="610" y="1104"/>
                    </a:lnTo>
                    <a:lnTo>
                      <a:pt x="618" y="1110"/>
                    </a:lnTo>
                    <a:lnTo>
                      <a:pt x="620" y="1112"/>
                    </a:lnTo>
                    <a:lnTo>
                      <a:pt x="618" y="1118"/>
                    </a:lnTo>
                    <a:lnTo>
                      <a:pt x="618" y="1118"/>
                    </a:lnTo>
                    <a:lnTo>
                      <a:pt x="618" y="1122"/>
                    </a:lnTo>
                    <a:lnTo>
                      <a:pt x="618" y="1128"/>
                    </a:lnTo>
                    <a:lnTo>
                      <a:pt x="622" y="1136"/>
                    </a:lnTo>
                    <a:lnTo>
                      <a:pt x="632" y="1150"/>
                    </a:lnTo>
                    <a:lnTo>
                      <a:pt x="632" y="1150"/>
                    </a:lnTo>
                    <a:lnTo>
                      <a:pt x="638" y="1158"/>
                    </a:lnTo>
                    <a:lnTo>
                      <a:pt x="648" y="1166"/>
                    </a:lnTo>
                    <a:lnTo>
                      <a:pt x="656" y="1174"/>
                    </a:lnTo>
                    <a:lnTo>
                      <a:pt x="662" y="1182"/>
                    </a:lnTo>
                    <a:lnTo>
                      <a:pt x="662" y="1182"/>
                    </a:lnTo>
                    <a:lnTo>
                      <a:pt x="666" y="1192"/>
                    </a:lnTo>
                    <a:lnTo>
                      <a:pt x="674" y="1198"/>
                    </a:lnTo>
                    <a:lnTo>
                      <a:pt x="682" y="1204"/>
                    </a:lnTo>
                    <a:lnTo>
                      <a:pt x="688" y="1204"/>
                    </a:lnTo>
                    <a:lnTo>
                      <a:pt x="692" y="1204"/>
                    </a:lnTo>
                    <a:lnTo>
                      <a:pt x="692" y="1204"/>
                    </a:lnTo>
                    <a:lnTo>
                      <a:pt x="698" y="1202"/>
                    </a:lnTo>
                    <a:lnTo>
                      <a:pt x="702" y="1202"/>
                    </a:lnTo>
                    <a:lnTo>
                      <a:pt x="708" y="1206"/>
                    </a:lnTo>
                    <a:lnTo>
                      <a:pt x="712" y="1210"/>
                    </a:lnTo>
                    <a:lnTo>
                      <a:pt x="716" y="1212"/>
                    </a:lnTo>
                    <a:lnTo>
                      <a:pt x="720" y="1212"/>
                    </a:lnTo>
                    <a:lnTo>
                      <a:pt x="720" y="1212"/>
                    </a:lnTo>
                    <a:lnTo>
                      <a:pt x="728" y="1212"/>
                    </a:lnTo>
                    <a:lnTo>
                      <a:pt x="738" y="1214"/>
                    </a:lnTo>
                    <a:lnTo>
                      <a:pt x="746" y="1218"/>
                    </a:lnTo>
                    <a:lnTo>
                      <a:pt x="752" y="1224"/>
                    </a:lnTo>
                    <a:lnTo>
                      <a:pt x="752" y="1224"/>
                    </a:lnTo>
                    <a:lnTo>
                      <a:pt x="754" y="1228"/>
                    </a:lnTo>
                    <a:lnTo>
                      <a:pt x="758" y="1232"/>
                    </a:lnTo>
                    <a:lnTo>
                      <a:pt x="772" y="1236"/>
                    </a:lnTo>
                    <a:lnTo>
                      <a:pt x="800" y="1244"/>
                    </a:lnTo>
                    <a:lnTo>
                      <a:pt x="800" y="1244"/>
                    </a:lnTo>
                    <a:lnTo>
                      <a:pt x="802" y="1244"/>
                    </a:lnTo>
                    <a:lnTo>
                      <a:pt x="806" y="1242"/>
                    </a:lnTo>
                    <a:lnTo>
                      <a:pt x="810" y="1236"/>
                    </a:lnTo>
                    <a:lnTo>
                      <a:pt x="814" y="1228"/>
                    </a:lnTo>
                    <a:lnTo>
                      <a:pt x="820" y="1222"/>
                    </a:lnTo>
                    <a:lnTo>
                      <a:pt x="820" y="1222"/>
                    </a:lnTo>
                    <a:lnTo>
                      <a:pt x="822" y="1220"/>
                    </a:lnTo>
                    <a:lnTo>
                      <a:pt x="824" y="1214"/>
                    </a:lnTo>
                    <a:lnTo>
                      <a:pt x="826" y="1200"/>
                    </a:lnTo>
                    <a:lnTo>
                      <a:pt x="828" y="1186"/>
                    </a:lnTo>
                    <a:lnTo>
                      <a:pt x="830" y="1182"/>
                    </a:lnTo>
                    <a:lnTo>
                      <a:pt x="832" y="1180"/>
                    </a:lnTo>
                    <a:lnTo>
                      <a:pt x="832" y="1180"/>
                    </a:lnTo>
                    <a:lnTo>
                      <a:pt x="836" y="1178"/>
                    </a:lnTo>
                    <a:lnTo>
                      <a:pt x="838" y="1172"/>
                    </a:lnTo>
                    <a:lnTo>
                      <a:pt x="838" y="1158"/>
                    </a:lnTo>
                    <a:lnTo>
                      <a:pt x="836" y="1144"/>
                    </a:lnTo>
                    <a:lnTo>
                      <a:pt x="834" y="1140"/>
                    </a:lnTo>
                    <a:lnTo>
                      <a:pt x="830" y="1138"/>
                    </a:lnTo>
                    <a:lnTo>
                      <a:pt x="830" y="1138"/>
                    </a:lnTo>
                    <a:lnTo>
                      <a:pt x="828" y="1136"/>
                    </a:lnTo>
                    <a:lnTo>
                      <a:pt x="826" y="1134"/>
                    </a:lnTo>
                    <a:lnTo>
                      <a:pt x="826" y="1130"/>
                    </a:lnTo>
                    <a:lnTo>
                      <a:pt x="828" y="1128"/>
                    </a:lnTo>
                    <a:lnTo>
                      <a:pt x="830" y="1126"/>
                    </a:lnTo>
                    <a:lnTo>
                      <a:pt x="834" y="1124"/>
                    </a:lnTo>
                    <a:lnTo>
                      <a:pt x="838" y="1124"/>
                    </a:lnTo>
                    <a:lnTo>
                      <a:pt x="844" y="1124"/>
                    </a:lnTo>
                    <a:lnTo>
                      <a:pt x="844" y="1124"/>
                    </a:lnTo>
                    <a:lnTo>
                      <a:pt x="850" y="1124"/>
                    </a:lnTo>
                    <a:lnTo>
                      <a:pt x="854" y="1122"/>
                    </a:lnTo>
                    <a:lnTo>
                      <a:pt x="856" y="1120"/>
                    </a:lnTo>
                    <a:lnTo>
                      <a:pt x="858" y="1116"/>
                    </a:lnTo>
                    <a:lnTo>
                      <a:pt x="860" y="1110"/>
                    </a:lnTo>
                    <a:lnTo>
                      <a:pt x="862" y="1106"/>
                    </a:lnTo>
                    <a:lnTo>
                      <a:pt x="866" y="1104"/>
                    </a:lnTo>
                    <a:lnTo>
                      <a:pt x="866" y="1104"/>
                    </a:lnTo>
                    <a:lnTo>
                      <a:pt x="868" y="1104"/>
                    </a:lnTo>
                    <a:lnTo>
                      <a:pt x="870" y="1100"/>
                    </a:lnTo>
                    <a:lnTo>
                      <a:pt x="872" y="1094"/>
                    </a:lnTo>
                    <a:lnTo>
                      <a:pt x="874" y="1088"/>
                    </a:lnTo>
                    <a:lnTo>
                      <a:pt x="874" y="1086"/>
                    </a:lnTo>
                    <a:lnTo>
                      <a:pt x="876" y="1084"/>
                    </a:lnTo>
                    <a:lnTo>
                      <a:pt x="876" y="1084"/>
                    </a:lnTo>
                    <a:lnTo>
                      <a:pt x="880" y="1082"/>
                    </a:lnTo>
                    <a:lnTo>
                      <a:pt x="882" y="1076"/>
                    </a:lnTo>
                    <a:lnTo>
                      <a:pt x="880" y="1070"/>
                    </a:lnTo>
                    <a:lnTo>
                      <a:pt x="878" y="1064"/>
                    </a:lnTo>
                    <a:lnTo>
                      <a:pt x="878" y="1064"/>
                    </a:lnTo>
                    <a:lnTo>
                      <a:pt x="876" y="1060"/>
                    </a:lnTo>
                    <a:lnTo>
                      <a:pt x="878" y="1056"/>
                    </a:lnTo>
                    <a:lnTo>
                      <a:pt x="882" y="1054"/>
                    </a:lnTo>
                    <a:lnTo>
                      <a:pt x="888" y="1052"/>
                    </a:lnTo>
                    <a:lnTo>
                      <a:pt x="888" y="1052"/>
                    </a:lnTo>
                    <a:lnTo>
                      <a:pt x="890" y="1050"/>
                    </a:lnTo>
                    <a:lnTo>
                      <a:pt x="892" y="1048"/>
                    </a:lnTo>
                    <a:lnTo>
                      <a:pt x="894" y="1042"/>
                    </a:lnTo>
                    <a:lnTo>
                      <a:pt x="890" y="1036"/>
                    </a:lnTo>
                    <a:lnTo>
                      <a:pt x="882" y="1032"/>
                    </a:lnTo>
                    <a:lnTo>
                      <a:pt x="882" y="1032"/>
                    </a:lnTo>
                    <a:lnTo>
                      <a:pt x="878" y="1030"/>
                    </a:lnTo>
                    <a:lnTo>
                      <a:pt x="876" y="1026"/>
                    </a:lnTo>
                    <a:lnTo>
                      <a:pt x="874" y="1024"/>
                    </a:lnTo>
                    <a:lnTo>
                      <a:pt x="874" y="1022"/>
                    </a:lnTo>
                    <a:lnTo>
                      <a:pt x="876" y="1020"/>
                    </a:lnTo>
                    <a:lnTo>
                      <a:pt x="878" y="1018"/>
                    </a:lnTo>
                    <a:lnTo>
                      <a:pt x="882" y="1018"/>
                    </a:lnTo>
                    <a:lnTo>
                      <a:pt x="886" y="1020"/>
                    </a:lnTo>
                    <a:lnTo>
                      <a:pt x="886" y="1020"/>
                    </a:lnTo>
                    <a:lnTo>
                      <a:pt x="894" y="1024"/>
                    </a:lnTo>
                    <a:lnTo>
                      <a:pt x="902" y="1024"/>
                    </a:lnTo>
                    <a:lnTo>
                      <a:pt x="904" y="1022"/>
                    </a:lnTo>
                    <a:lnTo>
                      <a:pt x="904" y="1020"/>
                    </a:lnTo>
                    <a:lnTo>
                      <a:pt x="904" y="1018"/>
                    </a:lnTo>
                    <a:lnTo>
                      <a:pt x="902" y="1014"/>
                    </a:lnTo>
                    <a:lnTo>
                      <a:pt x="902" y="1014"/>
                    </a:lnTo>
                    <a:lnTo>
                      <a:pt x="900" y="1010"/>
                    </a:lnTo>
                    <a:lnTo>
                      <a:pt x="900" y="1008"/>
                    </a:lnTo>
                    <a:lnTo>
                      <a:pt x="902" y="1004"/>
                    </a:lnTo>
                    <a:lnTo>
                      <a:pt x="906" y="1002"/>
                    </a:lnTo>
                    <a:lnTo>
                      <a:pt x="914" y="1000"/>
                    </a:lnTo>
                    <a:lnTo>
                      <a:pt x="928" y="998"/>
                    </a:lnTo>
                    <a:lnTo>
                      <a:pt x="928" y="998"/>
                    </a:lnTo>
                    <a:lnTo>
                      <a:pt x="938" y="996"/>
                    </a:lnTo>
                    <a:lnTo>
                      <a:pt x="946" y="990"/>
                    </a:lnTo>
                    <a:lnTo>
                      <a:pt x="950" y="984"/>
                    </a:lnTo>
                    <a:lnTo>
                      <a:pt x="950" y="974"/>
                    </a:lnTo>
                    <a:lnTo>
                      <a:pt x="950" y="974"/>
                    </a:lnTo>
                    <a:lnTo>
                      <a:pt x="950" y="970"/>
                    </a:lnTo>
                    <a:lnTo>
                      <a:pt x="952" y="968"/>
                    </a:lnTo>
                    <a:lnTo>
                      <a:pt x="954" y="966"/>
                    </a:lnTo>
                    <a:lnTo>
                      <a:pt x="958" y="964"/>
                    </a:lnTo>
                    <a:lnTo>
                      <a:pt x="960" y="966"/>
                    </a:lnTo>
                    <a:lnTo>
                      <a:pt x="964" y="966"/>
                    </a:lnTo>
                    <a:lnTo>
                      <a:pt x="964" y="970"/>
                    </a:lnTo>
                    <a:lnTo>
                      <a:pt x="964" y="974"/>
                    </a:lnTo>
                    <a:lnTo>
                      <a:pt x="964" y="974"/>
                    </a:lnTo>
                    <a:lnTo>
                      <a:pt x="960" y="982"/>
                    </a:lnTo>
                    <a:lnTo>
                      <a:pt x="962" y="988"/>
                    </a:lnTo>
                    <a:lnTo>
                      <a:pt x="962" y="990"/>
                    </a:lnTo>
                    <a:lnTo>
                      <a:pt x="964" y="990"/>
                    </a:lnTo>
                    <a:lnTo>
                      <a:pt x="966" y="990"/>
                    </a:lnTo>
                    <a:lnTo>
                      <a:pt x="970" y="988"/>
                    </a:lnTo>
                    <a:lnTo>
                      <a:pt x="970" y="988"/>
                    </a:lnTo>
                    <a:lnTo>
                      <a:pt x="972" y="986"/>
                    </a:lnTo>
                    <a:lnTo>
                      <a:pt x="976" y="984"/>
                    </a:lnTo>
                    <a:lnTo>
                      <a:pt x="988" y="982"/>
                    </a:lnTo>
                    <a:lnTo>
                      <a:pt x="1002" y="982"/>
                    </a:lnTo>
                    <a:lnTo>
                      <a:pt x="1020" y="978"/>
                    </a:lnTo>
                    <a:lnTo>
                      <a:pt x="1020" y="978"/>
                    </a:lnTo>
                    <a:lnTo>
                      <a:pt x="1030" y="974"/>
                    </a:lnTo>
                    <a:lnTo>
                      <a:pt x="1040" y="968"/>
                    </a:lnTo>
                    <a:lnTo>
                      <a:pt x="1058" y="956"/>
                    </a:lnTo>
                    <a:lnTo>
                      <a:pt x="1066" y="950"/>
                    </a:lnTo>
                    <a:lnTo>
                      <a:pt x="1072" y="942"/>
                    </a:lnTo>
                    <a:lnTo>
                      <a:pt x="1076" y="934"/>
                    </a:lnTo>
                    <a:lnTo>
                      <a:pt x="1080" y="926"/>
                    </a:lnTo>
                    <a:lnTo>
                      <a:pt x="1080" y="926"/>
                    </a:lnTo>
                    <a:lnTo>
                      <a:pt x="1084" y="918"/>
                    </a:lnTo>
                    <a:lnTo>
                      <a:pt x="1088" y="912"/>
                    </a:lnTo>
                    <a:lnTo>
                      <a:pt x="1102" y="906"/>
                    </a:lnTo>
                    <a:lnTo>
                      <a:pt x="1112" y="900"/>
                    </a:lnTo>
                    <a:lnTo>
                      <a:pt x="1114" y="896"/>
                    </a:lnTo>
                    <a:lnTo>
                      <a:pt x="1114" y="892"/>
                    </a:lnTo>
                    <a:lnTo>
                      <a:pt x="1114" y="892"/>
                    </a:lnTo>
                    <a:lnTo>
                      <a:pt x="1114" y="886"/>
                    </a:lnTo>
                    <a:lnTo>
                      <a:pt x="1114" y="882"/>
                    </a:lnTo>
                    <a:lnTo>
                      <a:pt x="1116" y="880"/>
                    </a:lnTo>
                    <a:lnTo>
                      <a:pt x="1118" y="876"/>
                    </a:lnTo>
                    <a:lnTo>
                      <a:pt x="1122" y="876"/>
                    </a:lnTo>
                    <a:lnTo>
                      <a:pt x="1126" y="876"/>
                    </a:lnTo>
                    <a:lnTo>
                      <a:pt x="1140" y="880"/>
                    </a:lnTo>
                    <a:lnTo>
                      <a:pt x="1140" y="880"/>
                    </a:lnTo>
                    <a:lnTo>
                      <a:pt x="1150" y="884"/>
                    </a:lnTo>
                    <a:lnTo>
                      <a:pt x="1152" y="882"/>
                    </a:lnTo>
                    <a:lnTo>
                      <a:pt x="1152" y="882"/>
                    </a:lnTo>
                    <a:lnTo>
                      <a:pt x="1156" y="876"/>
                    </a:lnTo>
                    <a:lnTo>
                      <a:pt x="1160" y="874"/>
                    </a:lnTo>
                    <a:lnTo>
                      <a:pt x="1166" y="874"/>
                    </a:lnTo>
                    <a:lnTo>
                      <a:pt x="1166" y="874"/>
                    </a:lnTo>
                    <a:lnTo>
                      <a:pt x="1180" y="874"/>
                    </a:lnTo>
                    <a:lnTo>
                      <a:pt x="1186" y="870"/>
                    </a:lnTo>
                    <a:lnTo>
                      <a:pt x="1194" y="868"/>
                    </a:lnTo>
                    <a:lnTo>
                      <a:pt x="1206" y="866"/>
                    </a:lnTo>
                    <a:lnTo>
                      <a:pt x="1206" y="866"/>
                    </a:lnTo>
                    <a:lnTo>
                      <a:pt x="1228" y="864"/>
                    </a:lnTo>
                    <a:lnTo>
                      <a:pt x="1256" y="858"/>
                    </a:lnTo>
                    <a:lnTo>
                      <a:pt x="1284" y="850"/>
                    </a:lnTo>
                    <a:lnTo>
                      <a:pt x="1296" y="844"/>
                    </a:lnTo>
                    <a:lnTo>
                      <a:pt x="1304" y="838"/>
                    </a:lnTo>
                    <a:lnTo>
                      <a:pt x="1304" y="838"/>
                    </a:lnTo>
                    <a:lnTo>
                      <a:pt x="1322" y="828"/>
                    </a:lnTo>
                    <a:lnTo>
                      <a:pt x="1344" y="816"/>
                    </a:lnTo>
                    <a:lnTo>
                      <a:pt x="1366" y="808"/>
                    </a:lnTo>
                    <a:lnTo>
                      <a:pt x="1382" y="798"/>
                    </a:lnTo>
                    <a:lnTo>
                      <a:pt x="1382" y="798"/>
                    </a:lnTo>
                    <a:lnTo>
                      <a:pt x="1392" y="792"/>
                    </a:lnTo>
                    <a:lnTo>
                      <a:pt x="1398" y="786"/>
                    </a:lnTo>
                    <a:lnTo>
                      <a:pt x="1398" y="784"/>
                    </a:lnTo>
                    <a:lnTo>
                      <a:pt x="1398" y="784"/>
                    </a:lnTo>
                    <a:lnTo>
                      <a:pt x="1392" y="784"/>
                    </a:lnTo>
                    <a:lnTo>
                      <a:pt x="1392" y="78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2579;p39">
                <a:extLst>
                  <a:ext uri="{FF2B5EF4-FFF2-40B4-BE49-F238E27FC236}">
                    <a16:creationId xmlns:a16="http://schemas.microsoft.com/office/drawing/2014/main" id="{3AD0B8F5-5563-619E-36BB-B1CCEC6D4D52}"/>
                  </a:ext>
                </a:extLst>
              </p:cNvPr>
              <p:cNvSpPr/>
              <p:nvPr/>
            </p:nvSpPr>
            <p:spPr>
              <a:xfrm>
                <a:off x="3175" y="2063750"/>
                <a:ext cx="5797550" cy="6765925"/>
              </a:xfrm>
              <a:custGeom>
                <a:avLst/>
                <a:gdLst/>
                <a:ahLst/>
                <a:cxnLst/>
                <a:rect l="l" t="t" r="r" b="b"/>
                <a:pathLst>
                  <a:path w="3652" h="4262" extrusionOk="0">
                    <a:moveTo>
                      <a:pt x="3618" y="2690"/>
                    </a:moveTo>
                    <a:lnTo>
                      <a:pt x="3618" y="2690"/>
                    </a:lnTo>
                    <a:lnTo>
                      <a:pt x="3608" y="2690"/>
                    </a:lnTo>
                    <a:lnTo>
                      <a:pt x="3594" y="2686"/>
                    </a:lnTo>
                    <a:lnTo>
                      <a:pt x="3584" y="2682"/>
                    </a:lnTo>
                    <a:lnTo>
                      <a:pt x="3574" y="2674"/>
                    </a:lnTo>
                    <a:lnTo>
                      <a:pt x="3564" y="2666"/>
                    </a:lnTo>
                    <a:lnTo>
                      <a:pt x="3554" y="2656"/>
                    </a:lnTo>
                    <a:lnTo>
                      <a:pt x="3554" y="2656"/>
                    </a:lnTo>
                    <a:lnTo>
                      <a:pt x="3542" y="2644"/>
                    </a:lnTo>
                    <a:lnTo>
                      <a:pt x="3532" y="2638"/>
                    </a:lnTo>
                    <a:lnTo>
                      <a:pt x="3520" y="2632"/>
                    </a:lnTo>
                    <a:lnTo>
                      <a:pt x="3510" y="2628"/>
                    </a:lnTo>
                    <a:lnTo>
                      <a:pt x="3500" y="2628"/>
                    </a:lnTo>
                    <a:lnTo>
                      <a:pt x="3490" y="2628"/>
                    </a:lnTo>
                    <a:lnTo>
                      <a:pt x="3474" y="2630"/>
                    </a:lnTo>
                    <a:lnTo>
                      <a:pt x="3474" y="2630"/>
                    </a:lnTo>
                    <a:lnTo>
                      <a:pt x="3466" y="2632"/>
                    </a:lnTo>
                    <a:lnTo>
                      <a:pt x="3458" y="2632"/>
                    </a:lnTo>
                    <a:lnTo>
                      <a:pt x="3444" y="2628"/>
                    </a:lnTo>
                    <a:lnTo>
                      <a:pt x="3432" y="2622"/>
                    </a:lnTo>
                    <a:lnTo>
                      <a:pt x="3420" y="2618"/>
                    </a:lnTo>
                    <a:lnTo>
                      <a:pt x="3420" y="2618"/>
                    </a:lnTo>
                    <a:lnTo>
                      <a:pt x="3416" y="2618"/>
                    </a:lnTo>
                    <a:lnTo>
                      <a:pt x="3410" y="2618"/>
                    </a:lnTo>
                    <a:lnTo>
                      <a:pt x="3400" y="2624"/>
                    </a:lnTo>
                    <a:lnTo>
                      <a:pt x="3392" y="2630"/>
                    </a:lnTo>
                    <a:lnTo>
                      <a:pt x="3384" y="2636"/>
                    </a:lnTo>
                    <a:lnTo>
                      <a:pt x="3384" y="2636"/>
                    </a:lnTo>
                    <a:lnTo>
                      <a:pt x="3382" y="2636"/>
                    </a:lnTo>
                    <a:lnTo>
                      <a:pt x="3382" y="2634"/>
                    </a:lnTo>
                    <a:lnTo>
                      <a:pt x="3384" y="2628"/>
                    </a:lnTo>
                    <a:lnTo>
                      <a:pt x="3388" y="2618"/>
                    </a:lnTo>
                    <a:lnTo>
                      <a:pt x="3390" y="2610"/>
                    </a:lnTo>
                    <a:lnTo>
                      <a:pt x="3390" y="2610"/>
                    </a:lnTo>
                    <a:lnTo>
                      <a:pt x="3388" y="2606"/>
                    </a:lnTo>
                    <a:lnTo>
                      <a:pt x="3384" y="2600"/>
                    </a:lnTo>
                    <a:lnTo>
                      <a:pt x="3368" y="2590"/>
                    </a:lnTo>
                    <a:lnTo>
                      <a:pt x="3348" y="2580"/>
                    </a:lnTo>
                    <a:lnTo>
                      <a:pt x="3326" y="2570"/>
                    </a:lnTo>
                    <a:lnTo>
                      <a:pt x="3326" y="2570"/>
                    </a:lnTo>
                    <a:lnTo>
                      <a:pt x="3308" y="2566"/>
                    </a:lnTo>
                    <a:lnTo>
                      <a:pt x="3300" y="2566"/>
                    </a:lnTo>
                    <a:lnTo>
                      <a:pt x="3296" y="2566"/>
                    </a:lnTo>
                    <a:lnTo>
                      <a:pt x="3292" y="2568"/>
                    </a:lnTo>
                    <a:lnTo>
                      <a:pt x="3288" y="2572"/>
                    </a:lnTo>
                    <a:lnTo>
                      <a:pt x="3286" y="2576"/>
                    </a:lnTo>
                    <a:lnTo>
                      <a:pt x="3286" y="2582"/>
                    </a:lnTo>
                    <a:lnTo>
                      <a:pt x="3286" y="2582"/>
                    </a:lnTo>
                    <a:lnTo>
                      <a:pt x="3286" y="2588"/>
                    </a:lnTo>
                    <a:lnTo>
                      <a:pt x="3284" y="2590"/>
                    </a:lnTo>
                    <a:lnTo>
                      <a:pt x="3280" y="2590"/>
                    </a:lnTo>
                    <a:lnTo>
                      <a:pt x="3276" y="2588"/>
                    </a:lnTo>
                    <a:lnTo>
                      <a:pt x="3274" y="2588"/>
                    </a:lnTo>
                    <a:lnTo>
                      <a:pt x="3270" y="2592"/>
                    </a:lnTo>
                    <a:lnTo>
                      <a:pt x="3266" y="2596"/>
                    </a:lnTo>
                    <a:lnTo>
                      <a:pt x="3266" y="2596"/>
                    </a:lnTo>
                    <a:lnTo>
                      <a:pt x="3264" y="2602"/>
                    </a:lnTo>
                    <a:lnTo>
                      <a:pt x="3260" y="2606"/>
                    </a:lnTo>
                    <a:lnTo>
                      <a:pt x="3256" y="2606"/>
                    </a:lnTo>
                    <a:lnTo>
                      <a:pt x="3252" y="2606"/>
                    </a:lnTo>
                    <a:lnTo>
                      <a:pt x="3250" y="2604"/>
                    </a:lnTo>
                    <a:lnTo>
                      <a:pt x="3250" y="2602"/>
                    </a:lnTo>
                    <a:lnTo>
                      <a:pt x="3250" y="2600"/>
                    </a:lnTo>
                    <a:lnTo>
                      <a:pt x="3252" y="2596"/>
                    </a:lnTo>
                    <a:lnTo>
                      <a:pt x="3252" y="2596"/>
                    </a:lnTo>
                    <a:lnTo>
                      <a:pt x="3260" y="2592"/>
                    </a:lnTo>
                    <a:lnTo>
                      <a:pt x="3266" y="2584"/>
                    </a:lnTo>
                    <a:lnTo>
                      <a:pt x="3272" y="2574"/>
                    </a:lnTo>
                    <a:lnTo>
                      <a:pt x="3276" y="2566"/>
                    </a:lnTo>
                    <a:lnTo>
                      <a:pt x="3276" y="2566"/>
                    </a:lnTo>
                    <a:lnTo>
                      <a:pt x="3276" y="2562"/>
                    </a:lnTo>
                    <a:lnTo>
                      <a:pt x="3272" y="2558"/>
                    </a:lnTo>
                    <a:lnTo>
                      <a:pt x="3264" y="2554"/>
                    </a:lnTo>
                    <a:lnTo>
                      <a:pt x="3256" y="2552"/>
                    </a:lnTo>
                    <a:lnTo>
                      <a:pt x="3236" y="2550"/>
                    </a:lnTo>
                    <a:lnTo>
                      <a:pt x="3228" y="2550"/>
                    </a:lnTo>
                    <a:lnTo>
                      <a:pt x="3222" y="2550"/>
                    </a:lnTo>
                    <a:lnTo>
                      <a:pt x="3222" y="2550"/>
                    </a:lnTo>
                    <a:lnTo>
                      <a:pt x="3216" y="2554"/>
                    </a:lnTo>
                    <a:lnTo>
                      <a:pt x="3214" y="2558"/>
                    </a:lnTo>
                    <a:lnTo>
                      <a:pt x="3212" y="2566"/>
                    </a:lnTo>
                    <a:lnTo>
                      <a:pt x="3210" y="2572"/>
                    </a:lnTo>
                    <a:lnTo>
                      <a:pt x="3208" y="2574"/>
                    </a:lnTo>
                    <a:lnTo>
                      <a:pt x="3204" y="2572"/>
                    </a:lnTo>
                    <a:lnTo>
                      <a:pt x="3204" y="2572"/>
                    </a:lnTo>
                    <a:lnTo>
                      <a:pt x="3200" y="2570"/>
                    </a:lnTo>
                    <a:lnTo>
                      <a:pt x="3198" y="2566"/>
                    </a:lnTo>
                    <a:lnTo>
                      <a:pt x="3198" y="2562"/>
                    </a:lnTo>
                    <a:lnTo>
                      <a:pt x="3200" y="2558"/>
                    </a:lnTo>
                    <a:lnTo>
                      <a:pt x="3204" y="2552"/>
                    </a:lnTo>
                    <a:lnTo>
                      <a:pt x="3208" y="2550"/>
                    </a:lnTo>
                    <a:lnTo>
                      <a:pt x="3210" y="2550"/>
                    </a:lnTo>
                    <a:lnTo>
                      <a:pt x="3210" y="2550"/>
                    </a:lnTo>
                    <a:lnTo>
                      <a:pt x="3214" y="2550"/>
                    </a:lnTo>
                    <a:lnTo>
                      <a:pt x="3218" y="2546"/>
                    </a:lnTo>
                    <a:lnTo>
                      <a:pt x="3226" y="2538"/>
                    </a:lnTo>
                    <a:lnTo>
                      <a:pt x="3232" y="2528"/>
                    </a:lnTo>
                    <a:lnTo>
                      <a:pt x="3238" y="2516"/>
                    </a:lnTo>
                    <a:lnTo>
                      <a:pt x="3238" y="2516"/>
                    </a:lnTo>
                    <a:lnTo>
                      <a:pt x="3240" y="2510"/>
                    </a:lnTo>
                    <a:lnTo>
                      <a:pt x="3240" y="2506"/>
                    </a:lnTo>
                    <a:lnTo>
                      <a:pt x="3236" y="2504"/>
                    </a:lnTo>
                    <a:lnTo>
                      <a:pt x="3234" y="2500"/>
                    </a:lnTo>
                    <a:lnTo>
                      <a:pt x="3224" y="2494"/>
                    </a:lnTo>
                    <a:lnTo>
                      <a:pt x="3216" y="2486"/>
                    </a:lnTo>
                    <a:lnTo>
                      <a:pt x="3216" y="2486"/>
                    </a:lnTo>
                    <a:lnTo>
                      <a:pt x="3212" y="2482"/>
                    </a:lnTo>
                    <a:lnTo>
                      <a:pt x="3210" y="2474"/>
                    </a:lnTo>
                    <a:lnTo>
                      <a:pt x="3206" y="2458"/>
                    </a:lnTo>
                    <a:lnTo>
                      <a:pt x="3202" y="2442"/>
                    </a:lnTo>
                    <a:lnTo>
                      <a:pt x="3200" y="2438"/>
                    </a:lnTo>
                    <a:lnTo>
                      <a:pt x="3196" y="2434"/>
                    </a:lnTo>
                    <a:lnTo>
                      <a:pt x="3196" y="2434"/>
                    </a:lnTo>
                    <a:lnTo>
                      <a:pt x="3186" y="2428"/>
                    </a:lnTo>
                    <a:lnTo>
                      <a:pt x="3174" y="2416"/>
                    </a:lnTo>
                    <a:lnTo>
                      <a:pt x="3162" y="2404"/>
                    </a:lnTo>
                    <a:lnTo>
                      <a:pt x="3156" y="2400"/>
                    </a:lnTo>
                    <a:lnTo>
                      <a:pt x="3150" y="2398"/>
                    </a:lnTo>
                    <a:lnTo>
                      <a:pt x="3150" y="2398"/>
                    </a:lnTo>
                    <a:lnTo>
                      <a:pt x="3136" y="2394"/>
                    </a:lnTo>
                    <a:lnTo>
                      <a:pt x="3124" y="2390"/>
                    </a:lnTo>
                    <a:lnTo>
                      <a:pt x="3110" y="2386"/>
                    </a:lnTo>
                    <a:lnTo>
                      <a:pt x="3100" y="2384"/>
                    </a:lnTo>
                    <a:lnTo>
                      <a:pt x="3100" y="2384"/>
                    </a:lnTo>
                    <a:lnTo>
                      <a:pt x="3078" y="2388"/>
                    </a:lnTo>
                    <a:lnTo>
                      <a:pt x="3070" y="2388"/>
                    </a:lnTo>
                    <a:lnTo>
                      <a:pt x="3066" y="2388"/>
                    </a:lnTo>
                    <a:lnTo>
                      <a:pt x="3064" y="2384"/>
                    </a:lnTo>
                    <a:lnTo>
                      <a:pt x="3064" y="2384"/>
                    </a:lnTo>
                    <a:lnTo>
                      <a:pt x="3060" y="2380"/>
                    </a:lnTo>
                    <a:lnTo>
                      <a:pt x="3054" y="2380"/>
                    </a:lnTo>
                    <a:lnTo>
                      <a:pt x="3050" y="2380"/>
                    </a:lnTo>
                    <a:lnTo>
                      <a:pt x="3044" y="2384"/>
                    </a:lnTo>
                    <a:lnTo>
                      <a:pt x="3044" y="2384"/>
                    </a:lnTo>
                    <a:lnTo>
                      <a:pt x="3040" y="2384"/>
                    </a:lnTo>
                    <a:lnTo>
                      <a:pt x="3038" y="2384"/>
                    </a:lnTo>
                    <a:lnTo>
                      <a:pt x="3030" y="2376"/>
                    </a:lnTo>
                    <a:lnTo>
                      <a:pt x="3022" y="2366"/>
                    </a:lnTo>
                    <a:lnTo>
                      <a:pt x="3018" y="2364"/>
                    </a:lnTo>
                    <a:lnTo>
                      <a:pt x="3016" y="2362"/>
                    </a:lnTo>
                    <a:lnTo>
                      <a:pt x="3016" y="2362"/>
                    </a:lnTo>
                    <a:lnTo>
                      <a:pt x="3010" y="2362"/>
                    </a:lnTo>
                    <a:lnTo>
                      <a:pt x="3006" y="2358"/>
                    </a:lnTo>
                    <a:lnTo>
                      <a:pt x="3002" y="2352"/>
                    </a:lnTo>
                    <a:lnTo>
                      <a:pt x="3002" y="2346"/>
                    </a:lnTo>
                    <a:lnTo>
                      <a:pt x="3002" y="2346"/>
                    </a:lnTo>
                    <a:lnTo>
                      <a:pt x="3002" y="2342"/>
                    </a:lnTo>
                    <a:lnTo>
                      <a:pt x="3000" y="2340"/>
                    </a:lnTo>
                    <a:lnTo>
                      <a:pt x="2992" y="2336"/>
                    </a:lnTo>
                    <a:lnTo>
                      <a:pt x="2984" y="2330"/>
                    </a:lnTo>
                    <a:lnTo>
                      <a:pt x="2974" y="2324"/>
                    </a:lnTo>
                    <a:lnTo>
                      <a:pt x="2974" y="2324"/>
                    </a:lnTo>
                    <a:lnTo>
                      <a:pt x="2970" y="2320"/>
                    </a:lnTo>
                    <a:lnTo>
                      <a:pt x="2964" y="2316"/>
                    </a:lnTo>
                    <a:lnTo>
                      <a:pt x="2950" y="2314"/>
                    </a:lnTo>
                    <a:lnTo>
                      <a:pt x="2936" y="2312"/>
                    </a:lnTo>
                    <a:lnTo>
                      <a:pt x="2926" y="2312"/>
                    </a:lnTo>
                    <a:lnTo>
                      <a:pt x="2926" y="2312"/>
                    </a:lnTo>
                    <a:lnTo>
                      <a:pt x="2922" y="2312"/>
                    </a:lnTo>
                    <a:lnTo>
                      <a:pt x="2922" y="2312"/>
                    </a:lnTo>
                    <a:lnTo>
                      <a:pt x="2924" y="2306"/>
                    </a:lnTo>
                    <a:lnTo>
                      <a:pt x="2930" y="2298"/>
                    </a:lnTo>
                    <a:lnTo>
                      <a:pt x="2932" y="2290"/>
                    </a:lnTo>
                    <a:lnTo>
                      <a:pt x="2932" y="2290"/>
                    </a:lnTo>
                    <a:lnTo>
                      <a:pt x="2932" y="2286"/>
                    </a:lnTo>
                    <a:lnTo>
                      <a:pt x="2928" y="2284"/>
                    </a:lnTo>
                    <a:lnTo>
                      <a:pt x="2916" y="2280"/>
                    </a:lnTo>
                    <a:lnTo>
                      <a:pt x="2892" y="2276"/>
                    </a:lnTo>
                    <a:lnTo>
                      <a:pt x="2892" y="2276"/>
                    </a:lnTo>
                    <a:lnTo>
                      <a:pt x="2888" y="2274"/>
                    </a:lnTo>
                    <a:lnTo>
                      <a:pt x="2886" y="2272"/>
                    </a:lnTo>
                    <a:lnTo>
                      <a:pt x="2884" y="2270"/>
                    </a:lnTo>
                    <a:lnTo>
                      <a:pt x="2884" y="2268"/>
                    </a:lnTo>
                    <a:lnTo>
                      <a:pt x="2888" y="2262"/>
                    </a:lnTo>
                    <a:lnTo>
                      <a:pt x="2896" y="2260"/>
                    </a:lnTo>
                    <a:lnTo>
                      <a:pt x="2896" y="2260"/>
                    </a:lnTo>
                    <a:lnTo>
                      <a:pt x="2898" y="2260"/>
                    </a:lnTo>
                    <a:lnTo>
                      <a:pt x="2900" y="2258"/>
                    </a:lnTo>
                    <a:lnTo>
                      <a:pt x="2894" y="2256"/>
                    </a:lnTo>
                    <a:lnTo>
                      <a:pt x="2884" y="2254"/>
                    </a:lnTo>
                    <a:lnTo>
                      <a:pt x="2872" y="2254"/>
                    </a:lnTo>
                    <a:lnTo>
                      <a:pt x="2872" y="2254"/>
                    </a:lnTo>
                    <a:lnTo>
                      <a:pt x="2860" y="2256"/>
                    </a:lnTo>
                    <a:lnTo>
                      <a:pt x="2846" y="2262"/>
                    </a:lnTo>
                    <a:lnTo>
                      <a:pt x="2820" y="2272"/>
                    </a:lnTo>
                    <a:lnTo>
                      <a:pt x="2820" y="2272"/>
                    </a:lnTo>
                    <a:lnTo>
                      <a:pt x="2814" y="2274"/>
                    </a:lnTo>
                    <a:lnTo>
                      <a:pt x="2808" y="2272"/>
                    </a:lnTo>
                    <a:lnTo>
                      <a:pt x="2794" y="2266"/>
                    </a:lnTo>
                    <a:lnTo>
                      <a:pt x="2782" y="2258"/>
                    </a:lnTo>
                    <a:lnTo>
                      <a:pt x="2774" y="2256"/>
                    </a:lnTo>
                    <a:lnTo>
                      <a:pt x="2768" y="2258"/>
                    </a:lnTo>
                    <a:lnTo>
                      <a:pt x="2768" y="2258"/>
                    </a:lnTo>
                    <a:lnTo>
                      <a:pt x="2756" y="2260"/>
                    </a:lnTo>
                    <a:lnTo>
                      <a:pt x="2744" y="2260"/>
                    </a:lnTo>
                    <a:lnTo>
                      <a:pt x="2740" y="2260"/>
                    </a:lnTo>
                    <a:lnTo>
                      <a:pt x="2736" y="2258"/>
                    </a:lnTo>
                    <a:lnTo>
                      <a:pt x="2734" y="2256"/>
                    </a:lnTo>
                    <a:lnTo>
                      <a:pt x="2732" y="2252"/>
                    </a:lnTo>
                    <a:lnTo>
                      <a:pt x="2732" y="2252"/>
                    </a:lnTo>
                    <a:lnTo>
                      <a:pt x="2732" y="2242"/>
                    </a:lnTo>
                    <a:lnTo>
                      <a:pt x="2728" y="2236"/>
                    </a:lnTo>
                    <a:lnTo>
                      <a:pt x="2722" y="2232"/>
                    </a:lnTo>
                    <a:lnTo>
                      <a:pt x="2712" y="2230"/>
                    </a:lnTo>
                    <a:lnTo>
                      <a:pt x="2712" y="2230"/>
                    </a:lnTo>
                    <a:lnTo>
                      <a:pt x="2706" y="2230"/>
                    </a:lnTo>
                    <a:lnTo>
                      <a:pt x="2704" y="2228"/>
                    </a:lnTo>
                    <a:lnTo>
                      <a:pt x="2698" y="2222"/>
                    </a:lnTo>
                    <a:lnTo>
                      <a:pt x="2696" y="2218"/>
                    </a:lnTo>
                    <a:lnTo>
                      <a:pt x="2692" y="2216"/>
                    </a:lnTo>
                    <a:lnTo>
                      <a:pt x="2688" y="2214"/>
                    </a:lnTo>
                    <a:lnTo>
                      <a:pt x="2688" y="2214"/>
                    </a:lnTo>
                    <a:lnTo>
                      <a:pt x="2686" y="2216"/>
                    </a:lnTo>
                    <a:lnTo>
                      <a:pt x="2684" y="2218"/>
                    </a:lnTo>
                    <a:lnTo>
                      <a:pt x="2684" y="2222"/>
                    </a:lnTo>
                    <a:lnTo>
                      <a:pt x="2684" y="2228"/>
                    </a:lnTo>
                    <a:lnTo>
                      <a:pt x="2684" y="2230"/>
                    </a:lnTo>
                    <a:lnTo>
                      <a:pt x="2680" y="2232"/>
                    </a:lnTo>
                    <a:lnTo>
                      <a:pt x="2680" y="2232"/>
                    </a:lnTo>
                    <a:lnTo>
                      <a:pt x="2660" y="2240"/>
                    </a:lnTo>
                    <a:lnTo>
                      <a:pt x="2650" y="2246"/>
                    </a:lnTo>
                    <a:lnTo>
                      <a:pt x="2646" y="2250"/>
                    </a:lnTo>
                    <a:lnTo>
                      <a:pt x="2644" y="2254"/>
                    </a:lnTo>
                    <a:lnTo>
                      <a:pt x="2644" y="2254"/>
                    </a:lnTo>
                    <a:lnTo>
                      <a:pt x="2644" y="2258"/>
                    </a:lnTo>
                    <a:lnTo>
                      <a:pt x="2646" y="2262"/>
                    </a:lnTo>
                    <a:lnTo>
                      <a:pt x="2650" y="2274"/>
                    </a:lnTo>
                    <a:lnTo>
                      <a:pt x="2654" y="2284"/>
                    </a:lnTo>
                    <a:lnTo>
                      <a:pt x="2654" y="2290"/>
                    </a:lnTo>
                    <a:lnTo>
                      <a:pt x="2654" y="2294"/>
                    </a:lnTo>
                    <a:lnTo>
                      <a:pt x="2654" y="2294"/>
                    </a:lnTo>
                    <a:lnTo>
                      <a:pt x="2650" y="2296"/>
                    </a:lnTo>
                    <a:lnTo>
                      <a:pt x="2648" y="2298"/>
                    </a:lnTo>
                    <a:lnTo>
                      <a:pt x="2642" y="2298"/>
                    </a:lnTo>
                    <a:lnTo>
                      <a:pt x="2638" y="2298"/>
                    </a:lnTo>
                    <a:lnTo>
                      <a:pt x="2630" y="2292"/>
                    </a:lnTo>
                    <a:lnTo>
                      <a:pt x="2624" y="2284"/>
                    </a:lnTo>
                    <a:lnTo>
                      <a:pt x="2624" y="2284"/>
                    </a:lnTo>
                    <a:lnTo>
                      <a:pt x="2624" y="2280"/>
                    </a:lnTo>
                    <a:lnTo>
                      <a:pt x="2624" y="2274"/>
                    </a:lnTo>
                    <a:lnTo>
                      <a:pt x="2630" y="2264"/>
                    </a:lnTo>
                    <a:lnTo>
                      <a:pt x="2636" y="2254"/>
                    </a:lnTo>
                    <a:lnTo>
                      <a:pt x="2636" y="2252"/>
                    </a:lnTo>
                    <a:lnTo>
                      <a:pt x="2636" y="2248"/>
                    </a:lnTo>
                    <a:lnTo>
                      <a:pt x="2636" y="2248"/>
                    </a:lnTo>
                    <a:lnTo>
                      <a:pt x="2634" y="2242"/>
                    </a:lnTo>
                    <a:lnTo>
                      <a:pt x="2632" y="2234"/>
                    </a:lnTo>
                    <a:lnTo>
                      <a:pt x="2634" y="2228"/>
                    </a:lnTo>
                    <a:lnTo>
                      <a:pt x="2636" y="2226"/>
                    </a:lnTo>
                    <a:lnTo>
                      <a:pt x="2640" y="2224"/>
                    </a:lnTo>
                    <a:lnTo>
                      <a:pt x="2640" y="2224"/>
                    </a:lnTo>
                    <a:lnTo>
                      <a:pt x="2646" y="2222"/>
                    </a:lnTo>
                    <a:lnTo>
                      <a:pt x="2652" y="2218"/>
                    </a:lnTo>
                    <a:lnTo>
                      <a:pt x="2652" y="2214"/>
                    </a:lnTo>
                    <a:lnTo>
                      <a:pt x="2652" y="2212"/>
                    </a:lnTo>
                    <a:lnTo>
                      <a:pt x="2646" y="2208"/>
                    </a:lnTo>
                    <a:lnTo>
                      <a:pt x="2646" y="2208"/>
                    </a:lnTo>
                    <a:lnTo>
                      <a:pt x="2642" y="2206"/>
                    </a:lnTo>
                    <a:lnTo>
                      <a:pt x="2638" y="2206"/>
                    </a:lnTo>
                    <a:lnTo>
                      <a:pt x="2630" y="2212"/>
                    </a:lnTo>
                    <a:lnTo>
                      <a:pt x="2624" y="2218"/>
                    </a:lnTo>
                    <a:lnTo>
                      <a:pt x="2620" y="2220"/>
                    </a:lnTo>
                    <a:lnTo>
                      <a:pt x="2616" y="2222"/>
                    </a:lnTo>
                    <a:lnTo>
                      <a:pt x="2616" y="2222"/>
                    </a:lnTo>
                    <a:lnTo>
                      <a:pt x="2608" y="2224"/>
                    </a:lnTo>
                    <a:lnTo>
                      <a:pt x="2602" y="2228"/>
                    </a:lnTo>
                    <a:lnTo>
                      <a:pt x="2596" y="2232"/>
                    </a:lnTo>
                    <a:lnTo>
                      <a:pt x="2592" y="2236"/>
                    </a:lnTo>
                    <a:lnTo>
                      <a:pt x="2592" y="2236"/>
                    </a:lnTo>
                    <a:lnTo>
                      <a:pt x="2584" y="2238"/>
                    </a:lnTo>
                    <a:lnTo>
                      <a:pt x="2576" y="2238"/>
                    </a:lnTo>
                    <a:lnTo>
                      <a:pt x="2570" y="2240"/>
                    </a:lnTo>
                    <a:lnTo>
                      <a:pt x="2568" y="2242"/>
                    </a:lnTo>
                    <a:lnTo>
                      <a:pt x="2566" y="2244"/>
                    </a:lnTo>
                    <a:lnTo>
                      <a:pt x="2566" y="2244"/>
                    </a:lnTo>
                    <a:lnTo>
                      <a:pt x="2566" y="2246"/>
                    </a:lnTo>
                    <a:lnTo>
                      <a:pt x="2562" y="2246"/>
                    </a:lnTo>
                    <a:lnTo>
                      <a:pt x="2558" y="2244"/>
                    </a:lnTo>
                    <a:lnTo>
                      <a:pt x="2554" y="2242"/>
                    </a:lnTo>
                    <a:lnTo>
                      <a:pt x="2554" y="2242"/>
                    </a:lnTo>
                    <a:lnTo>
                      <a:pt x="2550" y="2242"/>
                    </a:lnTo>
                    <a:lnTo>
                      <a:pt x="2546" y="2244"/>
                    </a:lnTo>
                    <a:lnTo>
                      <a:pt x="2538" y="2250"/>
                    </a:lnTo>
                    <a:lnTo>
                      <a:pt x="2532" y="2258"/>
                    </a:lnTo>
                    <a:lnTo>
                      <a:pt x="2530" y="2262"/>
                    </a:lnTo>
                    <a:lnTo>
                      <a:pt x="2528" y="2266"/>
                    </a:lnTo>
                    <a:lnTo>
                      <a:pt x="2528" y="2266"/>
                    </a:lnTo>
                    <a:lnTo>
                      <a:pt x="2530" y="2272"/>
                    </a:lnTo>
                    <a:lnTo>
                      <a:pt x="2528" y="2278"/>
                    </a:lnTo>
                    <a:lnTo>
                      <a:pt x="2526" y="2284"/>
                    </a:lnTo>
                    <a:lnTo>
                      <a:pt x="2518" y="2292"/>
                    </a:lnTo>
                    <a:lnTo>
                      <a:pt x="2518" y="2292"/>
                    </a:lnTo>
                    <a:lnTo>
                      <a:pt x="2510" y="2298"/>
                    </a:lnTo>
                    <a:lnTo>
                      <a:pt x="2502" y="2308"/>
                    </a:lnTo>
                    <a:lnTo>
                      <a:pt x="2492" y="2322"/>
                    </a:lnTo>
                    <a:lnTo>
                      <a:pt x="2492" y="2322"/>
                    </a:lnTo>
                    <a:lnTo>
                      <a:pt x="2490" y="2324"/>
                    </a:lnTo>
                    <a:lnTo>
                      <a:pt x="2486" y="2324"/>
                    </a:lnTo>
                    <a:lnTo>
                      <a:pt x="2482" y="2320"/>
                    </a:lnTo>
                    <a:lnTo>
                      <a:pt x="2468" y="2302"/>
                    </a:lnTo>
                    <a:lnTo>
                      <a:pt x="2468" y="2302"/>
                    </a:lnTo>
                    <a:lnTo>
                      <a:pt x="2464" y="2298"/>
                    </a:lnTo>
                    <a:lnTo>
                      <a:pt x="2460" y="2294"/>
                    </a:lnTo>
                    <a:lnTo>
                      <a:pt x="2450" y="2290"/>
                    </a:lnTo>
                    <a:lnTo>
                      <a:pt x="2440" y="2288"/>
                    </a:lnTo>
                    <a:lnTo>
                      <a:pt x="2430" y="2284"/>
                    </a:lnTo>
                    <a:lnTo>
                      <a:pt x="2430" y="2284"/>
                    </a:lnTo>
                    <a:lnTo>
                      <a:pt x="2422" y="2282"/>
                    </a:lnTo>
                    <a:lnTo>
                      <a:pt x="2412" y="2286"/>
                    </a:lnTo>
                    <a:lnTo>
                      <a:pt x="2402" y="2290"/>
                    </a:lnTo>
                    <a:lnTo>
                      <a:pt x="2392" y="2298"/>
                    </a:lnTo>
                    <a:lnTo>
                      <a:pt x="2392" y="2298"/>
                    </a:lnTo>
                    <a:lnTo>
                      <a:pt x="2386" y="2302"/>
                    </a:lnTo>
                    <a:lnTo>
                      <a:pt x="2382" y="2306"/>
                    </a:lnTo>
                    <a:lnTo>
                      <a:pt x="2376" y="2306"/>
                    </a:lnTo>
                    <a:lnTo>
                      <a:pt x="2370" y="2306"/>
                    </a:lnTo>
                    <a:lnTo>
                      <a:pt x="2358" y="2302"/>
                    </a:lnTo>
                    <a:lnTo>
                      <a:pt x="2348" y="2298"/>
                    </a:lnTo>
                    <a:lnTo>
                      <a:pt x="2348" y="2298"/>
                    </a:lnTo>
                    <a:lnTo>
                      <a:pt x="2338" y="2288"/>
                    </a:lnTo>
                    <a:lnTo>
                      <a:pt x="2324" y="2272"/>
                    </a:lnTo>
                    <a:lnTo>
                      <a:pt x="2304" y="2246"/>
                    </a:lnTo>
                    <a:lnTo>
                      <a:pt x="2304" y="2246"/>
                    </a:lnTo>
                    <a:lnTo>
                      <a:pt x="2302" y="2238"/>
                    </a:lnTo>
                    <a:lnTo>
                      <a:pt x="2304" y="2230"/>
                    </a:lnTo>
                    <a:lnTo>
                      <a:pt x="2310" y="2210"/>
                    </a:lnTo>
                    <a:lnTo>
                      <a:pt x="2310" y="2210"/>
                    </a:lnTo>
                    <a:lnTo>
                      <a:pt x="2312" y="2200"/>
                    </a:lnTo>
                    <a:lnTo>
                      <a:pt x="2312" y="2186"/>
                    </a:lnTo>
                    <a:lnTo>
                      <a:pt x="2312" y="2172"/>
                    </a:lnTo>
                    <a:lnTo>
                      <a:pt x="2312" y="2168"/>
                    </a:lnTo>
                    <a:lnTo>
                      <a:pt x="2314" y="2164"/>
                    </a:lnTo>
                    <a:lnTo>
                      <a:pt x="2314" y="2164"/>
                    </a:lnTo>
                    <a:lnTo>
                      <a:pt x="2318" y="2160"/>
                    </a:lnTo>
                    <a:lnTo>
                      <a:pt x="2318" y="2154"/>
                    </a:lnTo>
                    <a:lnTo>
                      <a:pt x="2320" y="2136"/>
                    </a:lnTo>
                    <a:lnTo>
                      <a:pt x="2320" y="2136"/>
                    </a:lnTo>
                    <a:lnTo>
                      <a:pt x="2320" y="2130"/>
                    </a:lnTo>
                    <a:lnTo>
                      <a:pt x="2318" y="2126"/>
                    </a:lnTo>
                    <a:lnTo>
                      <a:pt x="2316" y="2124"/>
                    </a:lnTo>
                    <a:lnTo>
                      <a:pt x="2312" y="2122"/>
                    </a:lnTo>
                    <a:lnTo>
                      <a:pt x="2300" y="2118"/>
                    </a:lnTo>
                    <a:lnTo>
                      <a:pt x="2296" y="2116"/>
                    </a:lnTo>
                    <a:lnTo>
                      <a:pt x="2290" y="2112"/>
                    </a:lnTo>
                    <a:lnTo>
                      <a:pt x="2290" y="2112"/>
                    </a:lnTo>
                    <a:lnTo>
                      <a:pt x="2284" y="2108"/>
                    </a:lnTo>
                    <a:lnTo>
                      <a:pt x="2278" y="2104"/>
                    </a:lnTo>
                    <a:lnTo>
                      <a:pt x="2270" y="2104"/>
                    </a:lnTo>
                    <a:lnTo>
                      <a:pt x="2262" y="2104"/>
                    </a:lnTo>
                    <a:lnTo>
                      <a:pt x="2246" y="2106"/>
                    </a:lnTo>
                    <a:lnTo>
                      <a:pt x="2232" y="2110"/>
                    </a:lnTo>
                    <a:lnTo>
                      <a:pt x="2232" y="2110"/>
                    </a:lnTo>
                    <a:lnTo>
                      <a:pt x="2226" y="2112"/>
                    </a:lnTo>
                    <a:lnTo>
                      <a:pt x="2220" y="2112"/>
                    </a:lnTo>
                    <a:lnTo>
                      <a:pt x="2206" y="2110"/>
                    </a:lnTo>
                    <a:lnTo>
                      <a:pt x="2194" y="2110"/>
                    </a:lnTo>
                    <a:lnTo>
                      <a:pt x="2188" y="2110"/>
                    </a:lnTo>
                    <a:lnTo>
                      <a:pt x="2182" y="2114"/>
                    </a:lnTo>
                    <a:lnTo>
                      <a:pt x="2182" y="2114"/>
                    </a:lnTo>
                    <a:lnTo>
                      <a:pt x="2176" y="2116"/>
                    </a:lnTo>
                    <a:lnTo>
                      <a:pt x="2172" y="2116"/>
                    </a:lnTo>
                    <a:lnTo>
                      <a:pt x="2170" y="2114"/>
                    </a:lnTo>
                    <a:lnTo>
                      <a:pt x="2170" y="2110"/>
                    </a:lnTo>
                    <a:lnTo>
                      <a:pt x="2172" y="2102"/>
                    </a:lnTo>
                    <a:lnTo>
                      <a:pt x="2178" y="2094"/>
                    </a:lnTo>
                    <a:lnTo>
                      <a:pt x="2178" y="2094"/>
                    </a:lnTo>
                    <a:lnTo>
                      <a:pt x="2180" y="2090"/>
                    </a:lnTo>
                    <a:lnTo>
                      <a:pt x="2182" y="2084"/>
                    </a:lnTo>
                    <a:lnTo>
                      <a:pt x="2182" y="2068"/>
                    </a:lnTo>
                    <a:lnTo>
                      <a:pt x="2180" y="2056"/>
                    </a:lnTo>
                    <a:lnTo>
                      <a:pt x="2182" y="2050"/>
                    </a:lnTo>
                    <a:lnTo>
                      <a:pt x="2186" y="2048"/>
                    </a:lnTo>
                    <a:lnTo>
                      <a:pt x="2186" y="2048"/>
                    </a:lnTo>
                    <a:lnTo>
                      <a:pt x="2190" y="2046"/>
                    </a:lnTo>
                    <a:lnTo>
                      <a:pt x="2194" y="2042"/>
                    </a:lnTo>
                    <a:lnTo>
                      <a:pt x="2198" y="2032"/>
                    </a:lnTo>
                    <a:lnTo>
                      <a:pt x="2202" y="2020"/>
                    </a:lnTo>
                    <a:lnTo>
                      <a:pt x="2204" y="2008"/>
                    </a:lnTo>
                    <a:lnTo>
                      <a:pt x="2204" y="2008"/>
                    </a:lnTo>
                    <a:lnTo>
                      <a:pt x="2204" y="1998"/>
                    </a:lnTo>
                    <a:lnTo>
                      <a:pt x="2204" y="1990"/>
                    </a:lnTo>
                    <a:lnTo>
                      <a:pt x="2204" y="1984"/>
                    </a:lnTo>
                    <a:lnTo>
                      <a:pt x="2208" y="1976"/>
                    </a:lnTo>
                    <a:lnTo>
                      <a:pt x="2208" y="1976"/>
                    </a:lnTo>
                    <a:lnTo>
                      <a:pt x="2220" y="1966"/>
                    </a:lnTo>
                    <a:lnTo>
                      <a:pt x="2224" y="1962"/>
                    </a:lnTo>
                    <a:lnTo>
                      <a:pt x="2224" y="1954"/>
                    </a:lnTo>
                    <a:lnTo>
                      <a:pt x="2224" y="1954"/>
                    </a:lnTo>
                    <a:lnTo>
                      <a:pt x="2222" y="1950"/>
                    </a:lnTo>
                    <a:lnTo>
                      <a:pt x="2220" y="1948"/>
                    </a:lnTo>
                    <a:lnTo>
                      <a:pt x="2214" y="1948"/>
                    </a:lnTo>
                    <a:lnTo>
                      <a:pt x="2208" y="1950"/>
                    </a:lnTo>
                    <a:lnTo>
                      <a:pt x="2204" y="1950"/>
                    </a:lnTo>
                    <a:lnTo>
                      <a:pt x="2200" y="1948"/>
                    </a:lnTo>
                    <a:lnTo>
                      <a:pt x="2200" y="1948"/>
                    </a:lnTo>
                    <a:lnTo>
                      <a:pt x="2192" y="1946"/>
                    </a:lnTo>
                    <a:lnTo>
                      <a:pt x="2184" y="1946"/>
                    </a:lnTo>
                    <a:lnTo>
                      <a:pt x="2156" y="1950"/>
                    </a:lnTo>
                    <a:lnTo>
                      <a:pt x="2156" y="1950"/>
                    </a:lnTo>
                    <a:lnTo>
                      <a:pt x="2140" y="1954"/>
                    </a:lnTo>
                    <a:lnTo>
                      <a:pt x="2130" y="1960"/>
                    </a:lnTo>
                    <a:lnTo>
                      <a:pt x="2126" y="1964"/>
                    </a:lnTo>
                    <a:lnTo>
                      <a:pt x="2124" y="1970"/>
                    </a:lnTo>
                    <a:lnTo>
                      <a:pt x="2122" y="1976"/>
                    </a:lnTo>
                    <a:lnTo>
                      <a:pt x="2122" y="1982"/>
                    </a:lnTo>
                    <a:lnTo>
                      <a:pt x="2122" y="1982"/>
                    </a:lnTo>
                    <a:lnTo>
                      <a:pt x="2122" y="1990"/>
                    </a:lnTo>
                    <a:lnTo>
                      <a:pt x="2118" y="1994"/>
                    </a:lnTo>
                    <a:lnTo>
                      <a:pt x="2116" y="1998"/>
                    </a:lnTo>
                    <a:lnTo>
                      <a:pt x="2114" y="2006"/>
                    </a:lnTo>
                    <a:lnTo>
                      <a:pt x="2114" y="2006"/>
                    </a:lnTo>
                    <a:lnTo>
                      <a:pt x="2114" y="2012"/>
                    </a:lnTo>
                    <a:lnTo>
                      <a:pt x="2112" y="2016"/>
                    </a:lnTo>
                    <a:lnTo>
                      <a:pt x="2104" y="2022"/>
                    </a:lnTo>
                    <a:lnTo>
                      <a:pt x="2098" y="2026"/>
                    </a:lnTo>
                    <a:lnTo>
                      <a:pt x="2096" y="2028"/>
                    </a:lnTo>
                    <a:lnTo>
                      <a:pt x="2096" y="2032"/>
                    </a:lnTo>
                    <a:lnTo>
                      <a:pt x="2096" y="2032"/>
                    </a:lnTo>
                    <a:lnTo>
                      <a:pt x="2096" y="2034"/>
                    </a:lnTo>
                    <a:lnTo>
                      <a:pt x="2094" y="2034"/>
                    </a:lnTo>
                    <a:lnTo>
                      <a:pt x="2088" y="2034"/>
                    </a:lnTo>
                    <a:lnTo>
                      <a:pt x="2076" y="2028"/>
                    </a:lnTo>
                    <a:lnTo>
                      <a:pt x="2076" y="2028"/>
                    </a:lnTo>
                    <a:lnTo>
                      <a:pt x="2072" y="2028"/>
                    </a:lnTo>
                    <a:lnTo>
                      <a:pt x="2064" y="2028"/>
                    </a:lnTo>
                    <a:lnTo>
                      <a:pt x="2044" y="2034"/>
                    </a:lnTo>
                    <a:lnTo>
                      <a:pt x="2012" y="2042"/>
                    </a:lnTo>
                    <a:lnTo>
                      <a:pt x="2012" y="2042"/>
                    </a:lnTo>
                    <a:lnTo>
                      <a:pt x="2004" y="2040"/>
                    </a:lnTo>
                    <a:lnTo>
                      <a:pt x="1996" y="2036"/>
                    </a:lnTo>
                    <a:lnTo>
                      <a:pt x="1988" y="2030"/>
                    </a:lnTo>
                    <a:lnTo>
                      <a:pt x="1984" y="2028"/>
                    </a:lnTo>
                    <a:lnTo>
                      <a:pt x="1980" y="2028"/>
                    </a:lnTo>
                    <a:lnTo>
                      <a:pt x="1980" y="2028"/>
                    </a:lnTo>
                    <a:lnTo>
                      <a:pt x="1976" y="2028"/>
                    </a:lnTo>
                    <a:lnTo>
                      <a:pt x="1974" y="2026"/>
                    </a:lnTo>
                    <a:lnTo>
                      <a:pt x="1970" y="2018"/>
                    </a:lnTo>
                    <a:lnTo>
                      <a:pt x="1966" y="2010"/>
                    </a:lnTo>
                    <a:lnTo>
                      <a:pt x="1964" y="2000"/>
                    </a:lnTo>
                    <a:lnTo>
                      <a:pt x="1964" y="2000"/>
                    </a:lnTo>
                    <a:lnTo>
                      <a:pt x="1964" y="1996"/>
                    </a:lnTo>
                    <a:lnTo>
                      <a:pt x="1960" y="1990"/>
                    </a:lnTo>
                    <a:lnTo>
                      <a:pt x="1952" y="1982"/>
                    </a:lnTo>
                    <a:lnTo>
                      <a:pt x="1944" y="1972"/>
                    </a:lnTo>
                    <a:lnTo>
                      <a:pt x="1936" y="1964"/>
                    </a:lnTo>
                    <a:lnTo>
                      <a:pt x="1936" y="1964"/>
                    </a:lnTo>
                    <a:lnTo>
                      <a:pt x="1930" y="1954"/>
                    </a:lnTo>
                    <a:lnTo>
                      <a:pt x="1928" y="1940"/>
                    </a:lnTo>
                    <a:lnTo>
                      <a:pt x="1926" y="1910"/>
                    </a:lnTo>
                    <a:lnTo>
                      <a:pt x="1926" y="1910"/>
                    </a:lnTo>
                    <a:lnTo>
                      <a:pt x="1924" y="1896"/>
                    </a:lnTo>
                    <a:lnTo>
                      <a:pt x="1926" y="1878"/>
                    </a:lnTo>
                    <a:lnTo>
                      <a:pt x="1928" y="1858"/>
                    </a:lnTo>
                    <a:lnTo>
                      <a:pt x="1934" y="1834"/>
                    </a:lnTo>
                    <a:lnTo>
                      <a:pt x="1934" y="1834"/>
                    </a:lnTo>
                    <a:lnTo>
                      <a:pt x="1936" y="1824"/>
                    </a:lnTo>
                    <a:lnTo>
                      <a:pt x="1936" y="1816"/>
                    </a:lnTo>
                    <a:lnTo>
                      <a:pt x="1934" y="1808"/>
                    </a:lnTo>
                    <a:lnTo>
                      <a:pt x="1930" y="1804"/>
                    </a:lnTo>
                    <a:lnTo>
                      <a:pt x="1926" y="1796"/>
                    </a:lnTo>
                    <a:lnTo>
                      <a:pt x="1926" y="1792"/>
                    </a:lnTo>
                    <a:lnTo>
                      <a:pt x="1930" y="1788"/>
                    </a:lnTo>
                    <a:lnTo>
                      <a:pt x="1930" y="1788"/>
                    </a:lnTo>
                    <a:lnTo>
                      <a:pt x="1934" y="1784"/>
                    </a:lnTo>
                    <a:lnTo>
                      <a:pt x="1936" y="1780"/>
                    </a:lnTo>
                    <a:lnTo>
                      <a:pt x="1936" y="1776"/>
                    </a:lnTo>
                    <a:lnTo>
                      <a:pt x="1936" y="1772"/>
                    </a:lnTo>
                    <a:lnTo>
                      <a:pt x="1934" y="1766"/>
                    </a:lnTo>
                    <a:lnTo>
                      <a:pt x="1934" y="1764"/>
                    </a:lnTo>
                    <a:lnTo>
                      <a:pt x="1936" y="1762"/>
                    </a:lnTo>
                    <a:lnTo>
                      <a:pt x="1936" y="1762"/>
                    </a:lnTo>
                    <a:lnTo>
                      <a:pt x="1948" y="1754"/>
                    </a:lnTo>
                    <a:lnTo>
                      <a:pt x="1954" y="1750"/>
                    </a:lnTo>
                    <a:lnTo>
                      <a:pt x="1956" y="1746"/>
                    </a:lnTo>
                    <a:lnTo>
                      <a:pt x="1956" y="1746"/>
                    </a:lnTo>
                    <a:lnTo>
                      <a:pt x="1956" y="1742"/>
                    </a:lnTo>
                    <a:lnTo>
                      <a:pt x="1960" y="1740"/>
                    </a:lnTo>
                    <a:lnTo>
                      <a:pt x="1972" y="1740"/>
                    </a:lnTo>
                    <a:lnTo>
                      <a:pt x="1972" y="1740"/>
                    </a:lnTo>
                    <a:lnTo>
                      <a:pt x="1976" y="1738"/>
                    </a:lnTo>
                    <a:lnTo>
                      <a:pt x="1980" y="1738"/>
                    </a:lnTo>
                    <a:lnTo>
                      <a:pt x="1990" y="1732"/>
                    </a:lnTo>
                    <a:lnTo>
                      <a:pt x="1996" y="1724"/>
                    </a:lnTo>
                    <a:lnTo>
                      <a:pt x="1998" y="1720"/>
                    </a:lnTo>
                    <a:lnTo>
                      <a:pt x="1998" y="1716"/>
                    </a:lnTo>
                    <a:lnTo>
                      <a:pt x="1998" y="1716"/>
                    </a:lnTo>
                    <a:lnTo>
                      <a:pt x="1998" y="1712"/>
                    </a:lnTo>
                    <a:lnTo>
                      <a:pt x="2000" y="1710"/>
                    </a:lnTo>
                    <a:lnTo>
                      <a:pt x="2004" y="1710"/>
                    </a:lnTo>
                    <a:lnTo>
                      <a:pt x="2012" y="1712"/>
                    </a:lnTo>
                    <a:lnTo>
                      <a:pt x="2012" y="1712"/>
                    </a:lnTo>
                    <a:lnTo>
                      <a:pt x="2016" y="1712"/>
                    </a:lnTo>
                    <a:lnTo>
                      <a:pt x="2018" y="1710"/>
                    </a:lnTo>
                    <a:lnTo>
                      <a:pt x="2022" y="1706"/>
                    </a:lnTo>
                    <a:lnTo>
                      <a:pt x="2024" y="1702"/>
                    </a:lnTo>
                    <a:lnTo>
                      <a:pt x="2026" y="1700"/>
                    </a:lnTo>
                    <a:lnTo>
                      <a:pt x="2028" y="1700"/>
                    </a:lnTo>
                    <a:lnTo>
                      <a:pt x="2028" y="1700"/>
                    </a:lnTo>
                    <a:lnTo>
                      <a:pt x="2038" y="1704"/>
                    </a:lnTo>
                    <a:lnTo>
                      <a:pt x="2042" y="1704"/>
                    </a:lnTo>
                    <a:lnTo>
                      <a:pt x="2042" y="1702"/>
                    </a:lnTo>
                    <a:lnTo>
                      <a:pt x="2042" y="1702"/>
                    </a:lnTo>
                    <a:lnTo>
                      <a:pt x="2044" y="1698"/>
                    </a:lnTo>
                    <a:lnTo>
                      <a:pt x="2048" y="1698"/>
                    </a:lnTo>
                    <a:lnTo>
                      <a:pt x="2052" y="1700"/>
                    </a:lnTo>
                    <a:lnTo>
                      <a:pt x="2056" y="1704"/>
                    </a:lnTo>
                    <a:lnTo>
                      <a:pt x="2056" y="1704"/>
                    </a:lnTo>
                    <a:lnTo>
                      <a:pt x="2062" y="1710"/>
                    </a:lnTo>
                    <a:lnTo>
                      <a:pt x="2068" y="1710"/>
                    </a:lnTo>
                    <a:lnTo>
                      <a:pt x="2076" y="1710"/>
                    </a:lnTo>
                    <a:lnTo>
                      <a:pt x="2078" y="1708"/>
                    </a:lnTo>
                    <a:lnTo>
                      <a:pt x="2078" y="1706"/>
                    </a:lnTo>
                    <a:lnTo>
                      <a:pt x="2078" y="1706"/>
                    </a:lnTo>
                    <a:lnTo>
                      <a:pt x="2080" y="1702"/>
                    </a:lnTo>
                    <a:lnTo>
                      <a:pt x="2080" y="1702"/>
                    </a:lnTo>
                    <a:lnTo>
                      <a:pt x="2084" y="1704"/>
                    </a:lnTo>
                    <a:lnTo>
                      <a:pt x="2096" y="1714"/>
                    </a:lnTo>
                    <a:lnTo>
                      <a:pt x="2096" y="1714"/>
                    </a:lnTo>
                    <a:lnTo>
                      <a:pt x="2102" y="1718"/>
                    </a:lnTo>
                    <a:lnTo>
                      <a:pt x="2106" y="1720"/>
                    </a:lnTo>
                    <a:lnTo>
                      <a:pt x="2120" y="1720"/>
                    </a:lnTo>
                    <a:lnTo>
                      <a:pt x="2120" y="1720"/>
                    </a:lnTo>
                    <a:lnTo>
                      <a:pt x="2126" y="1720"/>
                    </a:lnTo>
                    <a:lnTo>
                      <a:pt x="2130" y="1718"/>
                    </a:lnTo>
                    <a:lnTo>
                      <a:pt x="2130" y="1716"/>
                    </a:lnTo>
                    <a:lnTo>
                      <a:pt x="2132" y="1710"/>
                    </a:lnTo>
                    <a:lnTo>
                      <a:pt x="2132" y="1710"/>
                    </a:lnTo>
                    <a:lnTo>
                      <a:pt x="2132" y="1710"/>
                    </a:lnTo>
                    <a:lnTo>
                      <a:pt x="2134" y="1710"/>
                    </a:lnTo>
                    <a:lnTo>
                      <a:pt x="2140" y="1716"/>
                    </a:lnTo>
                    <a:lnTo>
                      <a:pt x="2148" y="1724"/>
                    </a:lnTo>
                    <a:lnTo>
                      <a:pt x="2152" y="1726"/>
                    </a:lnTo>
                    <a:lnTo>
                      <a:pt x="2156" y="1728"/>
                    </a:lnTo>
                    <a:lnTo>
                      <a:pt x="2156" y="1728"/>
                    </a:lnTo>
                    <a:lnTo>
                      <a:pt x="2160" y="1728"/>
                    </a:lnTo>
                    <a:lnTo>
                      <a:pt x="2160" y="1724"/>
                    </a:lnTo>
                    <a:lnTo>
                      <a:pt x="2150" y="1714"/>
                    </a:lnTo>
                    <a:lnTo>
                      <a:pt x="2150" y="1714"/>
                    </a:lnTo>
                    <a:lnTo>
                      <a:pt x="2146" y="1710"/>
                    </a:lnTo>
                    <a:lnTo>
                      <a:pt x="2146" y="1706"/>
                    </a:lnTo>
                    <a:lnTo>
                      <a:pt x="2146" y="1702"/>
                    </a:lnTo>
                    <a:lnTo>
                      <a:pt x="2144" y="1698"/>
                    </a:lnTo>
                    <a:lnTo>
                      <a:pt x="2144" y="1698"/>
                    </a:lnTo>
                    <a:lnTo>
                      <a:pt x="2142" y="1696"/>
                    </a:lnTo>
                    <a:lnTo>
                      <a:pt x="2142" y="1694"/>
                    </a:lnTo>
                    <a:lnTo>
                      <a:pt x="2148" y="1690"/>
                    </a:lnTo>
                    <a:lnTo>
                      <a:pt x="2156" y="1688"/>
                    </a:lnTo>
                    <a:lnTo>
                      <a:pt x="2168" y="1686"/>
                    </a:lnTo>
                    <a:lnTo>
                      <a:pt x="2168" y="1686"/>
                    </a:lnTo>
                    <a:lnTo>
                      <a:pt x="2180" y="1688"/>
                    </a:lnTo>
                    <a:lnTo>
                      <a:pt x="2184" y="1686"/>
                    </a:lnTo>
                    <a:lnTo>
                      <a:pt x="2188" y="1682"/>
                    </a:lnTo>
                    <a:lnTo>
                      <a:pt x="2188" y="1682"/>
                    </a:lnTo>
                    <a:lnTo>
                      <a:pt x="2192" y="1678"/>
                    </a:lnTo>
                    <a:lnTo>
                      <a:pt x="2194" y="1680"/>
                    </a:lnTo>
                    <a:lnTo>
                      <a:pt x="2198" y="1684"/>
                    </a:lnTo>
                    <a:lnTo>
                      <a:pt x="2198" y="1690"/>
                    </a:lnTo>
                    <a:lnTo>
                      <a:pt x="2198" y="1690"/>
                    </a:lnTo>
                    <a:lnTo>
                      <a:pt x="2200" y="1692"/>
                    </a:lnTo>
                    <a:lnTo>
                      <a:pt x="2202" y="1692"/>
                    </a:lnTo>
                    <a:lnTo>
                      <a:pt x="2212" y="1690"/>
                    </a:lnTo>
                    <a:lnTo>
                      <a:pt x="2224" y="1688"/>
                    </a:lnTo>
                    <a:lnTo>
                      <a:pt x="2234" y="1686"/>
                    </a:lnTo>
                    <a:lnTo>
                      <a:pt x="2234" y="1686"/>
                    </a:lnTo>
                    <a:lnTo>
                      <a:pt x="2244" y="1688"/>
                    </a:lnTo>
                    <a:lnTo>
                      <a:pt x="2252" y="1692"/>
                    </a:lnTo>
                    <a:lnTo>
                      <a:pt x="2256" y="1698"/>
                    </a:lnTo>
                    <a:lnTo>
                      <a:pt x="2260" y="1704"/>
                    </a:lnTo>
                    <a:lnTo>
                      <a:pt x="2260" y="1704"/>
                    </a:lnTo>
                    <a:lnTo>
                      <a:pt x="2262" y="1708"/>
                    </a:lnTo>
                    <a:lnTo>
                      <a:pt x="2266" y="1710"/>
                    </a:lnTo>
                    <a:lnTo>
                      <a:pt x="2272" y="1710"/>
                    </a:lnTo>
                    <a:lnTo>
                      <a:pt x="2278" y="1706"/>
                    </a:lnTo>
                    <a:lnTo>
                      <a:pt x="2278" y="1706"/>
                    </a:lnTo>
                    <a:lnTo>
                      <a:pt x="2284" y="1700"/>
                    </a:lnTo>
                    <a:lnTo>
                      <a:pt x="2292" y="1696"/>
                    </a:lnTo>
                    <a:lnTo>
                      <a:pt x="2298" y="1694"/>
                    </a:lnTo>
                    <a:lnTo>
                      <a:pt x="2300" y="1696"/>
                    </a:lnTo>
                    <a:lnTo>
                      <a:pt x="2304" y="1698"/>
                    </a:lnTo>
                    <a:lnTo>
                      <a:pt x="2304" y="1698"/>
                    </a:lnTo>
                    <a:lnTo>
                      <a:pt x="2330" y="1728"/>
                    </a:lnTo>
                    <a:lnTo>
                      <a:pt x="2330" y="1728"/>
                    </a:lnTo>
                    <a:lnTo>
                      <a:pt x="2334" y="1732"/>
                    </a:lnTo>
                    <a:lnTo>
                      <a:pt x="2334" y="1736"/>
                    </a:lnTo>
                    <a:lnTo>
                      <a:pt x="2334" y="1744"/>
                    </a:lnTo>
                    <a:lnTo>
                      <a:pt x="2330" y="1752"/>
                    </a:lnTo>
                    <a:lnTo>
                      <a:pt x="2330" y="1756"/>
                    </a:lnTo>
                    <a:lnTo>
                      <a:pt x="2332" y="1760"/>
                    </a:lnTo>
                    <a:lnTo>
                      <a:pt x="2332" y="1760"/>
                    </a:lnTo>
                    <a:lnTo>
                      <a:pt x="2334" y="1766"/>
                    </a:lnTo>
                    <a:lnTo>
                      <a:pt x="2334" y="1772"/>
                    </a:lnTo>
                    <a:lnTo>
                      <a:pt x="2336" y="1780"/>
                    </a:lnTo>
                    <a:lnTo>
                      <a:pt x="2340" y="1784"/>
                    </a:lnTo>
                    <a:lnTo>
                      <a:pt x="2344" y="1786"/>
                    </a:lnTo>
                    <a:lnTo>
                      <a:pt x="2344" y="1786"/>
                    </a:lnTo>
                    <a:lnTo>
                      <a:pt x="2346" y="1790"/>
                    </a:lnTo>
                    <a:lnTo>
                      <a:pt x="2348" y="1794"/>
                    </a:lnTo>
                    <a:lnTo>
                      <a:pt x="2350" y="1802"/>
                    </a:lnTo>
                    <a:lnTo>
                      <a:pt x="2350" y="1810"/>
                    </a:lnTo>
                    <a:lnTo>
                      <a:pt x="2352" y="1814"/>
                    </a:lnTo>
                    <a:lnTo>
                      <a:pt x="2354" y="1814"/>
                    </a:lnTo>
                    <a:lnTo>
                      <a:pt x="2354" y="1814"/>
                    </a:lnTo>
                    <a:lnTo>
                      <a:pt x="2360" y="1818"/>
                    </a:lnTo>
                    <a:lnTo>
                      <a:pt x="2366" y="1826"/>
                    </a:lnTo>
                    <a:lnTo>
                      <a:pt x="2370" y="1832"/>
                    </a:lnTo>
                    <a:lnTo>
                      <a:pt x="2372" y="1838"/>
                    </a:lnTo>
                    <a:lnTo>
                      <a:pt x="2372" y="1838"/>
                    </a:lnTo>
                    <a:lnTo>
                      <a:pt x="2376" y="1842"/>
                    </a:lnTo>
                    <a:lnTo>
                      <a:pt x="2382" y="1846"/>
                    </a:lnTo>
                    <a:lnTo>
                      <a:pt x="2390" y="1846"/>
                    </a:lnTo>
                    <a:lnTo>
                      <a:pt x="2392" y="1846"/>
                    </a:lnTo>
                    <a:lnTo>
                      <a:pt x="2394" y="1842"/>
                    </a:lnTo>
                    <a:lnTo>
                      <a:pt x="2394" y="1842"/>
                    </a:lnTo>
                    <a:lnTo>
                      <a:pt x="2396" y="1834"/>
                    </a:lnTo>
                    <a:lnTo>
                      <a:pt x="2400" y="1826"/>
                    </a:lnTo>
                    <a:lnTo>
                      <a:pt x="2404" y="1818"/>
                    </a:lnTo>
                    <a:lnTo>
                      <a:pt x="2406" y="1810"/>
                    </a:lnTo>
                    <a:lnTo>
                      <a:pt x="2406" y="1810"/>
                    </a:lnTo>
                    <a:lnTo>
                      <a:pt x="2404" y="1798"/>
                    </a:lnTo>
                    <a:lnTo>
                      <a:pt x="2402" y="1782"/>
                    </a:lnTo>
                    <a:lnTo>
                      <a:pt x="2396" y="1766"/>
                    </a:lnTo>
                    <a:lnTo>
                      <a:pt x="2390" y="1754"/>
                    </a:lnTo>
                    <a:lnTo>
                      <a:pt x="2390" y="1754"/>
                    </a:lnTo>
                    <a:lnTo>
                      <a:pt x="2388" y="1748"/>
                    </a:lnTo>
                    <a:lnTo>
                      <a:pt x="2386" y="1742"/>
                    </a:lnTo>
                    <a:lnTo>
                      <a:pt x="2386" y="1736"/>
                    </a:lnTo>
                    <a:lnTo>
                      <a:pt x="2382" y="1728"/>
                    </a:lnTo>
                    <a:lnTo>
                      <a:pt x="2382" y="1728"/>
                    </a:lnTo>
                    <a:lnTo>
                      <a:pt x="2376" y="1718"/>
                    </a:lnTo>
                    <a:lnTo>
                      <a:pt x="2370" y="1704"/>
                    </a:lnTo>
                    <a:lnTo>
                      <a:pt x="2368" y="1690"/>
                    </a:lnTo>
                    <a:lnTo>
                      <a:pt x="2368" y="1676"/>
                    </a:lnTo>
                    <a:lnTo>
                      <a:pt x="2368" y="1676"/>
                    </a:lnTo>
                    <a:lnTo>
                      <a:pt x="2368" y="1668"/>
                    </a:lnTo>
                    <a:lnTo>
                      <a:pt x="2372" y="1660"/>
                    </a:lnTo>
                    <a:lnTo>
                      <a:pt x="2380" y="1644"/>
                    </a:lnTo>
                    <a:lnTo>
                      <a:pt x="2390" y="1630"/>
                    </a:lnTo>
                    <a:lnTo>
                      <a:pt x="2400" y="1618"/>
                    </a:lnTo>
                    <a:lnTo>
                      <a:pt x="2400" y="1618"/>
                    </a:lnTo>
                    <a:lnTo>
                      <a:pt x="2408" y="1614"/>
                    </a:lnTo>
                    <a:lnTo>
                      <a:pt x="2414" y="1612"/>
                    </a:lnTo>
                    <a:lnTo>
                      <a:pt x="2420" y="1610"/>
                    </a:lnTo>
                    <a:lnTo>
                      <a:pt x="2422" y="1608"/>
                    </a:lnTo>
                    <a:lnTo>
                      <a:pt x="2424" y="1606"/>
                    </a:lnTo>
                    <a:lnTo>
                      <a:pt x="2424" y="1606"/>
                    </a:lnTo>
                    <a:lnTo>
                      <a:pt x="2426" y="1598"/>
                    </a:lnTo>
                    <a:lnTo>
                      <a:pt x="2432" y="1590"/>
                    </a:lnTo>
                    <a:lnTo>
                      <a:pt x="2440" y="1586"/>
                    </a:lnTo>
                    <a:lnTo>
                      <a:pt x="2446" y="1584"/>
                    </a:lnTo>
                    <a:lnTo>
                      <a:pt x="2446" y="1584"/>
                    </a:lnTo>
                    <a:lnTo>
                      <a:pt x="2456" y="1584"/>
                    </a:lnTo>
                    <a:lnTo>
                      <a:pt x="2460" y="1582"/>
                    </a:lnTo>
                    <a:lnTo>
                      <a:pt x="2462" y="1578"/>
                    </a:lnTo>
                    <a:lnTo>
                      <a:pt x="2462" y="1578"/>
                    </a:lnTo>
                    <a:lnTo>
                      <a:pt x="2464" y="1572"/>
                    </a:lnTo>
                    <a:lnTo>
                      <a:pt x="2472" y="1566"/>
                    </a:lnTo>
                    <a:lnTo>
                      <a:pt x="2480" y="1560"/>
                    </a:lnTo>
                    <a:lnTo>
                      <a:pt x="2492" y="1558"/>
                    </a:lnTo>
                    <a:lnTo>
                      <a:pt x="2492" y="1558"/>
                    </a:lnTo>
                    <a:lnTo>
                      <a:pt x="2496" y="1556"/>
                    </a:lnTo>
                    <a:lnTo>
                      <a:pt x="2498" y="1554"/>
                    </a:lnTo>
                    <a:lnTo>
                      <a:pt x="2500" y="1552"/>
                    </a:lnTo>
                    <a:lnTo>
                      <a:pt x="2500" y="1550"/>
                    </a:lnTo>
                    <a:lnTo>
                      <a:pt x="2498" y="1544"/>
                    </a:lnTo>
                    <a:lnTo>
                      <a:pt x="2494" y="1540"/>
                    </a:lnTo>
                    <a:lnTo>
                      <a:pt x="2494" y="1540"/>
                    </a:lnTo>
                    <a:lnTo>
                      <a:pt x="2492" y="1534"/>
                    </a:lnTo>
                    <a:lnTo>
                      <a:pt x="2494" y="1530"/>
                    </a:lnTo>
                    <a:lnTo>
                      <a:pt x="2498" y="1528"/>
                    </a:lnTo>
                    <a:lnTo>
                      <a:pt x="2500" y="1530"/>
                    </a:lnTo>
                    <a:lnTo>
                      <a:pt x="2500" y="1530"/>
                    </a:lnTo>
                    <a:lnTo>
                      <a:pt x="2504" y="1532"/>
                    </a:lnTo>
                    <a:lnTo>
                      <a:pt x="2508" y="1534"/>
                    </a:lnTo>
                    <a:lnTo>
                      <a:pt x="2514" y="1532"/>
                    </a:lnTo>
                    <a:lnTo>
                      <a:pt x="2518" y="1530"/>
                    </a:lnTo>
                    <a:lnTo>
                      <a:pt x="2518" y="1530"/>
                    </a:lnTo>
                    <a:lnTo>
                      <a:pt x="2524" y="1526"/>
                    </a:lnTo>
                    <a:lnTo>
                      <a:pt x="2530" y="1522"/>
                    </a:lnTo>
                    <a:lnTo>
                      <a:pt x="2530" y="1518"/>
                    </a:lnTo>
                    <a:lnTo>
                      <a:pt x="2532" y="1516"/>
                    </a:lnTo>
                    <a:lnTo>
                      <a:pt x="2530" y="1516"/>
                    </a:lnTo>
                    <a:lnTo>
                      <a:pt x="2526" y="1514"/>
                    </a:lnTo>
                    <a:lnTo>
                      <a:pt x="2526" y="1514"/>
                    </a:lnTo>
                    <a:lnTo>
                      <a:pt x="2518" y="1514"/>
                    </a:lnTo>
                    <a:lnTo>
                      <a:pt x="2514" y="1510"/>
                    </a:lnTo>
                    <a:lnTo>
                      <a:pt x="2514" y="1508"/>
                    </a:lnTo>
                    <a:lnTo>
                      <a:pt x="2518" y="1506"/>
                    </a:lnTo>
                    <a:lnTo>
                      <a:pt x="2518" y="1506"/>
                    </a:lnTo>
                    <a:lnTo>
                      <a:pt x="2520" y="1504"/>
                    </a:lnTo>
                    <a:lnTo>
                      <a:pt x="2520" y="1502"/>
                    </a:lnTo>
                    <a:lnTo>
                      <a:pt x="2520" y="1496"/>
                    </a:lnTo>
                    <a:lnTo>
                      <a:pt x="2514" y="1490"/>
                    </a:lnTo>
                    <a:lnTo>
                      <a:pt x="2508" y="1486"/>
                    </a:lnTo>
                    <a:lnTo>
                      <a:pt x="2508" y="1486"/>
                    </a:lnTo>
                    <a:lnTo>
                      <a:pt x="2502" y="1484"/>
                    </a:lnTo>
                    <a:lnTo>
                      <a:pt x="2500" y="1482"/>
                    </a:lnTo>
                    <a:lnTo>
                      <a:pt x="2502" y="1478"/>
                    </a:lnTo>
                    <a:lnTo>
                      <a:pt x="2506" y="1474"/>
                    </a:lnTo>
                    <a:lnTo>
                      <a:pt x="2506" y="1474"/>
                    </a:lnTo>
                    <a:lnTo>
                      <a:pt x="2508" y="1470"/>
                    </a:lnTo>
                    <a:lnTo>
                      <a:pt x="2508" y="1468"/>
                    </a:lnTo>
                    <a:lnTo>
                      <a:pt x="2504" y="1462"/>
                    </a:lnTo>
                    <a:lnTo>
                      <a:pt x="2490" y="1450"/>
                    </a:lnTo>
                    <a:lnTo>
                      <a:pt x="2490" y="1450"/>
                    </a:lnTo>
                    <a:lnTo>
                      <a:pt x="2488" y="1448"/>
                    </a:lnTo>
                    <a:lnTo>
                      <a:pt x="2486" y="1446"/>
                    </a:lnTo>
                    <a:lnTo>
                      <a:pt x="2490" y="1444"/>
                    </a:lnTo>
                    <a:lnTo>
                      <a:pt x="2500" y="1440"/>
                    </a:lnTo>
                    <a:lnTo>
                      <a:pt x="2500" y="1440"/>
                    </a:lnTo>
                    <a:lnTo>
                      <a:pt x="2502" y="1440"/>
                    </a:lnTo>
                    <a:lnTo>
                      <a:pt x="2502" y="1436"/>
                    </a:lnTo>
                    <a:lnTo>
                      <a:pt x="2504" y="1424"/>
                    </a:lnTo>
                    <a:lnTo>
                      <a:pt x="2504" y="1414"/>
                    </a:lnTo>
                    <a:lnTo>
                      <a:pt x="2504" y="1404"/>
                    </a:lnTo>
                    <a:lnTo>
                      <a:pt x="2504" y="1404"/>
                    </a:lnTo>
                    <a:lnTo>
                      <a:pt x="2508" y="1402"/>
                    </a:lnTo>
                    <a:lnTo>
                      <a:pt x="2512" y="1400"/>
                    </a:lnTo>
                    <a:lnTo>
                      <a:pt x="2514" y="1402"/>
                    </a:lnTo>
                    <a:lnTo>
                      <a:pt x="2514" y="1404"/>
                    </a:lnTo>
                    <a:lnTo>
                      <a:pt x="2514" y="1404"/>
                    </a:lnTo>
                    <a:lnTo>
                      <a:pt x="2510" y="1410"/>
                    </a:lnTo>
                    <a:lnTo>
                      <a:pt x="2508" y="1418"/>
                    </a:lnTo>
                    <a:lnTo>
                      <a:pt x="2508" y="1424"/>
                    </a:lnTo>
                    <a:lnTo>
                      <a:pt x="2512" y="1432"/>
                    </a:lnTo>
                    <a:lnTo>
                      <a:pt x="2512" y="1432"/>
                    </a:lnTo>
                    <a:lnTo>
                      <a:pt x="2516" y="1438"/>
                    </a:lnTo>
                    <a:lnTo>
                      <a:pt x="2518" y="1446"/>
                    </a:lnTo>
                    <a:lnTo>
                      <a:pt x="2520" y="1454"/>
                    </a:lnTo>
                    <a:lnTo>
                      <a:pt x="2518" y="1464"/>
                    </a:lnTo>
                    <a:lnTo>
                      <a:pt x="2518" y="1464"/>
                    </a:lnTo>
                    <a:lnTo>
                      <a:pt x="2518" y="1472"/>
                    </a:lnTo>
                    <a:lnTo>
                      <a:pt x="2518" y="1472"/>
                    </a:lnTo>
                    <a:lnTo>
                      <a:pt x="2520" y="1472"/>
                    </a:lnTo>
                    <a:lnTo>
                      <a:pt x="2524" y="1468"/>
                    </a:lnTo>
                    <a:lnTo>
                      <a:pt x="2530" y="1456"/>
                    </a:lnTo>
                    <a:lnTo>
                      <a:pt x="2530" y="1456"/>
                    </a:lnTo>
                    <a:lnTo>
                      <a:pt x="2536" y="1444"/>
                    </a:lnTo>
                    <a:lnTo>
                      <a:pt x="2538" y="1432"/>
                    </a:lnTo>
                    <a:lnTo>
                      <a:pt x="2538" y="1424"/>
                    </a:lnTo>
                    <a:lnTo>
                      <a:pt x="2536" y="1422"/>
                    </a:lnTo>
                    <a:lnTo>
                      <a:pt x="2534" y="1420"/>
                    </a:lnTo>
                    <a:lnTo>
                      <a:pt x="2534" y="1420"/>
                    </a:lnTo>
                    <a:lnTo>
                      <a:pt x="2532" y="1420"/>
                    </a:lnTo>
                    <a:lnTo>
                      <a:pt x="2532" y="1416"/>
                    </a:lnTo>
                    <a:lnTo>
                      <a:pt x="2530" y="1412"/>
                    </a:lnTo>
                    <a:lnTo>
                      <a:pt x="2532" y="1408"/>
                    </a:lnTo>
                    <a:lnTo>
                      <a:pt x="2534" y="1408"/>
                    </a:lnTo>
                    <a:lnTo>
                      <a:pt x="2536" y="1410"/>
                    </a:lnTo>
                    <a:lnTo>
                      <a:pt x="2536" y="1410"/>
                    </a:lnTo>
                    <a:lnTo>
                      <a:pt x="2540" y="1414"/>
                    </a:lnTo>
                    <a:lnTo>
                      <a:pt x="2544" y="1416"/>
                    </a:lnTo>
                    <a:lnTo>
                      <a:pt x="2548" y="1414"/>
                    </a:lnTo>
                    <a:lnTo>
                      <a:pt x="2556" y="1408"/>
                    </a:lnTo>
                    <a:lnTo>
                      <a:pt x="2556" y="1408"/>
                    </a:lnTo>
                    <a:lnTo>
                      <a:pt x="2562" y="1398"/>
                    </a:lnTo>
                    <a:lnTo>
                      <a:pt x="2568" y="1388"/>
                    </a:lnTo>
                    <a:lnTo>
                      <a:pt x="2572" y="1380"/>
                    </a:lnTo>
                    <a:lnTo>
                      <a:pt x="2572" y="1376"/>
                    </a:lnTo>
                    <a:lnTo>
                      <a:pt x="2570" y="1374"/>
                    </a:lnTo>
                    <a:lnTo>
                      <a:pt x="2570" y="1374"/>
                    </a:lnTo>
                    <a:lnTo>
                      <a:pt x="2568" y="1372"/>
                    </a:lnTo>
                    <a:lnTo>
                      <a:pt x="2570" y="1368"/>
                    </a:lnTo>
                    <a:lnTo>
                      <a:pt x="2576" y="1366"/>
                    </a:lnTo>
                    <a:lnTo>
                      <a:pt x="2584" y="1366"/>
                    </a:lnTo>
                    <a:lnTo>
                      <a:pt x="2584" y="1366"/>
                    </a:lnTo>
                    <a:lnTo>
                      <a:pt x="2596" y="1366"/>
                    </a:lnTo>
                    <a:lnTo>
                      <a:pt x="2608" y="1362"/>
                    </a:lnTo>
                    <a:lnTo>
                      <a:pt x="2620" y="1358"/>
                    </a:lnTo>
                    <a:lnTo>
                      <a:pt x="2624" y="1356"/>
                    </a:lnTo>
                    <a:lnTo>
                      <a:pt x="2624" y="1356"/>
                    </a:lnTo>
                    <a:lnTo>
                      <a:pt x="2624" y="1352"/>
                    </a:lnTo>
                    <a:lnTo>
                      <a:pt x="2620" y="1352"/>
                    </a:lnTo>
                    <a:lnTo>
                      <a:pt x="2606" y="1352"/>
                    </a:lnTo>
                    <a:lnTo>
                      <a:pt x="2590" y="1356"/>
                    </a:lnTo>
                    <a:lnTo>
                      <a:pt x="2586" y="1356"/>
                    </a:lnTo>
                    <a:lnTo>
                      <a:pt x="2584" y="1354"/>
                    </a:lnTo>
                    <a:lnTo>
                      <a:pt x="2584" y="1354"/>
                    </a:lnTo>
                    <a:lnTo>
                      <a:pt x="2584" y="1352"/>
                    </a:lnTo>
                    <a:lnTo>
                      <a:pt x="2588" y="1350"/>
                    </a:lnTo>
                    <a:lnTo>
                      <a:pt x="2600" y="1346"/>
                    </a:lnTo>
                    <a:lnTo>
                      <a:pt x="2614" y="1342"/>
                    </a:lnTo>
                    <a:lnTo>
                      <a:pt x="2628" y="1340"/>
                    </a:lnTo>
                    <a:lnTo>
                      <a:pt x="2628" y="1340"/>
                    </a:lnTo>
                    <a:lnTo>
                      <a:pt x="2632" y="1340"/>
                    </a:lnTo>
                    <a:lnTo>
                      <a:pt x="2634" y="1338"/>
                    </a:lnTo>
                    <a:lnTo>
                      <a:pt x="2636" y="1332"/>
                    </a:lnTo>
                    <a:lnTo>
                      <a:pt x="2638" y="1328"/>
                    </a:lnTo>
                    <a:lnTo>
                      <a:pt x="2638" y="1328"/>
                    </a:lnTo>
                    <a:lnTo>
                      <a:pt x="2640" y="1328"/>
                    </a:lnTo>
                    <a:lnTo>
                      <a:pt x="2640" y="1328"/>
                    </a:lnTo>
                    <a:lnTo>
                      <a:pt x="2646" y="1334"/>
                    </a:lnTo>
                    <a:lnTo>
                      <a:pt x="2652" y="1334"/>
                    </a:lnTo>
                    <a:lnTo>
                      <a:pt x="2658" y="1334"/>
                    </a:lnTo>
                    <a:lnTo>
                      <a:pt x="2664" y="1330"/>
                    </a:lnTo>
                    <a:lnTo>
                      <a:pt x="2664" y="1330"/>
                    </a:lnTo>
                    <a:lnTo>
                      <a:pt x="2666" y="1328"/>
                    </a:lnTo>
                    <a:lnTo>
                      <a:pt x="2666" y="1326"/>
                    </a:lnTo>
                    <a:lnTo>
                      <a:pt x="2666" y="1320"/>
                    </a:lnTo>
                    <a:lnTo>
                      <a:pt x="2662" y="1314"/>
                    </a:lnTo>
                    <a:lnTo>
                      <a:pt x="2656" y="1310"/>
                    </a:lnTo>
                    <a:lnTo>
                      <a:pt x="2656" y="1310"/>
                    </a:lnTo>
                    <a:lnTo>
                      <a:pt x="2654" y="1308"/>
                    </a:lnTo>
                    <a:lnTo>
                      <a:pt x="2654" y="1308"/>
                    </a:lnTo>
                    <a:lnTo>
                      <a:pt x="2656" y="1304"/>
                    </a:lnTo>
                    <a:lnTo>
                      <a:pt x="2660" y="1300"/>
                    </a:lnTo>
                    <a:lnTo>
                      <a:pt x="2660" y="1298"/>
                    </a:lnTo>
                    <a:lnTo>
                      <a:pt x="2660" y="1296"/>
                    </a:lnTo>
                    <a:lnTo>
                      <a:pt x="2660" y="1296"/>
                    </a:lnTo>
                    <a:lnTo>
                      <a:pt x="2660" y="1290"/>
                    </a:lnTo>
                    <a:lnTo>
                      <a:pt x="2664" y="1280"/>
                    </a:lnTo>
                    <a:lnTo>
                      <a:pt x="2670" y="1270"/>
                    </a:lnTo>
                    <a:lnTo>
                      <a:pt x="2674" y="1268"/>
                    </a:lnTo>
                    <a:lnTo>
                      <a:pt x="2678" y="1266"/>
                    </a:lnTo>
                    <a:lnTo>
                      <a:pt x="2678" y="1266"/>
                    </a:lnTo>
                    <a:lnTo>
                      <a:pt x="2684" y="1264"/>
                    </a:lnTo>
                    <a:lnTo>
                      <a:pt x="2686" y="1260"/>
                    </a:lnTo>
                    <a:lnTo>
                      <a:pt x="2688" y="1258"/>
                    </a:lnTo>
                    <a:lnTo>
                      <a:pt x="2694" y="1256"/>
                    </a:lnTo>
                    <a:lnTo>
                      <a:pt x="2694" y="1256"/>
                    </a:lnTo>
                    <a:lnTo>
                      <a:pt x="2700" y="1254"/>
                    </a:lnTo>
                    <a:lnTo>
                      <a:pt x="2704" y="1250"/>
                    </a:lnTo>
                    <a:lnTo>
                      <a:pt x="2708" y="1244"/>
                    </a:lnTo>
                    <a:lnTo>
                      <a:pt x="2712" y="1236"/>
                    </a:lnTo>
                    <a:lnTo>
                      <a:pt x="2712" y="1236"/>
                    </a:lnTo>
                    <a:lnTo>
                      <a:pt x="2716" y="1234"/>
                    </a:lnTo>
                    <a:lnTo>
                      <a:pt x="2720" y="1234"/>
                    </a:lnTo>
                    <a:lnTo>
                      <a:pt x="2728" y="1238"/>
                    </a:lnTo>
                    <a:lnTo>
                      <a:pt x="2738" y="1242"/>
                    </a:lnTo>
                    <a:lnTo>
                      <a:pt x="2742" y="1240"/>
                    </a:lnTo>
                    <a:lnTo>
                      <a:pt x="2746" y="1238"/>
                    </a:lnTo>
                    <a:lnTo>
                      <a:pt x="2746" y="1238"/>
                    </a:lnTo>
                    <a:lnTo>
                      <a:pt x="2758" y="1228"/>
                    </a:lnTo>
                    <a:lnTo>
                      <a:pt x="2772" y="1220"/>
                    </a:lnTo>
                    <a:lnTo>
                      <a:pt x="2786" y="1212"/>
                    </a:lnTo>
                    <a:lnTo>
                      <a:pt x="2796" y="1210"/>
                    </a:lnTo>
                    <a:lnTo>
                      <a:pt x="2796" y="1210"/>
                    </a:lnTo>
                    <a:lnTo>
                      <a:pt x="2804" y="1208"/>
                    </a:lnTo>
                    <a:lnTo>
                      <a:pt x="2814" y="1202"/>
                    </a:lnTo>
                    <a:lnTo>
                      <a:pt x="2822" y="1194"/>
                    </a:lnTo>
                    <a:lnTo>
                      <a:pt x="2828" y="1188"/>
                    </a:lnTo>
                    <a:lnTo>
                      <a:pt x="2828" y="1188"/>
                    </a:lnTo>
                    <a:lnTo>
                      <a:pt x="2830" y="1186"/>
                    </a:lnTo>
                    <a:lnTo>
                      <a:pt x="2832" y="1184"/>
                    </a:lnTo>
                    <a:lnTo>
                      <a:pt x="2834" y="1188"/>
                    </a:lnTo>
                    <a:lnTo>
                      <a:pt x="2834" y="1194"/>
                    </a:lnTo>
                    <a:lnTo>
                      <a:pt x="2832" y="1198"/>
                    </a:lnTo>
                    <a:lnTo>
                      <a:pt x="2830" y="1198"/>
                    </a:lnTo>
                    <a:lnTo>
                      <a:pt x="2830" y="1198"/>
                    </a:lnTo>
                    <a:lnTo>
                      <a:pt x="2828" y="1200"/>
                    </a:lnTo>
                    <a:lnTo>
                      <a:pt x="2828" y="1202"/>
                    </a:lnTo>
                    <a:lnTo>
                      <a:pt x="2832" y="1206"/>
                    </a:lnTo>
                    <a:lnTo>
                      <a:pt x="2842" y="1208"/>
                    </a:lnTo>
                    <a:lnTo>
                      <a:pt x="2854" y="1208"/>
                    </a:lnTo>
                    <a:lnTo>
                      <a:pt x="2854" y="1208"/>
                    </a:lnTo>
                    <a:lnTo>
                      <a:pt x="2860" y="1210"/>
                    </a:lnTo>
                    <a:lnTo>
                      <a:pt x="2856" y="1212"/>
                    </a:lnTo>
                    <a:lnTo>
                      <a:pt x="2844" y="1214"/>
                    </a:lnTo>
                    <a:lnTo>
                      <a:pt x="2834" y="1214"/>
                    </a:lnTo>
                    <a:lnTo>
                      <a:pt x="2834" y="1214"/>
                    </a:lnTo>
                    <a:lnTo>
                      <a:pt x="2826" y="1214"/>
                    </a:lnTo>
                    <a:lnTo>
                      <a:pt x="2818" y="1216"/>
                    </a:lnTo>
                    <a:lnTo>
                      <a:pt x="2810" y="1222"/>
                    </a:lnTo>
                    <a:lnTo>
                      <a:pt x="2798" y="1232"/>
                    </a:lnTo>
                    <a:lnTo>
                      <a:pt x="2798" y="1232"/>
                    </a:lnTo>
                    <a:lnTo>
                      <a:pt x="2790" y="1242"/>
                    </a:lnTo>
                    <a:lnTo>
                      <a:pt x="2788" y="1246"/>
                    </a:lnTo>
                    <a:lnTo>
                      <a:pt x="2788" y="1250"/>
                    </a:lnTo>
                    <a:lnTo>
                      <a:pt x="2790" y="1256"/>
                    </a:lnTo>
                    <a:lnTo>
                      <a:pt x="2796" y="1262"/>
                    </a:lnTo>
                    <a:lnTo>
                      <a:pt x="2796" y="1262"/>
                    </a:lnTo>
                    <a:lnTo>
                      <a:pt x="2804" y="1266"/>
                    </a:lnTo>
                    <a:lnTo>
                      <a:pt x="2812" y="1266"/>
                    </a:lnTo>
                    <a:lnTo>
                      <a:pt x="2822" y="1262"/>
                    </a:lnTo>
                    <a:lnTo>
                      <a:pt x="2832" y="1256"/>
                    </a:lnTo>
                    <a:lnTo>
                      <a:pt x="2832" y="1256"/>
                    </a:lnTo>
                    <a:lnTo>
                      <a:pt x="2840" y="1248"/>
                    </a:lnTo>
                    <a:lnTo>
                      <a:pt x="2844" y="1240"/>
                    </a:lnTo>
                    <a:lnTo>
                      <a:pt x="2850" y="1234"/>
                    </a:lnTo>
                    <a:lnTo>
                      <a:pt x="2854" y="1234"/>
                    </a:lnTo>
                    <a:lnTo>
                      <a:pt x="2858" y="1234"/>
                    </a:lnTo>
                    <a:lnTo>
                      <a:pt x="2858" y="1234"/>
                    </a:lnTo>
                    <a:lnTo>
                      <a:pt x="2870" y="1232"/>
                    </a:lnTo>
                    <a:lnTo>
                      <a:pt x="2888" y="1226"/>
                    </a:lnTo>
                    <a:lnTo>
                      <a:pt x="2920" y="1216"/>
                    </a:lnTo>
                    <a:lnTo>
                      <a:pt x="2920" y="1216"/>
                    </a:lnTo>
                    <a:lnTo>
                      <a:pt x="2928" y="1214"/>
                    </a:lnTo>
                    <a:lnTo>
                      <a:pt x="2928" y="1210"/>
                    </a:lnTo>
                    <a:lnTo>
                      <a:pt x="2926" y="1206"/>
                    </a:lnTo>
                    <a:lnTo>
                      <a:pt x="2926" y="1202"/>
                    </a:lnTo>
                    <a:lnTo>
                      <a:pt x="2926" y="1202"/>
                    </a:lnTo>
                    <a:lnTo>
                      <a:pt x="2926" y="1200"/>
                    </a:lnTo>
                    <a:lnTo>
                      <a:pt x="2930" y="1198"/>
                    </a:lnTo>
                    <a:lnTo>
                      <a:pt x="2940" y="1196"/>
                    </a:lnTo>
                    <a:lnTo>
                      <a:pt x="2952" y="1194"/>
                    </a:lnTo>
                    <a:lnTo>
                      <a:pt x="2962" y="1190"/>
                    </a:lnTo>
                    <a:lnTo>
                      <a:pt x="2962" y="1190"/>
                    </a:lnTo>
                    <a:lnTo>
                      <a:pt x="2964" y="1186"/>
                    </a:lnTo>
                    <a:lnTo>
                      <a:pt x="2966" y="1184"/>
                    </a:lnTo>
                    <a:lnTo>
                      <a:pt x="2966" y="1182"/>
                    </a:lnTo>
                    <a:lnTo>
                      <a:pt x="2964" y="1180"/>
                    </a:lnTo>
                    <a:lnTo>
                      <a:pt x="2958" y="1178"/>
                    </a:lnTo>
                    <a:lnTo>
                      <a:pt x="2952" y="1178"/>
                    </a:lnTo>
                    <a:lnTo>
                      <a:pt x="2952" y="1178"/>
                    </a:lnTo>
                    <a:lnTo>
                      <a:pt x="2950" y="1178"/>
                    </a:lnTo>
                    <a:lnTo>
                      <a:pt x="2948" y="1176"/>
                    </a:lnTo>
                    <a:lnTo>
                      <a:pt x="2948" y="1172"/>
                    </a:lnTo>
                    <a:lnTo>
                      <a:pt x="2952" y="1160"/>
                    </a:lnTo>
                    <a:lnTo>
                      <a:pt x="2952" y="1160"/>
                    </a:lnTo>
                    <a:lnTo>
                      <a:pt x="2950" y="1158"/>
                    </a:lnTo>
                    <a:lnTo>
                      <a:pt x="2948" y="1158"/>
                    </a:lnTo>
                    <a:lnTo>
                      <a:pt x="2942" y="1160"/>
                    </a:lnTo>
                    <a:lnTo>
                      <a:pt x="2936" y="1164"/>
                    </a:lnTo>
                    <a:lnTo>
                      <a:pt x="2934" y="1168"/>
                    </a:lnTo>
                    <a:lnTo>
                      <a:pt x="2932" y="1170"/>
                    </a:lnTo>
                    <a:lnTo>
                      <a:pt x="2932" y="1170"/>
                    </a:lnTo>
                    <a:lnTo>
                      <a:pt x="2930" y="1176"/>
                    </a:lnTo>
                    <a:lnTo>
                      <a:pt x="2926" y="1180"/>
                    </a:lnTo>
                    <a:lnTo>
                      <a:pt x="2920" y="1182"/>
                    </a:lnTo>
                    <a:lnTo>
                      <a:pt x="2918" y="1186"/>
                    </a:lnTo>
                    <a:lnTo>
                      <a:pt x="2918" y="1186"/>
                    </a:lnTo>
                    <a:lnTo>
                      <a:pt x="2918" y="1194"/>
                    </a:lnTo>
                    <a:lnTo>
                      <a:pt x="2916" y="1196"/>
                    </a:lnTo>
                    <a:lnTo>
                      <a:pt x="2912" y="1196"/>
                    </a:lnTo>
                    <a:lnTo>
                      <a:pt x="2906" y="1198"/>
                    </a:lnTo>
                    <a:lnTo>
                      <a:pt x="2906" y="1198"/>
                    </a:lnTo>
                    <a:lnTo>
                      <a:pt x="2896" y="1200"/>
                    </a:lnTo>
                    <a:lnTo>
                      <a:pt x="2880" y="1198"/>
                    </a:lnTo>
                    <a:lnTo>
                      <a:pt x="2866" y="1194"/>
                    </a:lnTo>
                    <a:lnTo>
                      <a:pt x="2860" y="1192"/>
                    </a:lnTo>
                    <a:lnTo>
                      <a:pt x="2858" y="1190"/>
                    </a:lnTo>
                    <a:lnTo>
                      <a:pt x="2858" y="1190"/>
                    </a:lnTo>
                    <a:lnTo>
                      <a:pt x="2858" y="1186"/>
                    </a:lnTo>
                    <a:lnTo>
                      <a:pt x="2854" y="1184"/>
                    </a:lnTo>
                    <a:lnTo>
                      <a:pt x="2844" y="1178"/>
                    </a:lnTo>
                    <a:lnTo>
                      <a:pt x="2834" y="1172"/>
                    </a:lnTo>
                    <a:lnTo>
                      <a:pt x="2830" y="1170"/>
                    </a:lnTo>
                    <a:lnTo>
                      <a:pt x="2830" y="1166"/>
                    </a:lnTo>
                    <a:lnTo>
                      <a:pt x="2830" y="1166"/>
                    </a:lnTo>
                    <a:lnTo>
                      <a:pt x="2826" y="1158"/>
                    </a:lnTo>
                    <a:lnTo>
                      <a:pt x="2822" y="1152"/>
                    </a:lnTo>
                    <a:lnTo>
                      <a:pt x="2822" y="1146"/>
                    </a:lnTo>
                    <a:lnTo>
                      <a:pt x="2822" y="1142"/>
                    </a:lnTo>
                    <a:lnTo>
                      <a:pt x="2826" y="1138"/>
                    </a:lnTo>
                    <a:lnTo>
                      <a:pt x="2826" y="1138"/>
                    </a:lnTo>
                    <a:lnTo>
                      <a:pt x="2828" y="1132"/>
                    </a:lnTo>
                    <a:lnTo>
                      <a:pt x="2830" y="1130"/>
                    </a:lnTo>
                    <a:lnTo>
                      <a:pt x="2830" y="1126"/>
                    </a:lnTo>
                    <a:lnTo>
                      <a:pt x="2828" y="1124"/>
                    </a:lnTo>
                    <a:lnTo>
                      <a:pt x="2824" y="1124"/>
                    </a:lnTo>
                    <a:lnTo>
                      <a:pt x="2822" y="1124"/>
                    </a:lnTo>
                    <a:lnTo>
                      <a:pt x="2818" y="1126"/>
                    </a:lnTo>
                    <a:lnTo>
                      <a:pt x="2814" y="1128"/>
                    </a:lnTo>
                    <a:lnTo>
                      <a:pt x="2814" y="1128"/>
                    </a:lnTo>
                    <a:lnTo>
                      <a:pt x="2810" y="1130"/>
                    </a:lnTo>
                    <a:lnTo>
                      <a:pt x="2806" y="1132"/>
                    </a:lnTo>
                    <a:lnTo>
                      <a:pt x="2804" y="1130"/>
                    </a:lnTo>
                    <a:lnTo>
                      <a:pt x="2804" y="1128"/>
                    </a:lnTo>
                    <a:lnTo>
                      <a:pt x="2802" y="1126"/>
                    </a:lnTo>
                    <a:lnTo>
                      <a:pt x="2804" y="1122"/>
                    </a:lnTo>
                    <a:lnTo>
                      <a:pt x="2806" y="1120"/>
                    </a:lnTo>
                    <a:lnTo>
                      <a:pt x="2810" y="1118"/>
                    </a:lnTo>
                    <a:lnTo>
                      <a:pt x="2810" y="1118"/>
                    </a:lnTo>
                    <a:lnTo>
                      <a:pt x="2822" y="1112"/>
                    </a:lnTo>
                    <a:lnTo>
                      <a:pt x="2834" y="1106"/>
                    </a:lnTo>
                    <a:lnTo>
                      <a:pt x="2838" y="1102"/>
                    </a:lnTo>
                    <a:lnTo>
                      <a:pt x="2840" y="1098"/>
                    </a:lnTo>
                    <a:lnTo>
                      <a:pt x="2840" y="1090"/>
                    </a:lnTo>
                    <a:lnTo>
                      <a:pt x="2838" y="1082"/>
                    </a:lnTo>
                    <a:lnTo>
                      <a:pt x="2838" y="1082"/>
                    </a:lnTo>
                    <a:lnTo>
                      <a:pt x="2834" y="1078"/>
                    </a:lnTo>
                    <a:lnTo>
                      <a:pt x="2830" y="1076"/>
                    </a:lnTo>
                    <a:lnTo>
                      <a:pt x="2816" y="1074"/>
                    </a:lnTo>
                    <a:lnTo>
                      <a:pt x="2800" y="1074"/>
                    </a:lnTo>
                    <a:lnTo>
                      <a:pt x="2782" y="1078"/>
                    </a:lnTo>
                    <a:lnTo>
                      <a:pt x="2762" y="1084"/>
                    </a:lnTo>
                    <a:lnTo>
                      <a:pt x="2746" y="1090"/>
                    </a:lnTo>
                    <a:lnTo>
                      <a:pt x="2720" y="1102"/>
                    </a:lnTo>
                    <a:lnTo>
                      <a:pt x="2720" y="1102"/>
                    </a:lnTo>
                    <a:lnTo>
                      <a:pt x="2712" y="1108"/>
                    </a:lnTo>
                    <a:lnTo>
                      <a:pt x="2704" y="1114"/>
                    </a:lnTo>
                    <a:lnTo>
                      <a:pt x="2686" y="1132"/>
                    </a:lnTo>
                    <a:lnTo>
                      <a:pt x="2672" y="1146"/>
                    </a:lnTo>
                    <a:lnTo>
                      <a:pt x="2666" y="1150"/>
                    </a:lnTo>
                    <a:lnTo>
                      <a:pt x="2660" y="1152"/>
                    </a:lnTo>
                    <a:lnTo>
                      <a:pt x="2660" y="1152"/>
                    </a:lnTo>
                    <a:lnTo>
                      <a:pt x="2658" y="1152"/>
                    </a:lnTo>
                    <a:lnTo>
                      <a:pt x="2658" y="1150"/>
                    </a:lnTo>
                    <a:lnTo>
                      <a:pt x="2666" y="1142"/>
                    </a:lnTo>
                    <a:lnTo>
                      <a:pt x="2678" y="1132"/>
                    </a:lnTo>
                    <a:lnTo>
                      <a:pt x="2686" y="1124"/>
                    </a:lnTo>
                    <a:lnTo>
                      <a:pt x="2686" y="1124"/>
                    </a:lnTo>
                    <a:lnTo>
                      <a:pt x="2688" y="1118"/>
                    </a:lnTo>
                    <a:lnTo>
                      <a:pt x="2688" y="1114"/>
                    </a:lnTo>
                    <a:lnTo>
                      <a:pt x="2688" y="1110"/>
                    </a:lnTo>
                    <a:lnTo>
                      <a:pt x="2690" y="1112"/>
                    </a:lnTo>
                    <a:lnTo>
                      <a:pt x="2690" y="1112"/>
                    </a:lnTo>
                    <a:lnTo>
                      <a:pt x="2694" y="1110"/>
                    </a:lnTo>
                    <a:lnTo>
                      <a:pt x="2698" y="1108"/>
                    </a:lnTo>
                    <a:lnTo>
                      <a:pt x="2708" y="1098"/>
                    </a:lnTo>
                    <a:lnTo>
                      <a:pt x="2718" y="1086"/>
                    </a:lnTo>
                    <a:lnTo>
                      <a:pt x="2728" y="1076"/>
                    </a:lnTo>
                    <a:lnTo>
                      <a:pt x="2728" y="1076"/>
                    </a:lnTo>
                    <a:lnTo>
                      <a:pt x="2734" y="1072"/>
                    </a:lnTo>
                    <a:lnTo>
                      <a:pt x="2738" y="1072"/>
                    </a:lnTo>
                    <a:lnTo>
                      <a:pt x="2746" y="1070"/>
                    </a:lnTo>
                    <a:lnTo>
                      <a:pt x="2754" y="1070"/>
                    </a:lnTo>
                    <a:lnTo>
                      <a:pt x="2756" y="1070"/>
                    </a:lnTo>
                    <a:lnTo>
                      <a:pt x="2758" y="1068"/>
                    </a:lnTo>
                    <a:lnTo>
                      <a:pt x="2758" y="1068"/>
                    </a:lnTo>
                    <a:lnTo>
                      <a:pt x="2760" y="1062"/>
                    </a:lnTo>
                    <a:lnTo>
                      <a:pt x="2764" y="1056"/>
                    </a:lnTo>
                    <a:lnTo>
                      <a:pt x="2778" y="1042"/>
                    </a:lnTo>
                    <a:lnTo>
                      <a:pt x="2778" y="1042"/>
                    </a:lnTo>
                    <a:lnTo>
                      <a:pt x="2788" y="1040"/>
                    </a:lnTo>
                    <a:lnTo>
                      <a:pt x="2806" y="1036"/>
                    </a:lnTo>
                    <a:lnTo>
                      <a:pt x="2862" y="1034"/>
                    </a:lnTo>
                    <a:lnTo>
                      <a:pt x="2916" y="1034"/>
                    </a:lnTo>
                    <a:lnTo>
                      <a:pt x="2948" y="1034"/>
                    </a:lnTo>
                    <a:lnTo>
                      <a:pt x="2948" y="1034"/>
                    </a:lnTo>
                    <a:lnTo>
                      <a:pt x="2954" y="1034"/>
                    </a:lnTo>
                    <a:lnTo>
                      <a:pt x="2960" y="1032"/>
                    </a:lnTo>
                    <a:lnTo>
                      <a:pt x="2974" y="1024"/>
                    </a:lnTo>
                    <a:lnTo>
                      <a:pt x="2988" y="1014"/>
                    </a:lnTo>
                    <a:lnTo>
                      <a:pt x="2996" y="1004"/>
                    </a:lnTo>
                    <a:lnTo>
                      <a:pt x="2996" y="1004"/>
                    </a:lnTo>
                    <a:lnTo>
                      <a:pt x="3002" y="998"/>
                    </a:lnTo>
                    <a:lnTo>
                      <a:pt x="3010" y="994"/>
                    </a:lnTo>
                    <a:lnTo>
                      <a:pt x="3020" y="992"/>
                    </a:lnTo>
                    <a:lnTo>
                      <a:pt x="3034" y="994"/>
                    </a:lnTo>
                    <a:lnTo>
                      <a:pt x="3034" y="994"/>
                    </a:lnTo>
                    <a:lnTo>
                      <a:pt x="3040" y="994"/>
                    </a:lnTo>
                    <a:lnTo>
                      <a:pt x="3046" y="992"/>
                    </a:lnTo>
                    <a:lnTo>
                      <a:pt x="3056" y="984"/>
                    </a:lnTo>
                    <a:lnTo>
                      <a:pt x="3064" y="976"/>
                    </a:lnTo>
                    <a:lnTo>
                      <a:pt x="3072" y="970"/>
                    </a:lnTo>
                    <a:lnTo>
                      <a:pt x="3072" y="970"/>
                    </a:lnTo>
                    <a:lnTo>
                      <a:pt x="3076" y="966"/>
                    </a:lnTo>
                    <a:lnTo>
                      <a:pt x="3078" y="962"/>
                    </a:lnTo>
                    <a:lnTo>
                      <a:pt x="3074" y="960"/>
                    </a:lnTo>
                    <a:lnTo>
                      <a:pt x="3070" y="958"/>
                    </a:lnTo>
                    <a:lnTo>
                      <a:pt x="3070" y="958"/>
                    </a:lnTo>
                    <a:lnTo>
                      <a:pt x="3064" y="958"/>
                    </a:lnTo>
                    <a:lnTo>
                      <a:pt x="3060" y="954"/>
                    </a:lnTo>
                    <a:lnTo>
                      <a:pt x="3058" y="952"/>
                    </a:lnTo>
                    <a:lnTo>
                      <a:pt x="3062" y="952"/>
                    </a:lnTo>
                    <a:lnTo>
                      <a:pt x="3062" y="952"/>
                    </a:lnTo>
                    <a:lnTo>
                      <a:pt x="3068" y="950"/>
                    </a:lnTo>
                    <a:lnTo>
                      <a:pt x="3072" y="946"/>
                    </a:lnTo>
                    <a:lnTo>
                      <a:pt x="3076" y="942"/>
                    </a:lnTo>
                    <a:lnTo>
                      <a:pt x="3078" y="934"/>
                    </a:lnTo>
                    <a:lnTo>
                      <a:pt x="3078" y="934"/>
                    </a:lnTo>
                    <a:lnTo>
                      <a:pt x="3078" y="928"/>
                    </a:lnTo>
                    <a:lnTo>
                      <a:pt x="3076" y="926"/>
                    </a:lnTo>
                    <a:lnTo>
                      <a:pt x="3072" y="922"/>
                    </a:lnTo>
                    <a:lnTo>
                      <a:pt x="3064" y="914"/>
                    </a:lnTo>
                    <a:lnTo>
                      <a:pt x="3064" y="914"/>
                    </a:lnTo>
                    <a:lnTo>
                      <a:pt x="3060" y="910"/>
                    </a:lnTo>
                    <a:lnTo>
                      <a:pt x="3056" y="908"/>
                    </a:lnTo>
                    <a:lnTo>
                      <a:pt x="3052" y="908"/>
                    </a:lnTo>
                    <a:lnTo>
                      <a:pt x="3050" y="910"/>
                    </a:lnTo>
                    <a:lnTo>
                      <a:pt x="3042" y="916"/>
                    </a:lnTo>
                    <a:lnTo>
                      <a:pt x="3038" y="916"/>
                    </a:lnTo>
                    <a:lnTo>
                      <a:pt x="3034" y="918"/>
                    </a:lnTo>
                    <a:lnTo>
                      <a:pt x="3034" y="918"/>
                    </a:lnTo>
                    <a:lnTo>
                      <a:pt x="3032" y="916"/>
                    </a:lnTo>
                    <a:lnTo>
                      <a:pt x="3030" y="914"/>
                    </a:lnTo>
                    <a:lnTo>
                      <a:pt x="3032" y="908"/>
                    </a:lnTo>
                    <a:lnTo>
                      <a:pt x="3036" y="902"/>
                    </a:lnTo>
                    <a:lnTo>
                      <a:pt x="3036" y="898"/>
                    </a:lnTo>
                    <a:lnTo>
                      <a:pt x="3032" y="896"/>
                    </a:lnTo>
                    <a:lnTo>
                      <a:pt x="3032" y="896"/>
                    </a:lnTo>
                    <a:lnTo>
                      <a:pt x="3024" y="892"/>
                    </a:lnTo>
                    <a:lnTo>
                      <a:pt x="3014" y="894"/>
                    </a:lnTo>
                    <a:lnTo>
                      <a:pt x="3002" y="898"/>
                    </a:lnTo>
                    <a:lnTo>
                      <a:pt x="2990" y="906"/>
                    </a:lnTo>
                    <a:lnTo>
                      <a:pt x="2990" y="906"/>
                    </a:lnTo>
                    <a:lnTo>
                      <a:pt x="2982" y="910"/>
                    </a:lnTo>
                    <a:lnTo>
                      <a:pt x="2976" y="912"/>
                    </a:lnTo>
                    <a:lnTo>
                      <a:pt x="2972" y="912"/>
                    </a:lnTo>
                    <a:lnTo>
                      <a:pt x="2964" y="918"/>
                    </a:lnTo>
                    <a:lnTo>
                      <a:pt x="2964" y="918"/>
                    </a:lnTo>
                    <a:lnTo>
                      <a:pt x="2960" y="920"/>
                    </a:lnTo>
                    <a:lnTo>
                      <a:pt x="2958" y="922"/>
                    </a:lnTo>
                    <a:lnTo>
                      <a:pt x="2956" y="920"/>
                    </a:lnTo>
                    <a:lnTo>
                      <a:pt x="2954" y="918"/>
                    </a:lnTo>
                    <a:lnTo>
                      <a:pt x="2954" y="912"/>
                    </a:lnTo>
                    <a:lnTo>
                      <a:pt x="2958" y="906"/>
                    </a:lnTo>
                    <a:lnTo>
                      <a:pt x="2958" y="906"/>
                    </a:lnTo>
                    <a:lnTo>
                      <a:pt x="2962" y="904"/>
                    </a:lnTo>
                    <a:lnTo>
                      <a:pt x="2966" y="904"/>
                    </a:lnTo>
                    <a:lnTo>
                      <a:pt x="2970" y="904"/>
                    </a:lnTo>
                    <a:lnTo>
                      <a:pt x="2974" y="900"/>
                    </a:lnTo>
                    <a:lnTo>
                      <a:pt x="2974" y="900"/>
                    </a:lnTo>
                    <a:lnTo>
                      <a:pt x="2978" y="896"/>
                    </a:lnTo>
                    <a:lnTo>
                      <a:pt x="2982" y="896"/>
                    </a:lnTo>
                    <a:lnTo>
                      <a:pt x="2990" y="894"/>
                    </a:lnTo>
                    <a:lnTo>
                      <a:pt x="2998" y="890"/>
                    </a:lnTo>
                    <a:lnTo>
                      <a:pt x="2998" y="890"/>
                    </a:lnTo>
                    <a:lnTo>
                      <a:pt x="3008" y="886"/>
                    </a:lnTo>
                    <a:lnTo>
                      <a:pt x="3016" y="884"/>
                    </a:lnTo>
                    <a:lnTo>
                      <a:pt x="3024" y="882"/>
                    </a:lnTo>
                    <a:lnTo>
                      <a:pt x="3028" y="880"/>
                    </a:lnTo>
                    <a:lnTo>
                      <a:pt x="3028" y="880"/>
                    </a:lnTo>
                    <a:lnTo>
                      <a:pt x="3030" y="876"/>
                    </a:lnTo>
                    <a:lnTo>
                      <a:pt x="3028" y="874"/>
                    </a:lnTo>
                    <a:lnTo>
                      <a:pt x="3026" y="870"/>
                    </a:lnTo>
                    <a:lnTo>
                      <a:pt x="3018" y="866"/>
                    </a:lnTo>
                    <a:lnTo>
                      <a:pt x="3008" y="866"/>
                    </a:lnTo>
                    <a:lnTo>
                      <a:pt x="3008" y="866"/>
                    </a:lnTo>
                    <a:lnTo>
                      <a:pt x="3004" y="866"/>
                    </a:lnTo>
                    <a:lnTo>
                      <a:pt x="3000" y="866"/>
                    </a:lnTo>
                    <a:lnTo>
                      <a:pt x="2992" y="860"/>
                    </a:lnTo>
                    <a:lnTo>
                      <a:pt x="2984" y="854"/>
                    </a:lnTo>
                    <a:lnTo>
                      <a:pt x="2980" y="854"/>
                    </a:lnTo>
                    <a:lnTo>
                      <a:pt x="2978" y="854"/>
                    </a:lnTo>
                    <a:lnTo>
                      <a:pt x="2978" y="854"/>
                    </a:lnTo>
                    <a:lnTo>
                      <a:pt x="2974" y="856"/>
                    </a:lnTo>
                    <a:lnTo>
                      <a:pt x="2972" y="856"/>
                    </a:lnTo>
                    <a:lnTo>
                      <a:pt x="2970" y="852"/>
                    </a:lnTo>
                    <a:lnTo>
                      <a:pt x="2966" y="850"/>
                    </a:lnTo>
                    <a:lnTo>
                      <a:pt x="2964" y="850"/>
                    </a:lnTo>
                    <a:lnTo>
                      <a:pt x="2962" y="852"/>
                    </a:lnTo>
                    <a:lnTo>
                      <a:pt x="2962" y="852"/>
                    </a:lnTo>
                    <a:lnTo>
                      <a:pt x="2954" y="854"/>
                    </a:lnTo>
                    <a:lnTo>
                      <a:pt x="2950" y="852"/>
                    </a:lnTo>
                    <a:lnTo>
                      <a:pt x="2946" y="846"/>
                    </a:lnTo>
                    <a:lnTo>
                      <a:pt x="2942" y="838"/>
                    </a:lnTo>
                    <a:lnTo>
                      <a:pt x="2942" y="838"/>
                    </a:lnTo>
                    <a:lnTo>
                      <a:pt x="2936" y="828"/>
                    </a:lnTo>
                    <a:lnTo>
                      <a:pt x="2924" y="818"/>
                    </a:lnTo>
                    <a:lnTo>
                      <a:pt x="2910" y="808"/>
                    </a:lnTo>
                    <a:lnTo>
                      <a:pt x="2896" y="802"/>
                    </a:lnTo>
                    <a:lnTo>
                      <a:pt x="2896" y="802"/>
                    </a:lnTo>
                    <a:lnTo>
                      <a:pt x="2892" y="802"/>
                    </a:lnTo>
                    <a:lnTo>
                      <a:pt x="2888" y="798"/>
                    </a:lnTo>
                    <a:lnTo>
                      <a:pt x="2888" y="796"/>
                    </a:lnTo>
                    <a:lnTo>
                      <a:pt x="2888" y="796"/>
                    </a:lnTo>
                    <a:lnTo>
                      <a:pt x="2892" y="794"/>
                    </a:lnTo>
                    <a:lnTo>
                      <a:pt x="2900" y="796"/>
                    </a:lnTo>
                    <a:lnTo>
                      <a:pt x="2900" y="796"/>
                    </a:lnTo>
                    <a:lnTo>
                      <a:pt x="2902" y="798"/>
                    </a:lnTo>
                    <a:lnTo>
                      <a:pt x="2906" y="798"/>
                    </a:lnTo>
                    <a:lnTo>
                      <a:pt x="2912" y="794"/>
                    </a:lnTo>
                    <a:lnTo>
                      <a:pt x="2918" y="788"/>
                    </a:lnTo>
                    <a:lnTo>
                      <a:pt x="2920" y="784"/>
                    </a:lnTo>
                    <a:lnTo>
                      <a:pt x="2920" y="784"/>
                    </a:lnTo>
                    <a:lnTo>
                      <a:pt x="2922" y="780"/>
                    </a:lnTo>
                    <a:lnTo>
                      <a:pt x="2918" y="776"/>
                    </a:lnTo>
                    <a:lnTo>
                      <a:pt x="2914" y="772"/>
                    </a:lnTo>
                    <a:lnTo>
                      <a:pt x="2910" y="772"/>
                    </a:lnTo>
                    <a:lnTo>
                      <a:pt x="2910" y="772"/>
                    </a:lnTo>
                    <a:lnTo>
                      <a:pt x="2908" y="770"/>
                    </a:lnTo>
                    <a:lnTo>
                      <a:pt x="2906" y="766"/>
                    </a:lnTo>
                    <a:lnTo>
                      <a:pt x="2906" y="758"/>
                    </a:lnTo>
                    <a:lnTo>
                      <a:pt x="2906" y="758"/>
                    </a:lnTo>
                    <a:lnTo>
                      <a:pt x="2906" y="754"/>
                    </a:lnTo>
                    <a:lnTo>
                      <a:pt x="2904" y="752"/>
                    </a:lnTo>
                    <a:lnTo>
                      <a:pt x="2898" y="748"/>
                    </a:lnTo>
                    <a:lnTo>
                      <a:pt x="2892" y="742"/>
                    </a:lnTo>
                    <a:lnTo>
                      <a:pt x="2888" y="738"/>
                    </a:lnTo>
                    <a:lnTo>
                      <a:pt x="2888" y="738"/>
                    </a:lnTo>
                    <a:lnTo>
                      <a:pt x="2886" y="732"/>
                    </a:lnTo>
                    <a:lnTo>
                      <a:pt x="2884" y="730"/>
                    </a:lnTo>
                    <a:lnTo>
                      <a:pt x="2880" y="726"/>
                    </a:lnTo>
                    <a:lnTo>
                      <a:pt x="2878" y="722"/>
                    </a:lnTo>
                    <a:lnTo>
                      <a:pt x="2878" y="722"/>
                    </a:lnTo>
                    <a:lnTo>
                      <a:pt x="2878" y="716"/>
                    </a:lnTo>
                    <a:lnTo>
                      <a:pt x="2874" y="712"/>
                    </a:lnTo>
                    <a:lnTo>
                      <a:pt x="2870" y="706"/>
                    </a:lnTo>
                    <a:lnTo>
                      <a:pt x="2868" y="700"/>
                    </a:lnTo>
                    <a:lnTo>
                      <a:pt x="2868" y="700"/>
                    </a:lnTo>
                    <a:lnTo>
                      <a:pt x="2866" y="694"/>
                    </a:lnTo>
                    <a:lnTo>
                      <a:pt x="2860" y="686"/>
                    </a:lnTo>
                    <a:lnTo>
                      <a:pt x="2852" y="678"/>
                    </a:lnTo>
                    <a:lnTo>
                      <a:pt x="2850" y="670"/>
                    </a:lnTo>
                    <a:lnTo>
                      <a:pt x="2850" y="670"/>
                    </a:lnTo>
                    <a:lnTo>
                      <a:pt x="2848" y="664"/>
                    </a:lnTo>
                    <a:lnTo>
                      <a:pt x="2844" y="658"/>
                    </a:lnTo>
                    <a:lnTo>
                      <a:pt x="2840" y="652"/>
                    </a:lnTo>
                    <a:lnTo>
                      <a:pt x="2836" y="646"/>
                    </a:lnTo>
                    <a:lnTo>
                      <a:pt x="2836" y="646"/>
                    </a:lnTo>
                    <a:lnTo>
                      <a:pt x="2832" y="640"/>
                    </a:lnTo>
                    <a:lnTo>
                      <a:pt x="2832" y="640"/>
                    </a:lnTo>
                    <a:lnTo>
                      <a:pt x="2830" y="642"/>
                    </a:lnTo>
                    <a:lnTo>
                      <a:pt x="2826" y="646"/>
                    </a:lnTo>
                    <a:lnTo>
                      <a:pt x="2824" y="654"/>
                    </a:lnTo>
                    <a:lnTo>
                      <a:pt x="2824" y="654"/>
                    </a:lnTo>
                    <a:lnTo>
                      <a:pt x="2820" y="664"/>
                    </a:lnTo>
                    <a:lnTo>
                      <a:pt x="2814" y="668"/>
                    </a:lnTo>
                    <a:lnTo>
                      <a:pt x="2810" y="670"/>
                    </a:lnTo>
                    <a:lnTo>
                      <a:pt x="2810" y="672"/>
                    </a:lnTo>
                    <a:lnTo>
                      <a:pt x="2810" y="674"/>
                    </a:lnTo>
                    <a:lnTo>
                      <a:pt x="2810" y="674"/>
                    </a:lnTo>
                    <a:lnTo>
                      <a:pt x="2814" y="680"/>
                    </a:lnTo>
                    <a:lnTo>
                      <a:pt x="2814" y="684"/>
                    </a:lnTo>
                    <a:lnTo>
                      <a:pt x="2808" y="690"/>
                    </a:lnTo>
                    <a:lnTo>
                      <a:pt x="2808" y="690"/>
                    </a:lnTo>
                    <a:lnTo>
                      <a:pt x="2806" y="694"/>
                    </a:lnTo>
                    <a:lnTo>
                      <a:pt x="2806" y="700"/>
                    </a:lnTo>
                    <a:lnTo>
                      <a:pt x="2806" y="704"/>
                    </a:lnTo>
                    <a:lnTo>
                      <a:pt x="2804" y="704"/>
                    </a:lnTo>
                    <a:lnTo>
                      <a:pt x="2802" y="706"/>
                    </a:lnTo>
                    <a:lnTo>
                      <a:pt x="2802" y="706"/>
                    </a:lnTo>
                    <a:lnTo>
                      <a:pt x="2798" y="706"/>
                    </a:lnTo>
                    <a:lnTo>
                      <a:pt x="2798" y="708"/>
                    </a:lnTo>
                    <a:lnTo>
                      <a:pt x="2796" y="714"/>
                    </a:lnTo>
                    <a:lnTo>
                      <a:pt x="2794" y="718"/>
                    </a:lnTo>
                    <a:lnTo>
                      <a:pt x="2794" y="718"/>
                    </a:lnTo>
                    <a:lnTo>
                      <a:pt x="2792" y="716"/>
                    </a:lnTo>
                    <a:lnTo>
                      <a:pt x="2792" y="716"/>
                    </a:lnTo>
                    <a:lnTo>
                      <a:pt x="2788" y="710"/>
                    </a:lnTo>
                    <a:lnTo>
                      <a:pt x="2782" y="710"/>
                    </a:lnTo>
                    <a:lnTo>
                      <a:pt x="2778" y="712"/>
                    </a:lnTo>
                    <a:lnTo>
                      <a:pt x="2776" y="718"/>
                    </a:lnTo>
                    <a:lnTo>
                      <a:pt x="2776" y="718"/>
                    </a:lnTo>
                    <a:lnTo>
                      <a:pt x="2774" y="720"/>
                    </a:lnTo>
                    <a:lnTo>
                      <a:pt x="2772" y="724"/>
                    </a:lnTo>
                    <a:lnTo>
                      <a:pt x="2766" y="730"/>
                    </a:lnTo>
                    <a:lnTo>
                      <a:pt x="2756" y="732"/>
                    </a:lnTo>
                    <a:lnTo>
                      <a:pt x="2748" y="734"/>
                    </a:lnTo>
                    <a:lnTo>
                      <a:pt x="2748" y="734"/>
                    </a:lnTo>
                    <a:lnTo>
                      <a:pt x="2746" y="732"/>
                    </a:lnTo>
                    <a:lnTo>
                      <a:pt x="2744" y="730"/>
                    </a:lnTo>
                    <a:lnTo>
                      <a:pt x="2740" y="726"/>
                    </a:lnTo>
                    <a:lnTo>
                      <a:pt x="2738" y="722"/>
                    </a:lnTo>
                    <a:lnTo>
                      <a:pt x="2736" y="720"/>
                    </a:lnTo>
                    <a:lnTo>
                      <a:pt x="2734" y="722"/>
                    </a:lnTo>
                    <a:lnTo>
                      <a:pt x="2734" y="722"/>
                    </a:lnTo>
                    <a:lnTo>
                      <a:pt x="2732" y="722"/>
                    </a:lnTo>
                    <a:lnTo>
                      <a:pt x="2730" y="722"/>
                    </a:lnTo>
                    <a:lnTo>
                      <a:pt x="2728" y="716"/>
                    </a:lnTo>
                    <a:lnTo>
                      <a:pt x="2724" y="710"/>
                    </a:lnTo>
                    <a:lnTo>
                      <a:pt x="2722" y="708"/>
                    </a:lnTo>
                    <a:lnTo>
                      <a:pt x="2718" y="708"/>
                    </a:lnTo>
                    <a:lnTo>
                      <a:pt x="2718" y="708"/>
                    </a:lnTo>
                    <a:lnTo>
                      <a:pt x="2712" y="708"/>
                    </a:lnTo>
                    <a:lnTo>
                      <a:pt x="2706" y="706"/>
                    </a:lnTo>
                    <a:lnTo>
                      <a:pt x="2704" y="704"/>
                    </a:lnTo>
                    <a:lnTo>
                      <a:pt x="2704" y="698"/>
                    </a:lnTo>
                    <a:lnTo>
                      <a:pt x="2704" y="698"/>
                    </a:lnTo>
                    <a:lnTo>
                      <a:pt x="2704" y="696"/>
                    </a:lnTo>
                    <a:lnTo>
                      <a:pt x="2702" y="692"/>
                    </a:lnTo>
                    <a:lnTo>
                      <a:pt x="2698" y="688"/>
                    </a:lnTo>
                    <a:lnTo>
                      <a:pt x="2692" y="684"/>
                    </a:lnTo>
                    <a:lnTo>
                      <a:pt x="2692" y="682"/>
                    </a:lnTo>
                    <a:lnTo>
                      <a:pt x="2694" y="680"/>
                    </a:lnTo>
                    <a:lnTo>
                      <a:pt x="2694" y="680"/>
                    </a:lnTo>
                    <a:lnTo>
                      <a:pt x="2694" y="678"/>
                    </a:lnTo>
                    <a:lnTo>
                      <a:pt x="2696" y="674"/>
                    </a:lnTo>
                    <a:lnTo>
                      <a:pt x="2694" y="668"/>
                    </a:lnTo>
                    <a:lnTo>
                      <a:pt x="2692" y="660"/>
                    </a:lnTo>
                    <a:lnTo>
                      <a:pt x="2690" y="648"/>
                    </a:lnTo>
                    <a:lnTo>
                      <a:pt x="2690" y="648"/>
                    </a:lnTo>
                    <a:lnTo>
                      <a:pt x="2690" y="640"/>
                    </a:lnTo>
                    <a:lnTo>
                      <a:pt x="2694" y="634"/>
                    </a:lnTo>
                    <a:lnTo>
                      <a:pt x="2698" y="630"/>
                    </a:lnTo>
                    <a:lnTo>
                      <a:pt x="2700" y="626"/>
                    </a:lnTo>
                    <a:lnTo>
                      <a:pt x="2700" y="626"/>
                    </a:lnTo>
                    <a:lnTo>
                      <a:pt x="2698" y="622"/>
                    </a:lnTo>
                    <a:lnTo>
                      <a:pt x="2694" y="622"/>
                    </a:lnTo>
                    <a:lnTo>
                      <a:pt x="2690" y="622"/>
                    </a:lnTo>
                    <a:lnTo>
                      <a:pt x="2684" y="624"/>
                    </a:lnTo>
                    <a:lnTo>
                      <a:pt x="2684" y="624"/>
                    </a:lnTo>
                    <a:lnTo>
                      <a:pt x="2680" y="626"/>
                    </a:lnTo>
                    <a:lnTo>
                      <a:pt x="2678" y="624"/>
                    </a:lnTo>
                    <a:lnTo>
                      <a:pt x="2674" y="620"/>
                    </a:lnTo>
                    <a:lnTo>
                      <a:pt x="2670" y="618"/>
                    </a:lnTo>
                    <a:lnTo>
                      <a:pt x="2670" y="618"/>
                    </a:lnTo>
                    <a:lnTo>
                      <a:pt x="2662" y="618"/>
                    </a:lnTo>
                    <a:lnTo>
                      <a:pt x="2650" y="618"/>
                    </a:lnTo>
                    <a:lnTo>
                      <a:pt x="2642" y="614"/>
                    </a:lnTo>
                    <a:lnTo>
                      <a:pt x="2638" y="610"/>
                    </a:lnTo>
                    <a:lnTo>
                      <a:pt x="2636" y="608"/>
                    </a:lnTo>
                    <a:lnTo>
                      <a:pt x="2636" y="608"/>
                    </a:lnTo>
                    <a:lnTo>
                      <a:pt x="2634" y="602"/>
                    </a:lnTo>
                    <a:lnTo>
                      <a:pt x="2632" y="600"/>
                    </a:lnTo>
                    <a:lnTo>
                      <a:pt x="2628" y="596"/>
                    </a:lnTo>
                    <a:lnTo>
                      <a:pt x="2624" y="592"/>
                    </a:lnTo>
                    <a:lnTo>
                      <a:pt x="2624" y="592"/>
                    </a:lnTo>
                    <a:lnTo>
                      <a:pt x="2622" y="588"/>
                    </a:lnTo>
                    <a:lnTo>
                      <a:pt x="2620" y="586"/>
                    </a:lnTo>
                    <a:lnTo>
                      <a:pt x="2616" y="586"/>
                    </a:lnTo>
                    <a:lnTo>
                      <a:pt x="2612" y="584"/>
                    </a:lnTo>
                    <a:lnTo>
                      <a:pt x="2612" y="584"/>
                    </a:lnTo>
                    <a:lnTo>
                      <a:pt x="2610" y="582"/>
                    </a:lnTo>
                    <a:lnTo>
                      <a:pt x="2610" y="582"/>
                    </a:lnTo>
                    <a:lnTo>
                      <a:pt x="2610" y="578"/>
                    </a:lnTo>
                    <a:lnTo>
                      <a:pt x="2608" y="574"/>
                    </a:lnTo>
                    <a:lnTo>
                      <a:pt x="2604" y="572"/>
                    </a:lnTo>
                    <a:lnTo>
                      <a:pt x="2600" y="570"/>
                    </a:lnTo>
                    <a:lnTo>
                      <a:pt x="2600" y="570"/>
                    </a:lnTo>
                    <a:lnTo>
                      <a:pt x="2594" y="570"/>
                    </a:lnTo>
                    <a:lnTo>
                      <a:pt x="2590" y="566"/>
                    </a:lnTo>
                    <a:lnTo>
                      <a:pt x="2586" y="564"/>
                    </a:lnTo>
                    <a:lnTo>
                      <a:pt x="2580" y="562"/>
                    </a:lnTo>
                    <a:lnTo>
                      <a:pt x="2580" y="562"/>
                    </a:lnTo>
                    <a:lnTo>
                      <a:pt x="2572" y="562"/>
                    </a:lnTo>
                    <a:lnTo>
                      <a:pt x="2564" y="564"/>
                    </a:lnTo>
                    <a:lnTo>
                      <a:pt x="2552" y="570"/>
                    </a:lnTo>
                    <a:lnTo>
                      <a:pt x="2552" y="570"/>
                    </a:lnTo>
                    <a:lnTo>
                      <a:pt x="2548" y="570"/>
                    </a:lnTo>
                    <a:lnTo>
                      <a:pt x="2540" y="568"/>
                    </a:lnTo>
                    <a:lnTo>
                      <a:pt x="2534" y="566"/>
                    </a:lnTo>
                    <a:lnTo>
                      <a:pt x="2530" y="566"/>
                    </a:lnTo>
                    <a:lnTo>
                      <a:pt x="2528" y="566"/>
                    </a:lnTo>
                    <a:lnTo>
                      <a:pt x="2528" y="566"/>
                    </a:lnTo>
                    <a:lnTo>
                      <a:pt x="2524" y="568"/>
                    </a:lnTo>
                    <a:lnTo>
                      <a:pt x="2520" y="566"/>
                    </a:lnTo>
                    <a:lnTo>
                      <a:pt x="2516" y="562"/>
                    </a:lnTo>
                    <a:lnTo>
                      <a:pt x="2506" y="558"/>
                    </a:lnTo>
                    <a:lnTo>
                      <a:pt x="2506" y="558"/>
                    </a:lnTo>
                    <a:lnTo>
                      <a:pt x="2494" y="556"/>
                    </a:lnTo>
                    <a:lnTo>
                      <a:pt x="2482" y="556"/>
                    </a:lnTo>
                    <a:lnTo>
                      <a:pt x="2474" y="556"/>
                    </a:lnTo>
                    <a:lnTo>
                      <a:pt x="2472" y="558"/>
                    </a:lnTo>
                    <a:lnTo>
                      <a:pt x="2470" y="558"/>
                    </a:lnTo>
                    <a:lnTo>
                      <a:pt x="2470" y="558"/>
                    </a:lnTo>
                    <a:lnTo>
                      <a:pt x="2468" y="562"/>
                    </a:lnTo>
                    <a:lnTo>
                      <a:pt x="2464" y="566"/>
                    </a:lnTo>
                    <a:lnTo>
                      <a:pt x="2460" y="572"/>
                    </a:lnTo>
                    <a:lnTo>
                      <a:pt x="2458" y="574"/>
                    </a:lnTo>
                    <a:lnTo>
                      <a:pt x="2458" y="578"/>
                    </a:lnTo>
                    <a:lnTo>
                      <a:pt x="2458" y="578"/>
                    </a:lnTo>
                    <a:lnTo>
                      <a:pt x="2460" y="582"/>
                    </a:lnTo>
                    <a:lnTo>
                      <a:pt x="2462" y="586"/>
                    </a:lnTo>
                    <a:lnTo>
                      <a:pt x="2466" y="590"/>
                    </a:lnTo>
                    <a:lnTo>
                      <a:pt x="2472" y="592"/>
                    </a:lnTo>
                    <a:lnTo>
                      <a:pt x="2476" y="598"/>
                    </a:lnTo>
                    <a:lnTo>
                      <a:pt x="2476" y="598"/>
                    </a:lnTo>
                    <a:lnTo>
                      <a:pt x="2476" y="602"/>
                    </a:lnTo>
                    <a:lnTo>
                      <a:pt x="2474" y="604"/>
                    </a:lnTo>
                    <a:lnTo>
                      <a:pt x="2472" y="606"/>
                    </a:lnTo>
                    <a:lnTo>
                      <a:pt x="2470" y="610"/>
                    </a:lnTo>
                    <a:lnTo>
                      <a:pt x="2470" y="610"/>
                    </a:lnTo>
                    <a:lnTo>
                      <a:pt x="2468" y="616"/>
                    </a:lnTo>
                    <a:lnTo>
                      <a:pt x="2464" y="618"/>
                    </a:lnTo>
                    <a:lnTo>
                      <a:pt x="2462" y="620"/>
                    </a:lnTo>
                    <a:lnTo>
                      <a:pt x="2460" y="624"/>
                    </a:lnTo>
                    <a:lnTo>
                      <a:pt x="2460" y="624"/>
                    </a:lnTo>
                    <a:lnTo>
                      <a:pt x="2462" y="626"/>
                    </a:lnTo>
                    <a:lnTo>
                      <a:pt x="2464" y="630"/>
                    </a:lnTo>
                    <a:lnTo>
                      <a:pt x="2466" y="632"/>
                    </a:lnTo>
                    <a:lnTo>
                      <a:pt x="2470" y="638"/>
                    </a:lnTo>
                    <a:lnTo>
                      <a:pt x="2470" y="638"/>
                    </a:lnTo>
                    <a:lnTo>
                      <a:pt x="2472" y="646"/>
                    </a:lnTo>
                    <a:lnTo>
                      <a:pt x="2476" y="650"/>
                    </a:lnTo>
                    <a:lnTo>
                      <a:pt x="2478" y="654"/>
                    </a:lnTo>
                    <a:lnTo>
                      <a:pt x="2480" y="664"/>
                    </a:lnTo>
                    <a:lnTo>
                      <a:pt x="2480" y="664"/>
                    </a:lnTo>
                    <a:lnTo>
                      <a:pt x="2480" y="672"/>
                    </a:lnTo>
                    <a:lnTo>
                      <a:pt x="2478" y="674"/>
                    </a:lnTo>
                    <a:lnTo>
                      <a:pt x="2470" y="676"/>
                    </a:lnTo>
                    <a:lnTo>
                      <a:pt x="2470" y="676"/>
                    </a:lnTo>
                    <a:lnTo>
                      <a:pt x="2466" y="680"/>
                    </a:lnTo>
                    <a:lnTo>
                      <a:pt x="2466" y="684"/>
                    </a:lnTo>
                    <a:lnTo>
                      <a:pt x="2466" y="688"/>
                    </a:lnTo>
                    <a:lnTo>
                      <a:pt x="2462" y="696"/>
                    </a:lnTo>
                    <a:lnTo>
                      <a:pt x="2462" y="696"/>
                    </a:lnTo>
                    <a:lnTo>
                      <a:pt x="2456" y="702"/>
                    </a:lnTo>
                    <a:lnTo>
                      <a:pt x="2452" y="710"/>
                    </a:lnTo>
                    <a:lnTo>
                      <a:pt x="2450" y="716"/>
                    </a:lnTo>
                    <a:lnTo>
                      <a:pt x="2450" y="718"/>
                    </a:lnTo>
                    <a:lnTo>
                      <a:pt x="2452" y="722"/>
                    </a:lnTo>
                    <a:lnTo>
                      <a:pt x="2452" y="722"/>
                    </a:lnTo>
                    <a:lnTo>
                      <a:pt x="2472" y="734"/>
                    </a:lnTo>
                    <a:lnTo>
                      <a:pt x="2484" y="742"/>
                    </a:lnTo>
                    <a:lnTo>
                      <a:pt x="2490" y="748"/>
                    </a:lnTo>
                    <a:lnTo>
                      <a:pt x="2494" y="754"/>
                    </a:lnTo>
                    <a:lnTo>
                      <a:pt x="2494" y="754"/>
                    </a:lnTo>
                    <a:lnTo>
                      <a:pt x="2500" y="768"/>
                    </a:lnTo>
                    <a:lnTo>
                      <a:pt x="2502" y="784"/>
                    </a:lnTo>
                    <a:lnTo>
                      <a:pt x="2502" y="800"/>
                    </a:lnTo>
                    <a:lnTo>
                      <a:pt x="2500" y="814"/>
                    </a:lnTo>
                    <a:lnTo>
                      <a:pt x="2500" y="814"/>
                    </a:lnTo>
                    <a:lnTo>
                      <a:pt x="2498" y="820"/>
                    </a:lnTo>
                    <a:lnTo>
                      <a:pt x="2494" y="826"/>
                    </a:lnTo>
                    <a:lnTo>
                      <a:pt x="2484" y="834"/>
                    </a:lnTo>
                    <a:lnTo>
                      <a:pt x="2472" y="842"/>
                    </a:lnTo>
                    <a:lnTo>
                      <a:pt x="2460" y="852"/>
                    </a:lnTo>
                    <a:lnTo>
                      <a:pt x="2460" y="852"/>
                    </a:lnTo>
                    <a:lnTo>
                      <a:pt x="2456" y="858"/>
                    </a:lnTo>
                    <a:lnTo>
                      <a:pt x="2450" y="860"/>
                    </a:lnTo>
                    <a:lnTo>
                      <a:pt x="2438" y="864"/>
                    </a:lnTo>
                    <a:lnTo>
                      <a:pt x="2430" y="866"/>
                    </a:lnTo>
                    <a:lnTo>
                      <a:pt x="2422" y="866"/>
                    </a:lnTo>
                    <a:lnTo>
                      <a:pt x="2422" y="866"/>
                    </a:lnTo>
                    <a:lnTo>
                      <a:pt x="2420" y="866"/>
                    </a:lnTo>
                    <a:lnTo>
                      <a:pt x="2420" y="868"/>
                    </a:lnTo>
                    <a:lnTo>
                      <a:pt x="2420" y="876"/>
                    </a:lnTo>
                    <a:lnTo>
                      <a:pt x="2424" y="884"/>
                    </a:lnTo>
                    <a:lnTo>
                      <a:pt x="2430" y="892"/>
                    </a:lnTo>
                    <a:lnTo>
                      <a:pt x="2430" y="892"/>
                    </a:lnTo>
                    <a:lnTo>
                      <a:pt x="2434" y="900"/>
                    </a:lnTo>
                    <a:lnTo>
                      <a:pt x="2436" y="906"/>
                    </a:lnTo>
                    <a:lnTo>
                      <a:pt x="2436" y="912"/>
                    </a:lnTo>
                    <a:lnTo>
                      <a:pt x="2438" y="920"/>
                    </a:lnTo>
                    <a:lnTo>
                      <a:pt x="2438" y="920"/>
                    </a:lnTo>
                    <a:lnTo>
                      <a:pt x="2440" y="928"/>
                    </a:lnTo>
                    <a:lnTo>
                      <a:pt x="2440" y="936"/>
                    </a:lnTo>
                    <a:lnTo>
                      <a:pt x="2442" y="944"/>
                    </a:lnTo>
                    <a:lnTo>
                      <a:pt x="2446" y="952"/>
                    </a:lnTo>
                    <a:lnTo>
                      <a:pt x="2446" y="952"/>
                    </a:lnTo>
                    <a:lnTo>
                      <a:pt x="2448" y="960"/>
                    </a:lnTo>
                    <a:lnTo>
                      <a:pt x="2448" y="964"/>
                    </a:lnTo>
                    <a:lnTo>
                      <a:pt x="2446" y="970"/>
                    </a:lnTo>
                    <a:lnTo>
                      <a:pt x="2440" y="976"/>
                    </a:lnTo>
                    <a:lnTo>
                      <a:pt x="2440" y="976"/>
                    </a:lnTo>
                    <a:lnTo>
                      <a:pt x="2436" y="980"/>
                    </a:lnTo>
                    <a:lnTo>
                      <a:pt x="2438" y="982"/>
                    </a:lnTo>
                    <a:lnTo>
                      <a:pt x="2442" y="984"/>
                    </a:lnTo>
                    <a:lnTo>
                      <a:pt x="2442" y="986"/>
                    </a:lnTo>
                    <a:lnTo>
                      <a:pt x="2444" y="990"/>
                    </a:lnTo>
                    <a:lnTo>
                      <a:pt x="2444" y="990"/>
                    </a:lnTo>
                    <a:lnTo>
                      <a:pt x="2442" y="994"/>
                    </a:lnTo>
                    <a:lnTo>
                      <a:pt x="2440" y="994"/>
                    </a:lnTo>
                    <a:lnTo>
                      <a:pt x="2432" y="988"/>
                    </a:lnTo>
                    <a:lnTo>
                      <a:pt x="2432" y="988"/>
                    </a:lnTo>
                    <a:lnTo>
                      <a:pt x="2428" y="986"/>
                    </a:lnTo>
                    <a:lnTo>
                      <a:pt x="2426" y="988"/>
                    </a:lnTo>
                    <a:lnTo>
                      <a:pt x="2420" y="992"/>
                    </a:lnTo>
                    <a:lnTo>
                      <a:pt x="2418" y="998"/>
                    </a:lnTo>
                    <a:lnTo>
                      <a:pt x="2416" y="1004"/>
                    </a:lnTo>
                    <a:lnTo>
                      <a:pt x="2416" y="1004"/>
                    </a:lnTo>
                    <a:lnTo>
                      <a:pt x="2416" y="1006"/>
                    </a:lnTo>
                    <a:lnTo>
                      <a:pt x="2414" y="1006"/>
                    </a:lnTo>
                    <a:lnTo>
                      <a:pt x="2406" y="1002"/>
                    </a:lnTo>
                    <a:lnTo>
                      <a:pt x="2398" y="998"/>
                    </a:lnTo>
                    <a:lnTo>
                      <a:pt x="2394" y="996"/>
                    </a:lnTo>
                    <a:lnTo>
                      <a:pt x="2394" y="996"/>
                    </a:lnTo>
                    <a:lnTo>
                      <a:pt x="2392" y="994"/>
                    </a:lnTo>
                    <a:lnTo>
                      <a:pt x="2390" y="990"/>
                    </a:lnTo>
                    <a:lnTo>
                      <a:pt x="2390" y="984"/>
                    </a:lnTo>
                    <a:lnTo>
                      <a:pt x="2384" y="978"/>
                    </a:lnTo>
                    <a:lnTo>
                      <a:pt x="2384" y="978"/>
                    </a:lnTo>
                    <a:lnTo>
                      <a:pt x="2370" y="968"/>
                    </a:lnTo>
                    <a:lnTo>
                      <a:pt x="2366" y="964"/>
                    </a:lnTo>
                    <a:lnTo>
                      <a:pt x="2364" y="958"/>
                    </a:lnTo>
                    <a:lnTo>
                      <a:pt x="2364" y="958"/>
                    </a:lnTo>
                    <a:lnTo>
                      <a:pt x="2364" y="956"/>
                    </a:lnTo>
                    <a:lnTo>
                      <a:pt x="2362" y="952"/>
                    </a:lnTo>
                    <a:lnTo>
                      <a:pt x="2354" y="948"/>
                    </a:lnTo>
                    <a:lnTo>
                      <a:pt x="2348" y="942"/>
                    </a:lnTo>
                    <a:lnTo>
                      <a:pt x="2346" y="938"/>
                    </a:lnTo>
                    <a:lnTo>
                      <a:pt x="2346" y="934"/>
                    </a:lnTo>
                    <a:lnTo>
                      <a:pt x="2346" y="934"/>
                    </a:lnTo>
                    <a:lnTo>
                      <a:pt x="2346" y="914"/>
                    </a:lnTo>
                    <a:lnTo>
                      <a:pt x="2346" y="902"/>
                    </a:lnTo>
                    <a:lnTo>
                      <a:pt x="2344" y="894"/>
                    </a:lnTo>
                    <a:lnTo>
                      <a:pt x="2344" y="894"/>
                    </a:lnTo>
                    <a:lnTo>
                      <a:pt x="2342" y="888"/>
                    </a:lnTo>
                    <a:lnTo>
                      <a:pt x="2342" y="882"/>
                    </a:lnTo>
                    <a:lnTo>
                      <a:pt x="2346" y="872"/>
                    </a:lnTo>
                    <a:lnTo>
                      <a:pt x="2346" y="872"/>
                    </a:lnTo>
                    <a:lnTo>
                      <a:pt x="2348" y="866"/>
                    </a:lnTo>
                    <a:lnTo>
                      <a:pt x="2344" y="860"/>
                    </a:lnTo>
                    <a:lnTo>
                      <a:pt x="2340" y="856"/>
                    </a:lnTo>
                    <a:lnTo>
                      <a:pt x="2332" y="854"/>
                    </a:lnTo>
                    <a:lnTo>
                      <a:pt x="2332" y="854"/>
                    </a:lnTo>
                    <a:lnTo>
                      <a:pt x="2312" y="852"/>
                    </a:lnTo>
                    <a:lnTo>
                      <a:pt x="2302" y="852"/>
                    </a:lnTo>
                    <a:lnTo>
                      <a:pt x="2290" y="852"/>
                    </a:lnTo>
                    <a:lnTo>
                      <a:pt x="2290" y="852"/>
                    </a:lnTo>
                    <a:lnTo>
                      <a:pt x="2280" y="852"/>
                    </a:lnTo>
                    <a:lnTo>
                      <a:pt x="2272" y="852"/>
                    </a:lnTo>
                    <a:lnTo>
                      <a:pt x="2266" y="850"/>
                    </a:lnTo>
                    <a:lnTo>
                      <a:pt x="2262" y="846"/>
                    </a:lnTo>
                    <a:lnTo>
                      <a:pt x="2262" y="846"/>
                    </a:lnTo>
                    <a:lnTo>
                      <a:pt x="2248" y="838"/>
                    </a:lnTo>
                    <a:lnTo>
                      <a:pt x="2238" y="832"/>
                    </a:lnTo>
                    <a:lnTo>
                      <a:pt x="2224" y="828"/>
                    </a:lnTo>
                    <a:lnTo>
                      <a:pt x="2224" y="828"/>
                    </a:lnTo>
                    <a:lnTo>
                      <a:pt x="2212" y="824"/>
                    </a:lnTo>
                    <a:lnTo>
                      <a:pt x="2204" y="818"/>
                    </a:lnTo>
                    <a:lnTo>
                      <a:pt x="2198" y="814"/>
                    </a:lnTo>
                    <a:lnTo>
                      <a:pt x="2196" y="808"/>
                    </a:lnTo>
                    <a:lnTo>
                      <a:pt x="2196" y="808"/>
                    </a:lnTo>
                    <a:lnTo>
                      <a:pt x="2192" y="804"/>
                    </a:lnTo>
                    <a:lnTo>
                      <a:pt x="2184" y="800"/>
                    </a:lnTo>
                    <a:lnTo>
                      <a:pt x="2176" y="798"/>
                    </a:lnTo>
                    <a:lnTo>
                      <a:pt x="2170" y="794"/>
                    </a:lnTo>
                    <a:lnTo>
                      <a:pt x="2170" y="794"/>
                    </a:lnTo>
                    <a:lnTo>
                      <a:pt x="2166" y="790"/>
                    </a:lnTo>
                    <a:lnTo>
                      <a:pt x="2158" y="788"/>
                    </a:lnTo>
                    <a:lnTo>
                      <a:pt x="2148" y="786"/>
                    </a:lnTo>
                    <a:lnTo>
                      <a:pt x="2142" y="786"/>
                    </a:lnTo>
                    <a:lnTo>
                      <a:pt x="2142" y="786"/>
                    </a:lnTo>
                    <a:lnTo>
                      <a:pt x="2134" y="784"/>
                    </a:lnTo>
                    <a:lnTo>
                      <a:pt x="2124" y="780"/>
                    </a:lnTo>
                    <a:lnTo>
                      <a:pt x="2114" y="774"/>
                    </a:lnTo>
                    <a:lnTo>
                      <a:pt x="2104" y="772"/>
                    </a:lnTo>
                    <a:lnTo>
                      <a:pt x="2104" y="772"/>
                    </a:lnTo>
                    <a:lnTo>
                      <a:pt x="2094" y="774"/>
                    </a:lnTo>
                    <a:lnTo>
                      <a:pt x="2082" y="778"/>
                    </a:lnTo>
                    <a:lnTo>
                      <a:pt x="2064" y="784"/>
                    </a:lnTo>
                    <a:lnTo>
                      <a:pt x="2064" y="784"/>
                    </a:lnTo>
                    <a:lnTo>
                      <a:pt x="2062" y="782"/>
                    </a:lnTo>
                    <a:lnTo>
                      <a:pt x="2064" y="778"/>
                    </a:lnTo>
                    <a:lnTo>
                      <a:pt x="2068" y="770"/>
                    </a:lnTo>
                    <a:lnTo>
                      <a:pt x="2068" y="770"/>
                    </a:lnTo>
                    <a:lnTo>
                      <a:pt x="2068" y="764"/>
                    </a:lnTo>
                    <a:lnTo>
                      <a:pt x="2064" y="756"/>
                    </a:lnTo>
                    <a:lnTo>
                      <a:pt x="2060" y="746"/>
                    </a:lnTo>
                    <a:lnTo>
                      <a:pt x="2056" y="736"/>
                    </a:lnTo>
                    <a:lnTo>
                      <a:pt x="2056" y="736"/>
                    </a:lnTo>
                    <a:lnTo>
                      <a:pt x="2054" y="726"/>
                    </a:lnTo>
                    <a:lnTo>
                      <a:pt x="2050" y="718"/>
                    </a:lnTo>
                    <a:lnTo>
                      <a:pt x="2044" y="714"/>
                    </a:lnTo>
                    <a:lnTo>
                      <a:pt x="2040" y="712"/>
                    </a:lnTo>
                    <a:lnTo>
                      <a:pt x="2036" y="712"/>
                    </a:lnTo>
                    <a:lnTo>
                      <a:pt x="2036" y="712"/>
                    </a:lnTo>
                    <a:lnTo>
                      <a:pt x="2026" y="712"/>
                    </a:lnTo>
                    <a:lnTo>
                      <a:pt x="2018" y="710"/>
                    </a:lnTo>
                    <a:lnTo>
                      <a:pt x="2006" y="706"/>
                    </a:lnTo>
                    <a:lnTo>
                      <a:pt x="2006" y="706"/>
                    </a:lnTo>
                    <a:lnTo>
                      <a:pt x="2004" y="698"/>
                    </a:lnTo>
                    <a:lnTo>
                      <a:pt x="2002" y="684"/>
                    </a:lnTo>
                    <a:lnTo>
                      <a:pt x="2002" y="668"/>
                    </a:lnTo>
                    <a:lnTo>
                      <a:pt x="2004" y="654"/>
                    </a:lnTo>
                    <a:lnTo>
                      <a:pt x="2004" y="654"/>
                    </a:lnTo>
                    <a:lnTo>
                      <a:pt x="2008" y="642"/>
                    </a:lnTo>
                    <a:lnTo>
                      <a:pt x="2016" y="630"/>
                    </a:lnTo>
                    <a:lnTo>
                      <a:pt x="2020" y="618"/>
                    </a:lnTo>
                    <a:lnTo>
                      <a:pt x="2024" y="608"/>
                    </a:lnTo>
                    <a:lnTo>
                      <a:pt x="2024" y="608"/>
                    </a:lnTo>
                    <a:lnTo>
                      <a:pt x="2026" y="602"/>
                    </a:lnTo>
                    <a:lnTo>
                      <a:pt x="2030" y="598"/>
                    </a:lnTo>
                    <a:lnTo>
                      <a:pt x="2036" y="594"/>
                    </a:lnTo>
                    <a:lnTo>
                      <a:pt x="2042" y="592"/>
                    </a:lnTo>
                    <a:lnTo>
                      <a:pt x="2042" y="592"/>
                    </a:lnTo>
                    <a:lnTo>
                      <a:pt x="2046" y="592"/>
                    </a:lnTo>
                    <a:lnTo>
                      <a:pt x="2046" y="588"/>
                    </a:lnTo>
                    <a:lnTo>
                      <a:pt x="2048" y="582"/>
                    </a:lnTo>
                    <a:lnTo>
                      <a:pt x="2050" y="574"/>
                    </a:lnTo>
                    <a:lnTo>
                      <a:pt x="2050" y="572"/>
                    </a:lnTo>
                    <a:lnTo>
                      <a:pt x="2054" y="572"/>
                    </a:lnTo>
                    <a:lnTo>
                      <a:pt x="2054" y="572"/>
                    </a:lnTo>
                    <a:lnTo>
                      <a:pt x="2058" y="570"/>
                    </a:lnTo>
                    <a:lnTo>
                      <a:pt x="2062" y="568"/>
                    </a:lnTo>
                    <a:lnTo>
                      <a:pt x="2066" y="560"/>
                    </a:lnTo>
                    <a:lnTo>
                      <a:pt x="2066" y="560"/>
                    </a:lnTo>
                    <a:lnTo>
                      <a:pt x="2068" y="556"/>
                    </a:lnTo>
                    <a:lnTo>
                      <a:pt x="2072" y="554"/>
                    </a:lnTo>
                    <a:lnTo>
                      <a:pt x="2074" y="554"/>
                    </a:lnTo>
                    <a:lnTo>
                      <a:pt x="2072" y="550"/>
                    </a:lnTo>
                    <a:lnTo>
                      <a:pt x="2072" y="550"/>
                    </a:lnTo>
                    <a:lnTo>
                      <a:pt x="2070" y="548"/>
                    </a:lnTo>
                    <a:lnTo>
                      <a:pt x="2070" y="544"/>
                    </a:lnTo>
                    <a:lnTo>
                      <a:pt x="2076" y="544"/>
                    </a:lnTo>
                    <a:lnTo>
                      <a:pt x="2084" y="544"/>
                    </a:lnTo>
                    <a:lnTo>
                      <a:pt x="2084" y="544"/>
                    </a:lnTo>
                    <a:lnTo>
                      <a:pt x="2096" y="542"/>
                    </a:lnTo>
                    <a:lnTo>
                      <a:pt x="2106" y="538"/>
                    </a:lnTo>
                    <a:lnTo>
                      <a:pt x="2110" y="536"/>
                    </a:lnTo>
                    <a:lnTo>
                      <a:pt x="2114" y="534"/>
                    </a:lnTo>
                    <a:lnTo>
                      <a:pt x="2116" y="530"/>
                    </a:lnTo>
                    <a:lnTo>
                      <a:pt x="2116" y="524"/>
                    </a:lnTo>
                    <a:lnTo>
                      <a:pt x="2116" y="524"/>
                    </a:lnTo>
                    <a:lnTo>
                      <a:pt x="2114" y="520"/>
                    </a:lnTo>
                    <a:lnTo>
                      <a:pt x="2108" y="518"/>
                    </a:lnTo>
                    <a:lnTo>
                      <a:pt x="2096" y="516"/>
                    </a:lnTo>
                    <a:lnTo>
                      <a:pt x="2082" y="514"/>
                    </a:lnTo>
                    <a:lnTo>
                      <a:pt x="2078" y="512"/>
                    </a:lnTo>
                    <a:lnTo>
                      <a:pt x="2076" y="510"/>
                    </a:lnTo>
                    <a:lnTo>
                      <a:pt x="2076" y="510"/>
                    </a:lnTo>
                    <a:lnTo>
                      <a:pt x="2074" y="506"/>
                    </a:lnTo>
                    <a:lnTo>
                      <a:pt x="2070" y="502"/>
                    </a:lnTo>
                    <a:lnTo>
                      <a:pt x="2054" y="498"/>
                    </a:lnTo>
                    <a:lnTo>
                      <a:pt x="2040" y="494"/>
                    </a:lnTo>
                    <a:lnTo>
                      <a:pt x="2034" y="492"/>
                    </a:lnTo>
                    <a:lnTo>
                      <a:pt x="2034" y="490"/>
                    </a:lnTo>
                    <a:lnTo>
                      <a:pt x="2034" y="490"/>
                    </a:lnTo>
                    <a:lnTo>
                      <a:pt x="2036" y="488"/>
                    </a:lnTo>
                    <a:lnTo>
                      <a:pt x="2042" y="488"/>
                    </a:lnTo>
                    <a:lnTo>
                      <a:pt x="2060" y="492"/>
                    </a:lnTo>
                    <a:lnTo>
                      <a:pt x="2080" y="496"/>
                    </a:lnTo>
                    <a:lnTo>
                      <a:pt x="2096" y="502"/>
                    </a:lnTo>
                    <a:lnTo>
                      <a:pt x="2096" y="502"/>
                    </a:lnTo>
                    <a:lnTo>
                      <a:pt x="2112" y="506"/>
                    </a:lnTo>
                    <a:lnTo>
                      <a:pt x="2128" y="506"/>
                    </a:lnTo>
                    <a:lnTo>
                      <a:pt x="2128" y="506"/>
                    </a:lnTo>
                    <a:lnTo>
                      <a:pt x="2132" y="506"/>
                    </a:lnTo>
                    <a:lnTo>
                      <a:pt x="2134" y="504"/>
                    </a:lnTo>
                    <a:lnTo>
                      <a:pt x="2136" y="496"/>
                    </a:lnTo>
                    <a:lnTo>
                      <a:pt x="2134" y="490"/>
                    </a:lnTo>
                    <a:lnTo>
                      <a:pt x="2134" y="482"/>
                    </a:lnTo>
                    <a:lnTo>
                      <a:pt x="2134" y="482"/>
                    </a:lnTo>
                    <a:lnTo>
                      <a:pt x="2136" y="482"/>
                    </a:lnTo>
                    <a:lnTo>
                      <a:pt x="2140" y="482"/>
                    </a:lnTo>
                    <a:lnTo>
                      <a:pt x="2150" y="484"/>
                    </a:lnTo>
                    <a:lnTo>
                      <a:pt x="2164" y="488"/>
                    </a:lnTo>
                    <a:lnTo>
                      <a:pt x="2170" y="490"/>
                    </a:lnTo>
                    <a:lnTo>
                      <a:pt x="2176" y="490"/>
                    </a:lnTo>
                    <a:lnTo>
                      <a:pt x="2176" y="490"/>
                    </a:lnTo>
                    <a:lnTo>
                      <a:pt x="2180" y="486"/>
                    </a:lnTo>
                    <a:lnTo>
                      <a:pt x="2186" y="482"/>
                    </a:lnTo>
                    <a:lnTo>
                      <a:pt x="2196" y="470"/>
                    </a:lnTo>
                    <a:lnTo>
                      <a:pt x="2204" y="458"/>
                    </a:lnTo>
                    <a:lnTo>
                      <a:pt x="2214" y="450"/>
                    </a:lnTo>
                    <a:lnTo>
                      <a:pt x="2214" y="450"/>
                    </a:lnTo>
                    <a:lnTo>
                      <a:pt x="2218" y="446"/>
                    </a:lnTo>
                    <a:lnTo>
                      <a:pt x="2218" y="444"/>
                    </a:lnTo>
                    <a:lnTo>
                      <a:pt x="2218" y="442"/>
                    </a:lnTo>
                    <a:lnTo>
                      <a:pt x="2216" y="440"/>
                    </a:lnTo>
                    <a:lnTo>
                      <a:pt x="2206" y="436"/>
                    </a:lnTo>
                    <a:lnTo>
                      <a:pt x="2192" y="436"/>
                    </a:lnTo>
                    <a:lnTo>
                      <a:pt x="2192" y="436"/>
                    </a:lnTo>
                    <a:lnTo>
                      <a:pt x="2178" y="436"/>
                    </a:lnTo>
                    <a:lnTo>
                      <a:pt x="2166" y="432"/>
                    </a:lnTo>
                    <a:lnTo>
                      <a:pt x="2154" y="426"/>
                    </a:lnTo>
                    <a:lnTo>
                      <a:pt x="2146" y="420"/>
                    </a:lnTo>
                    <a:lnTo>
                      <a:pt x="2146" y="420"/>
                    </a:lnTo>
                    <a:lnTo>
                      <a:pt x="2138" y="414"/>
                    </a:lnTo>
                    <a:lnTo>
                      <a:pt x="2138" y="410"/>
                    </a:lnTo>
                    <a:lnTo>
                      <a:pt x="2138" y="408"/>
                    </a:lnTo>
                    <a:lnTo>
                      <a:pt x="2140" y="406"/>
                    </a:lnTo>
                    <a:lnTo>
                      <a:pt x="2148" y="406"/>
                    </a:lnTo>
                    <a:lnTo>
                      <a:pt x="2148" y="406"/>
                    </a:lnTo>
                    <a:lnTo>
                      <a:pt x="2152" y="406"/>
                    </a:lnTo>
                    <a:lnTo>
                      <a:pt x="2160" y="410"/>
                    </a:lnTo>
                    <a:lnTo>
                      <a:pt x="2174" y="418"/>
                    </a:lnTo>
                    <a:lnTo>
                      <a:pt x="2190" y="428"/>
                    </a:lnTo>
                    <a:lnTo>
                      <a:pt x="2196" y="430"/>
                    </a:lnTo>
                    <a:lnTo>
                      <a:pt x="2202" y="432"/>
                    </a:lnTo>
                    <a:lnTo>
                      <a:pt x="2202" y="432"/>
                    </a:lnTo>
                    <a:lnTo>
                      <a:pt x="2206" y="432"/>
                    </a:lnTo>
                    <a:lnTo>
                      <a:pt x="2212" y="428"/>
                    </a:lnTo>
                    <a:lnTo>
                      <a:pt x="2222" y="420"/>
                    </a:lnTo>
                    <a:lnTo>
                      <a:pt x="2242" y="402"/>
                    </a:lnTo>
                    <a:lnTo>
                      <a:pt x="2242" y="402"/>
                    </a:lnTo>
                    <a:lnTo>
                      <a:pt x="2246" y="400"/>
                    </a:lnTo>
                    <a:lnTo>
                      <a:pt x="2246" y="398"/>
                    </a:lnTo>
                    <a:lnTo>
                      <a:pt x="2240" y="394"/>
                    </a:lnTo>
                    <a:lnTo>
                      <a:pt x="2234" y="390"/>
                    </a:lnTo>
                    <a:lnTo>
                      <a:pt x="2228" y="386"/>
                    </a:lnTo>
                    <a:lnTo>
                      <a:pt x="2228" y="386"/>
                    </a:lnTo>
                    <a:lnTo>
                      <a:pt x="2226" y="384"/>
                    </a:lnTo>
                    <a:lnTo>
                      <a:pt x="2226" y="382"/>
                    </a:lnTo>
                    <a:lnTo>
                      <a:pt x="2232" y="380"/>
                    </a:lnTo>
                    <a:lnTo>
                      <a:pt x="2240" y="378"/>
                    </a:lnTo>
                    <a:lnTo>
                      <a:pt x="2248" y="378"/>
                    </a:lnTo>
                    <a:lnTo>
                      <a:pt x="2248" y="378"/>
                    </a:lnTo>
                    <a:lnTo>
                      <a:pt x="2254" y="378"/>
                    </a:lnTo>
                    <a:lnTo>
                      <a:pt x="2260" y="382"/>
                    </a:lnTo>
                    <a:lnTo>
                      <a:pt x="2266" y="390"/>
                    </a:lnTo>
                    <a:lnTo>
                      <a:pt x="2266" y="390"/>
                    </a:lnTo>
                    <a:lnTo>
                      <a:pt x="2270" y="392"/>
                    </a:lnTo>
                    <a:lnTo>
                      <a:pt x="2278" y="390"/>
                    </a:lnTo>
                    <a:lnTo>
                      <a:pt x="2294" y="388"/>
                    </a:lnTo>
                    <a:lnTo>
                      <a:pt x="2294" y="388"/>
                    </a:lnTo>
                    <a:lnTo>
                      <a:pt x="2298" y="386"/>
                    </a:lnTo>
                    <a:lnTo>
                      <a:pt x="2298" y="384"/>
                    </a:lnTo>
                    <a:lnTo>
                      <a:pt x="2296" y="380"/>
                    </a:lnTo>
                    <a:lnTo>
                      <a:pt x="2290" y="374"/>
                    </a:lnTo>
                    <a:lnTo>
                      <a:pt x="2280" y="368"/>
                    </a:lnTo>
                    <a:lnTo>
                      <a:pt x="2280" y="368"/>
                    </a:lnTo>
                    <a:lnTo>
                      <a:pt x="2276" y="366"/>
                    </a:lnTo>
                    <a:lnTo>
                      <a:pt x="2274" y="364"/>
                    </a:lnTo>
                    <a:lnTo>
                      <a:pt x="2274" y="360"/>
                    </a:lnTo>
                    <a:lnTo>
                      <a:pt x="2276" y="358"/>
                    </a:lnTo>
                    <a:lnTo>
                      <a:pt x="2280" y="358"/>
                    </a:lnTo>
                    <a:lnTo>
                      <a:pt x="2282" y="358"/>
                    </a:lnTo>
                    <a:lnTo>
                      <a:pt x="2284" y="360"/>
                    </a:lnTo>
                    <a:lnTo>
                      <a:pt x="2284" y="360"/>
                    </a:lnTo>
                    <a:lnTo>
                      <a:pt x="2288" y="366"/>
                    </a:lnTo>
                    <a:lnTo>
                      <a:pt x="2294" y="368"/>
                    </a:lnTo>
                    <a:lnTo>
                      <a:pt x="2298" y="372"/>
                    </a:lnTo>
                    <a:lnTo>
                      <a:pt x="2304" y="376"/>
                    </a:lnTo>
                    <a:lnTo>
                      <a:pt x="2304" y="376"/>
                    </a:lnTo>
                    <a:lnTo>
                      <a:pt x="2308" y="384"/>
                    </a:lnTo>
                    <a:lnTo>
                      <a:pt x="2310" y="384"/>
                    </a:lnTo>
                    <a:lnTo>
                      <a:pt x="2314" y="384"/>
                    </a:lnTo>
                    <a:lnTo>
                      <a:pt x="2326" y="378"/>
                    </a:lnTo>
                    <a:lnTo>
                      <a:pt x="2326" y="378"/>
                    </a:lnTo>
                    <a:lnTo>
                      <a:pt x="2334" y="374"/>
                    </a:lnTo>
                    <a:lnTo>
                      <a:pt x="2342" y="370"/>
                    </a:lnTo>
                    <a:lnTo>
                      <a:pt x="2352" y="358"/>
                    </a:lnTo>
                    <a:lnTo>
                      <a:pt x="2352" y="358"/>
                    </a:lnTo>
                    <a:lnTo>
                      <a:pt x="2356" y="356"/>
                    </a:lnTo>
                    <a:lnTo>
                      <a:pt x="2358" y="356"/>
                    </a:lnTo>
                    <a:lnTo>
                      <a:pt x="2362" y="354"/>
                    </a:lnTo>
                    <a:lnTo>
                      <a:pt x="2368" y="348"/>
                    </a:lnTo>
                    <a:lnTo>
                      <a:pt x="2368" y="348"/>
                    </a:lnTo>
                    <a:lnTo>
                      <a:pt x="2370" y="344"/>
                    </a:lnTo>
                    <a:lnTo>
                      <a:pt x="2370" y="340"/>
                    </a:lnTo>
                    <a:lnTo>
                      <a:pt x="2368" y="332"/>
                    </a:lnTo>
                    <a:lnTo>
                      <a:pt x="2362" y="324"/>
                    </a:lnTo>
                    <a:lnTo>
                      <a:pt x="2354" y="318"/>
                    </a:lnTo>
                    <a:lnTo>
                      <a:pt x="2354" y="318"/>
                    </a:lnTo>
                    <a:lnTo>
                      <a:pt x="2352" y="316"/>
                    </a:lnTo>
                    <a:lnTo>
                      <a:pt x="2350" y="314"/>
                    </a:lnTo>
                    <a:lnTo>
                      <a:pt x="2350" y="308"/>
                    </a:lnTo>
                    <a:lnTo>
                      <a:pt x="2350" y="304"/>
                    </a:lnTo>
                    <a:lnTo>
                      <a:pt x="2348" y="302"/>
                    </a:lnTo>
                    <a:lnTo>
                      <a:pt x="2344" y="300"/>
                    </a:lnTo>
                    <a:lnTo>
                      <a:pt x="2344" y="300"/>
                    </a:lnTo>
                    <a:lnTo>
                      <a:pt x="2340" y="296"/>
                    </a:lnTo>
                    <a:lnTo>
                      <a:pt x="2338" y="292"/>
                    </a:lnTo>
                    <a:lnTo>
                      <a:pt x="2338" y="290"/>
                    </a:lnTo>
                    <a:lnTo>
                      <a:pt x="2338" y="288"/>
                    </a:lnTo>
                    <a:lnTo>
                      <a:pt x="2346" y="288"/>
                    </a:lnTo>
                    <a:lnTo>
                      <a:pt x="2346" y="288"/>
                    </a:lnTo>
                    <a:lnTo>
                      <a:pt x="2354" y="288"/>
                    </a:lnTo>
                    <a:lnTo>
                      <a:pt x="2362" y="288"/>
                    </a:lnTo>
                    <a:lnTo>
                      <a:pt x="2368" y="284"/>
                    </a:lnTo>
                    <a:lnTo>
                      <a:pt x="2372" y="278"/>
                    </a:lnTo>
                    <a:lnTo>
                      <a:pt x="2372" y="278"/>
                    </a:lnTo>
                    <a:lnTo>
                      <a:pt x="2374" y="276"/>
                    </a:lnTo>
                    <a:lnTo>
                      <a:pt x="2372" y="274"/>
                    </a:lnTo>
                    <a:lnTo>
                      <a:pt x="2368" y="270"/>
                    </a:lnTo>
                    <a:lnTo>
                      <a:pt x="2362" y="266"/>
                    </a:lnTo>
                    <a:lnTo>
                      <a:pt x="2362" y="264"/>
                    </a:lnTo>
                    <a:lnTo>
                      <a:pt x="2366" y="262"/>
                    </a:lnTo>
                    <a:lnTo>
                      <a:pt x="2366" y="262"/>
                    </a:lnTo>
                    <a:lnTo>
                      <a:pt x="2370" y="258"/>
                    </a:lnTo>
                    <a:lnTo>
                      <a:pt x="2370" y="256"/>
                    </a:lnTo>
                    <a:lnTo>
                      <a:pt x="2370" y="254"/>
                    </a:lnTo>
                    <a:lnTo>
                      <a:pt x="2364" y="252"/>
                    </a:lnTo>
                    <a:lnTo>
                      <a:pt x="2356" y="250"/>
                    </a:lnTo>
                    <a:lnTo>
                      <a:pt x="2356" y="250"/>
                    </a:lnTo>
                    <a:lnTo>
                      <a:pt x="2348" y="248"/>
                    </a:lnTo>
                    <a:lnTo>
                      <a:pt x="2342" y="246"/>
                    </a:lnTo>
                    <a:lnTo>
                      <a:pt x="2338" y="242"/>
                    </a:lnTo>
                    <a:lnTo>
                      <a:pt x="2336" y="236"/>
                    </a:lnTo>
                    <a:lnTo>
                      <a:pt x="2336" y="236"/>
                    </a:lnTo>
                    <a:lnTo>
                      <a:pt x="2334" y="232"/>
                    </a:lnTo>
                    <a:lnTo>
                      <a:pt x="2332" y="232"/>
                    </a:lnTo>
                    <a:lnTo>
                      <a:pt x="2324" y="230"/>
                    </a:lnTo>
                    <a:lnTo>
                      <a:pt x="2314" y="230"/>
                    </a:lnTo>
                    <a:lnTo>
                      <a:pt x="2304" y="228"/>
                    </a:lnTo>
                    <a:lnTo>
                      <a:pt x="2304" y="228"/>
                    </a:lnTo>
                    <a:lnTo>
                      <a:pt x="2294" y="224"/>
                    </a:lnTo>
                    <a:lnTo>
                      <a:pt x="2282" y="222"/>
                    </a:lnTo>
                    <a:lnTo>
                      <a:pt x="2262" y="224"/>
                    </a:lnTo>
                    <a:lnTo>
                      <a:pt x="2262" y="224"/>
                    </a:lnTo>
                    <a:lnTo>
                      <a:pt x="2260" y="224"/>
                    </a:lnTo>
                    <a:lnTo>
                      <a:pt x="2258" y="228"/>
                    </a:lnTo>
                    <a:lnTo>
                      <a:pt x="2258" y="236"/>
                    </a:lnTo>
                    <a:lnTo>
                      <a:pt x="2260" y="246"/>
                    </a:lnTo>
                    <a:lnTo>
                      <a:pt x="2262" y="248"/>
                    </a:lnTo>
                    <a:lnTo>
                      <a:pt x="2264" y="250"/>
                    </a:lnTo>
                    <a:lnTo>
                      <a:pt x="2264" y="250"/>
                    </a:lnTo>
                    <a:lnTo>
                      <a:pt x="2270" y="252"/>
                    </a:lnTo>
                    <a:lnTo>
                      <a:pt x="2276" y="256"/>
                    </a:lnTo>
                    <a:lnTo>
                      <a:pt x="2276" y="260"/>
                    </a:lnTo>
                    <a:lnTo>
                      <a:pt x="2276" y="262"/>
                    </a:lnTo>
                    <a:lnTo>
                      <a:pt x="2272" y="262"/>
                    </a:lnTo>
                    <a:lnTo>
                      <a:pt x="2272" y="262"/>
                    </a:lnTo>
                    <a:lnTo>
                      <a:pt x="2270" y="264"/>
                    </a:lnTo>
                    <a:lnTo>
                      <a:pt x="2270" y="266"/>
                    </a:lnTo>
                    <a:lnTo>
                      <a:pt x="2270" y="270"/>
                    </a:lnTo>
                    <a:lnTo>
                      <a:pt x="2270" y="274"/>
                    </a:lnTo>
                    <a:lnTo>
                      <a:pt x="2270" y="274"/>
                    </a:lnTo>
                    <a:lnTo>
                      <a:pt x="2268" y="274"/>
                    </a:lnTo>
                    <a:lnTo>
                      <a:pt x="2268" y="274"/>
                    </a:lnTo>
                    <a:lnTo>
                      <a:pt x="2264" y="274"/>
                    </a:lnTo>
                    <a:lnTo>
                      <a:pt x="2258" y="274"/>
                    </a:lnTo>
                    <a:lnTo>
                      <a:pt x="2254" y="278"/>
                    </a:lnTo>
                    <a:lnTo>
                      <a:pt x="2250" y="286"/>
                    </a:lnTo>
                    <a:lnTo>
                      <a:pt x="2250" y="286"/>
                    </a:lnTo>
                    <a:lnTo>
                      <a:pt x="2250" y="296"/>
                    </a:lnTo>
                    <a:lnTo>
                      <a:pt x="2248" y="304"/>
                    </a:lnTo>
                    <a:lnTo>
                      <a:pt x="2244" y="310"/>
                    </a:lnTo>
                    <a:lnTo>
                      <a:pt x="2238" y="314"/>
                    </a:lnTo>
                    <a:lnTo>
                      <a:pt x="2238" y="314"/>
                    </a:lnTo>
                    <a:lnTo>
                      <a:pt x="2234" y="314"/>
                    </a:lnTo>
                    <a:lnTo>
                      <a:pt x="2232" y="314"/>
                    </a:lnTo>
                    <a:lnTo>
                      <a:pt x="2232" y="308"/>
                    </a:lnTo>
                    <a:lnTo>
                      <a:pt x="2230" y="300"/>
                    </a:lnTo>
                    <a:lnTo>
                      <a:pt x="2228" y="298"/>
                    </a:lnTo>
                    <a:lnTo>
                      <a:pt x="2226" y="298"/>
                    </a:lnTo>
                    <a:lnTo>
                      <a:pt x="2226" y="298"/>
                    </a:lnTo>
                    <a:lnTo>
                      <a:pt x="2222" y="298"/>
                    </a:lnTo>
                    <a:lnTo>
                      <a:pt x="2220" y="300"/>
                    </a:lnTo>
                    <a:lnTo>
                      <a:pt x="2218" y="308"/>
                    </a:lnTo>
                    <a:lnTo>
                      <a:pt x="2218" y="314"/>
                    </a:lnTo>
                    <a:lnTo>
                      <a:pt x="2220" y="316"/>
                    </a:lnTo>
                    <a:lnTo>
                      <a:pt x="2222" y="318"/>
                    </a:lnTo>
                    <a:lnTo>
                      <a:pt x="2222" y="318"/>
                    </a:lnTo>
                    <a:lnTo>
                      <a:pt x="2226" y="320"/>
                    </a:lnTo>
                    <a:lnTo>
                      <a:pt x="2228" y="324"/>
                    </a:lnTo>
                    <a:lnTo>
                      <a:pt x="2232" y="336"/>
                    </a:lnTo>
                    <a:lnTo>
                      <a:pt x="2232" y="336"/>
                    </a:lnTo>
                    <a:lnTo>
                      <a:pt x="2232" y="338"/>
                    </a:lnTo>
                    <a:lnTo>
                      <a:pt x="2230" y="340"/>
                    </a:lnTo>
                    <a:lnTo>
                      <a:pt x="2226" y="342"/>
                    </a:lnTo>
                    <a:lnTo>
                      <a:pt x="2218" y="344"/>
                    </a:lnTo>
                    <a:lnTo>
                      <a:pt x="2216" y="346"/>
                    </a:lnTo>
                    <a:lnTo>
                      <a:pt x="2212" y="348"/>
                    </a:lnTo>
                    <a:lnTo>
                      <a:pt x="2212" y="348"/>
                    </a:lnTo>
                    <a:lnTo>
                      <a:pt x="2210" y="352"/>
                    </a:lnTo>
                    <a:lnTo>
                      <a:pt x="2208" y="352"/>
                    </a:lnTo>
                    <a:lnTo>
                      <a:pt x="2206" y="350"/>
                    </a:lnTo>
                    <a:lnTo>
                      <a:pt x="2202" y="342"/>
                    </a:lnTo>
                    <a:lnTo>
                      <a:pt x="2198" y="336"/>
                    </a:lnTo>
                    <a:lnTo>
                      <a:pt x="2198" y="336"/>
                    </a:lnTo>
                    <a:lnTo>
                      <a:pt x="2190" y="330"/>
                    </a:lnTo>
                    <a:lnTo>
                      <a:pt x="2184" y="322"/>
                    </a:lnTo>
                    <a:lnTo>
                      <a:pt x="2180" y="316"/>
                    </a:lnTo>
                    <a:lnTo>
                      <a:pt x="2180" y="308"/>
                    </a:lnTo>
                    <a:lnTo>
                      <a:pt x="2180" y="308"/>
                    </a:lnTo>
                    <a:lnTo>
                      <a:pt x="2180" y="302"/>
                    </a:lnTo>
                    <a:lnTo>
                      <a:pt x="2182" y="300"/>
                    </a:lnTo>
                    <a:lnTo>
                      <a:pt x="2186" y="298"/>
                    </a:lnTo>
                    <a:lnTo>
                      <a:pt x="2190" y="296"/>
                    </a:lnTo>
                    <a:lnTo>
                      <a:pt x="2190" y="296"/>
                    </a:lnTo>
                    <a:lnTo>
                      <a:pt x="2194" y="294"/>
                    </a:lnTo>
                    <a:lnTo>
                      <a:pt x="2194" y="290"/>
                    </a:lnTo>
                    <a:lnTo>
                      <a:pt x="2192" y="286"/>
                    </a:lnTo>
                    <a:lnTo>
                      <a:pt x="2190" y="278"/>
                    </a:lnTo>
                    <a:lnTo>
                      <a:pt x="2190" y="278"/>
                    </a:lnTo>
                    <a:lnTo>
                      <a:pt x="2188" y="272"/>
                    </a:lnTo>
                    <a:lnTo>
                      <a:pt x="2184" y="268"/>
                    </a:lnTo>
                    <a:lnTo>
                      <a:pt x="2178" y="266"/>
                    </a:lnTo>
                    <a:lnTo>
                      <a:pt x="2172" y="260"/>
                    </a:lnTo>
                    <a:lnTo>
                      <a:pt x="2172" y="260"/>
                    </a:lnTo>
                    <a:lnTo>
                      <a:pt x="2164" y="252"/>
                    </a:lnTo>
                    <a:lnTo>
                      <a:pt x="2158" y="250"/>
                    </a:lnTo>
                    <a:lnTo>
                      <a:pt x="2152" y="250"/>
                    </a:lnTo>
                    <a:lnTo>
                      <a:pt x="2146" y="252"/>
                    </a:lnTo>
                    <a:lnTo>
                      <a:pt x="2146" y="252"/>
                    </a:lnTo>
                    <a:lnTo>
                      <a:pt x="2144" y="258"/>
                    </a:lnTo>
                    <a:lnTo>
                      <a:pt x="2142" y="264"/>
                    </a:lnTo>
                    <a:lnTo>
                      <a:pt x="2140" y="268"/>
                    </a:lnTo>
                    <a:lnTo>
                      <a:pt x="2136" y="272"/>
                    </a:lnTo>
                    <a:lnTo>
                      <a:pt x="2136" y="272"/>
                    </a:lnTo>
                    <a:lnTo>
                      <a:pt x="2134" y="274"/>
                    </a:lnTo>
                    <a:lnTo>
                      <a:pt x="2132" y="278"/>
                    </a:lnTo>
                    <a:lnTo>
                      <a:pt x="2130" y="284"/>
                    </a:lnTo>
                    <a:lnTo>
                      <a:pt x="2128" y="290"/>
                    </a:lnTo>
                    <a:lnTo>
                      <a:pt x="2126" y="292"/>
                    </a:lnTo>
                    <a:lnTo>
                      <a:pt x="2124" y="294"/>
                    </a:lnTo>
                    <a:lnTo>
                      <a:pt x="2124" y="294"/>
                    </a:lnTo>
                    <a:lnTo>
                      <a:pt x="2122" y="294"/>
                    </a:lnTo>
                    <a:lnTo>
                      <a:pt x="2120" y="290"/>
                    </a:lnTo>
                    <a:lnTo>
                      <a:pt x="2120" y="280"/>
                    </a:lnTo>
                    <a:lnTo>
                      <a:pt x="2118" y="268"/>
                    </a:lnTo>
                    <a:lnTo>
                      <a:pt x="2118" y="264"/>
                    </a:lnTo>
                    <a:lnTo>
                      <a:pt x="2116" y="262"/>
                    </a:lnTo>
                    <a:lnTo>
                      <a:pt x="2116" y="262"/>
                    </a:lnTo>
                    <a:lnTo>
                      <a:pt x="2112" y="258"/>
                    </a:lnTo>
                    <a:lnTo>
                      <a:pt x="2112" y="256"/>
                    </a:lnTo>
                    <a:lnTo>
                      <a:pt x="2114" y="252"/>
                    </a:lnTo>
                    <a:lnTo>
                      <a:pt x="2118" y="250"/>
                    </a:lnTo>
                    <a:lnTo>
                      <a:pt x="2118" y="250"/>
                    </a:lnTo>
                    <a:lnTo>
                      <a:pt x="2124" y="248"/>
                    </a:lnTo>
                    <a:lnTo>
                      <a:pt x="2128" y="244"/>
                    </a:lnTo>
                    <a:lnTo>
                      <a:pt x="2130" y="240"/>
                    </a:lnTo>
                    <a:lnTo>
                      <a:pt x="2126" y="240"/>
                    </a:lnTo>
                    <a:lnTo>
                      <a:pt x="2126" y="240"/>
                    </a:lnTo>
                    <a:lnTo>
                      <a:pt x="2118" y="238"/>
                    </a:lnTo>
                    <a:lnTo>
                      <a:pt x="2110" y="234"/>
                    </a:lnTo>
                    <a:lnTo>
                      <a:pt x="2098" y="228"/>
                    </a:lnTo>
                    <a:lnTo>
                      <a:pt x="2098" y="228"/>
                    </a:lnTo>
                    <a:lnTo>
                      <a:pt x="2094" y="228"/>
                    </a:lnTo>
                    <a:lnTo>
                      <a:pt x="2088" y="232"/>
                    </a:lnTo>
                    <a:lnTo>
                      <a:pt x="2082" y="234"/>
                    </a:lnTo>
                    <a:lnTo>
                      <a:pt x="2080" y="234"/>
                    </a:lnTo>
                    <a:lnTo>
                      <a:pt x="2078" y="234"/>
                    </a:lnTo>
                    <a:lnTo>
                      <a:pt x="2078" y="234"/>
                    </a:lnTo>
                    <a:lnTo>
                      <a:pt x="2076" y="228"/>
                    </a:lnTo>
                    <a:lnTo>
                      <a:pt x="2076" y="222"/>
                    </a:lnTo>
                    <a:lnTo>
                      <a:pt x="2078" y="210"/>
                    </a:lnTo>
                    <a:lnTo>
                      <a:pt x="2078" y="210"/>
                    </a:lnTo>
                    <a:lnTo>
                      <a:pt x="2080" y="208"/>
                    </a:lnTo>
                    <a:lnTo>
                      <a:pt x="2080" y="208"/>
                    </a:lnTo>
                    <a:lnTo>
                      <a:pt x="2084" y="208"/>
                    </a:lnTo>
                    <a:lnTo>
                      <a:pt x="2090" y="208"/>
                    </a:lnTo>
                    <a:lnTo>
                      <a:pt x="2092" y="208"/>
                    </a:lnTo>
                    <a:lnTo>
                      <a:pt x="2094" y="204"/>
                    </a:lnTo>
                    <a:lnTo>
                      <a:pt x="2094" y="204"/>
                    </a:lnTo>
                    <a:lnTo>
                      <a:pt x="2096" y="202"/>
                    </a:lnTo>
                    <a:lnTo>
                      <a:pt x="2094" y="200"/>
                    </a:lnTo>
                    <a:lnTo>
                      <a:pt x="2088" y="196"/>
                    </a:lnTo>
                    <a:lnTo>
                      <a:pt x="2082" y="192"/>
                    </a:lnTo>
                    <a:lnTo>
                      <a:pt x="2078" y="190"/>
                    </a:lnTo>
                    <a:lnTo>
                      <a:pt x="2078" y="188"/>
                    </a:lnTo>
                    <a:lnTo>
                      <a:pt x="2078" y="188"/>
                    </a:lnTo>
                    <a:lnTo>
                      <a:pt x="2076" y="184"/>
                    </a:lnTo>
                    <a:lnTo>
                      <a:pt x="2074" y="182"/>
                    </a:lnTo>
                    <a:lnTo>
                      <a:pt x="2068" y="178"/>
                    </a:lnTo>
                    <a:lnTo>
                      <a:pt x="2054" y="172"/>
                    </a:lnTo>
                    <a:lnTo>
                      <a:pt x="2054" y="172"/>
                    </a:lnTo>
                    <a:lnTo>
                      <a:pt x="2052" y="170"/>
                    </a:lnTo>
                    <a:lnTo>
                      <a:pt x="2052" y="168"/>
                    </a:lnTo>
                    <a:lnTo>
                      <a:pt x="2054" y="162"/>
                    </a:lnTo>
                    <a:lnTo>
                      <a:pt x="2054" y="154"/>
                    </a:lnTo>
                    <a:lnTo>
                      <a:pt x="2054" y="148"/>
                    </a:lnTo>
                    <a:lnTo>
                      <a:pt x="2054" y="148"/>
                    </a:lnTo>
                    <a:lnTo>
                      <a:pt x="2050" y="142"/>
                    </a:lnTo>
                    <a:lnTo>
                      <a:pt x="2040" y="134"/>
                    </a:lnTo>
                    <a:lnTo>
                      <a:pt x="2028" y="126"/>
                    </a:lnTo>
                    <a:lnTo>
                      <a:pt x="2024" y="124"/>
                    </a:lnTo>
                    <a:lnTo>
                      <a:pt x="2020" y="124"/>
                    </a:lnTo>
                    <a:lnTo>
                      <a:pt x="2020" y="124"/>
                    </a:lnTo>
                    <a:lnTo>
                      <a:pt x="2016" y="124"/>
                    </a:lnTo>
                    <a:lnTo>
                      <a:pt x="2014" y="124"/>
                    </a:lnTo>
                    <a:lnTo>
                      <a:pt x="2010" y="118"/>
                    </a:lnTo>
                    <a:lnTo>
                      <a:pt x="2010" y="114"/>
                    </a:lnTo>
                    <a:lnTo>
                      <a:pt x="2012" y="112"/>
                    </a:lnTo>
                    <a:lnTo>
                      <a:pt x="2014" y="112"/>
                    </a:lnTo>
                    <a:lnTo>
                      <a:pt x="2014" y="112"/>
                    </a:lnTo>
                    <a:lnTo>
                      <a:pt x="2018" y="112"/>
                    </a:lnTo>
                    <a:lnTo>
                      <a:pt x="2022" y="110"/>
                    </a:lnTo>
                    <a:lnTo>
                      <a:pt x="2032" y="98"/>
                    </a:lnTo>
                    <a:lnTo>
                      <a:pt x="2032" y="98"/>
                    </a:lnTo>
                    <a:lnTo>
                      <a:pt x="2040" y="90"/>
                    </a:lnTo>
                    <a:lnTo>
                      <a:pt x="2042" y="86"/>
                    </a:lnTo>
                    <a:lnTo>
                      <a:pt x="2042" y="82"/>
                    </a:lnTo>
                    <a:lnTo>
                      <a:pt x="2038" y="80"/>
                    </a:lnTo>
                    <a:lnTo>
                      <a:pt x="2038" y="80"/>
                    </a:lnTo>
                    <a:lnTo>
                      <a:pt x="2032" y="78"/>
                    </a:lnTo>
                    <a:lnTo>
                      <a:pt x="2030" y="74"/>
                    </a:lnTo>
                    <a:lnTo>
                      <a:pt x="2032" y="72"/>
                    </a:lnTo>
                    <a:lnTo>
                      <a:pt x="2040" y="72"/>
                    </a:lnTo>
                    <a:lnTo>
                      <a:pt x="2040" y="72"/>
                    </a:lnTo>
                    <a:lnTo>
                      <a:pt x="2050" y="72"/>
                    </a:lnTo>
                    <a:lnTo>
                      <a:pt x="2062" y="76"/>
                    </a:lnTo>
                    <a:lnTo>
                      <a:pt x="2074" y="76"/>
                    </a:lnTo>
                    <a:lnTo>
                      <a:pt x="2078" y="76"/>
                    </a:lnTo>
                    <a:lnTo>
                      <a:pt x="2082" y="74"/>
                    </a:lnTo>
                    <a:lnTo>
                      <a:pt x="2082" y="74"/>
                    </a:lnTo>
                    <a:lnTo>
                      <a:pt x="2090" y="66"/>
                    </a:lnTo>
                    <a:lnTo>
                      <a:pt x="2100" y="50"/>
                    </a:lnTo>
                    <a:lnTo>
                      <a:pt x="2120" y="20"/>
                    </a:lnTo>
                    <a:lnTo>
                      <a:pt x="2120" y="20"/>
                    </a:lnTo>
                    <a:lnTo>
                      <a:pt x="2122" y="16"/>
                    </a:lnTo>
                    <a:lnTo>
                      <a:pt x="2124" y="14"/>
                    </a:lnTo>
                    <a:lnTo>
                      <a:pt x="2122" y="12"/>
                    </a:lnTo>
                    <a:lnTo>
                      <a:pt x="2118" y="10"/>
                    </a:lnTo>
                    <a:lnTo>
                      <a:pt x="2108" y="8"/>
                    </a:lnTo>
                    <a:lnTo>
                      <a:pt x="2092" y="8"/>
                    </a:lnTo>
                    <a:lnTo>
                      <a:pt x="2092" y="8"/>
                    </a:lnTo>
                    <a:lnTo>
                      <a:pt x="2078" y="8"/>
                    </a:lnTo>
                    <a:lnTo>
                      <a:pt x="2068" y="6"/>
                    </a:lnTo>
                    <a:lnTo>
                      <a:pt x="2060" y="2"/>
                    </a:lnTo>
                    <a:lnTo>
                      <a:pt x="2048" y="0"/>
                    </a:lnTo>
                    <a:lnTo>
                      <a:pt x="2048" y="0"/>
                    </a:lnTo>
                    <a:lnTo>
                      <a:pt x="2032" y="0"/>
                    </a:lnTo>
                    <a:lnTo>
                      <a:pt x="2014" y="2"/>
                    </a:lnTo>
                    <a:lnTo>
                      <a:pt x="2000" y="4"/>
                    </a:lnTo>
                    <a:lnTo>
                      <a:pt x="1990" y="8"/>
                    </a:lnTo>
                    <a:lnTo>
                      <a:pt x="1990" y="8"/>
                    </a:lnTo>
                    <a:lnTo>
                      <a:pt x="1990" y="10"/>
                    </a:lnTo>
                    <a:lnTo>
                      <a:pt x="1990" y="12"/>
                    </a:lnTo>
                    <a:lnTo>
                      <a:pt x="1994" y="16"/>
                    </a:lnTo>
                    <a:lnTo>
                      <a:pt x="1996" y="20"/>
                    </a:lnTo>
                    <a:lnTo>
                      <a:pt x="1998" y="24"/>
                    </a:lnTo>
                    <a:lnTo>
                      <a:pt x="1998" y="24"/>
                    </a:lnTo>
                    <a:lnTo>
                      <a:pt x="1996" y="26"/>
                    </a:lnTo>
                    <a:lnTo>
                      <a:pt x="1996" y="26"/>
                    </a:lnTo>
                    <a:lnTo>
                      <a:pt x="1990" y="24"/>
                    </a:lnTo>
                    <a:lnTo>
                      <a:pt x="1984" y="22"/>
                    </a:lnTo>
                    <a:lnTo>
                      <a:pt x="1980" y="22"/>
                    </a:lnTo>
                    <a:lnTo>
                      <a:pt x="1980" y="22"/>
                    </a:lnTo>
                    <a:lnTo>
                      <a:pt x="1978" y="26"/>
                    </a:lnTo>
                    <a:lnTo>
                      <a:pt x="1980" y="32"/>
                    </a:lnTo>
                    <a:lnTo>
                      <a:pt x="1980" y="40"/>
                    </a:lnTo>
                    <a:lnTo>
                      <a:pt x="1980" y="54"/>
                    </a:lnTo>
                    <a:lnTo>
                      <a:pt x="1980" y="54"/>
                    </a:lnTo>
                    <a:lnTo>
                      <a:pt x="1980" y="66"/>
                    </a:lnTo>
                    <a:lnTo>
                      <a:pt x="1982" y="74"/>
                    </a:lnTo>
                    <a:lnTo>
                      <a:pt x="1986" y="80"/>
                    </a:lnTo>
                    <a:lnTo>
                      <a:pt x="1990" y="84"/>
                    </a:lnTo>
                    <a:lnTo>
                      <a:pt x="1990" y="84"/>
                    </a:lnTo>
                    <a:lnTo>
                      <a:pt x="1994" y="90"/>
                    </a:lnTo>
                    <a:lnTo>
                      <a:pt x="1996" y="98"/>
                    </a:lnTo>
                    <a:lnTo>
                      <a:pt x="1996" y="116"/>
                    </a:lnTo>
                    <a:lnTo>
                      <a:pt x="1996" y="116"/>
                    </a:lnTo>
                    <a:lnTo>
                      <a:pt x="1994" y="120"/>
                    </a:lnTo>
                    <a:lnTo>
                      <a:pt x="1994" y="124"/>
                    </a:lnTo>
                    <a:lnTo>
                      <a:pt x="1988" y="128"/>
                    </a:lnTo>
                    <a:lnTo>
                      <a:pt x="1978" y="132"/>
                    </a:lnTo>
                    <a:lnTo>
                      <a:pt x="1978" y="132"/>
                    </a:lnTo>
                    <a:lnTo>
                      <a:pt x="1978" y="132"/>
                    </a:lnTo>
                    <a:lnTo>
                      <a:pt x="1978" y="134"/>
                    </a:lnTo>
                    <a:lnTo>
                      <a:pt x="1982" y="138"/>
                    </a:lnTo>
                    <a:lnTo>
                      <a:pt x="1986" y="142"/>
                    </a:lnTo>
                    <a:lnTo>
                      <a:pt x="1988" y="144"/>
                    </a:lnTo>
                    <a:lnTo>
                      <a:pt x="1988" y="148"/>
                    </a:lnTo>
                    <a:lnTo>
                      <a:pt x="1988" y="148"/>
                    </a:lnTo>
                    <a:lnTo>
                      <a:pt x="1986" y="150"/>
                    </a:lnTo>
                    <a:lnTo>
                      <a:pt x="1984" y="150"/>
                    </a:lnTo>
                    <a:lnTo>
                      <a:pt x="1978" y="148"/>
                    </a:lnTo>
                    <a:lnTo>
                      <a:pt x="1970" y="146"/>
                    </a:lnTo>
                    <a:lnTo>
                      <a:pt x="1964" y="146"/>
                    </a:lnTo>
                    <a:lnTo>
                      <a:pt x="1964" y="146"/>
                    </a:lnTo>
                    <a:lnTo>
                      <a:pt x="1962" y="148"/>
                    </a:lnTo>
                    <a:lnTo>
                      <a:pt x="1960" y="150"/>
                    </a:lnTo>
                    <a:lnTo>
                      <a:pt x="1956" y="158"/>
                    </a:lnTo>
                    <a:lnTo>
                      <a:pt x="1956" y="168"/>
                    </a:lnTo>
                    <a:lnTo>
                      <a:pt x="1956" y="172"/>
                    </a:lnTo>
                    <a:lnTo>
                      <a:pt x="1960" y="176"/>
                    </a:lnTo>
                    <a:lnTo>
                      <a:pt x="1960" y="176"/>
                    </a:lnTo>
                    <a:lnTo>
                      <a:pt x="1966" y="182"/>
                    </a:lnTo>
                    <a:lnTo>
                      <a:pt x="1966" y="184"/>
                    </a:lnTo>
                    <a:lnTo>
                      <a:pt x="1964" y="188"/>
                    </a:lnTo>
                    <a:lnTo>
                      <a:pt x="1964" y="188"/>
                    </a:lnTo>
                    <a:lnTo>
                      <a:pt x="1960" y="194"/>
                    </a:lnTo>
                    <a:lnTo>
                      <a:pt x="1958" y="202"/>
                    </a:lnTo>
                    <a:lnTo>
                      <a:pt x="1958" y="206"/>
                    </a:lnTo>
                    <a:lnTo>
                      <a:pt x="1958" y="210"/>
                    </a:lnTo>
                    <a:lnTo>
                      <a:pt x="1962" y="214"/>
                    </a:lnTo>
                    <a:lnTo>
                      <a:pt x="1966" y="220"/>
                    </a:lnTo>
                    <a:lnTo>
                      <a:pt x="1966" y="220"/>
                    </a:lnTo>
                    <a:lnTo>
                      <a:pt x="1972" y="222"/>
                    </a:lnTo>
                    <a:lnTo>
                      <a:pt x="1978" y="226"/>
                    </a:lnTo>
                    <a:lnTo>
                      <a:pt x="1994" y="230"/>
                    </a:lnTo>
                    <a:lnTo>
                      <a:pt x="2008" y="234"/>
                    </a:lnTo>
                    <a:lnTo>
                      <a:pt x="2020" y="238"/>
                    </a:lnTo>
                    <a:lnTo>
                      <a:pt x="2020" y="238"/>
                    </a:lnTo>
                    <a:lnTo>
                      <a:pt x="2026" y="244"/>
                    </a:lnTo>
                    <a:lnTo>
                      <a:pt x="2024" y="244"/>
                    </a:lnTo>
                    <a:lnTo>
                      <a:pt x="2020" y="248"/>
                    </a:lnTo>
                    <a:lnTo>
                      <a:pt x="2020" y="250"/>
                    </a:lnTo>
                    <a:lnTo>
                      <a:pt x="2020" y="252"/>
                    </a:lnTo>
                    <a:lnTo>
                      <a:pt x="2020" y="252"/>
                    </a:lnTo>
                    <a:lnTo>
                      <a:pt x="2022" y="256"/>
                    </a:lnTo>
                    <a:lnTo>
                      <a:pt x="2022" y="260"/>
                    </a:lnTo>
                    <a:lnTo>
                      <a:pt x="2018" y="264"/>
                    </a:lnTo>
                    <a:lnTo>
                      <a:pt x="2014" y="268"/>
                    </a:lnTo>
                    <a:lnTo>
                      <a:pt x="2012" y="274"/>
                    </a:lnTo>
                    <a:lnTo>
                      <a:pt x="2012" y="274"/>
                    </a:lnTo>
                    <a:lnTo>
                      <a:pt x="2014" y="278"/>
                    </a:lnTo>
                    <a:lnTo>
                      <a:pt x="2016" y="278"/>
                    </a:lnTo>
                    <a:lnTo>
                      <a:pt x="2020" y="272"/>
                    </a:lnTo>
                    <a:lnTo>
                      <a:pt x="2026" y="264"/>
                    </a:lnTo>
                    <a:lnTo>
                      <a:pt x="2026" y="264"/>
                    </a:lnTo>
                    <a:lnTo>
                      <a:pt x="2028" y="260"/>
                    </a:lnTo>
                    <a:lnTo>
                      <a:pt x="2030" y="260"/>
                    </a:lnTo>
                    <a:lnTo>
                      <a:pt x="2032" y="260"/>
                    </a:lnTo>
                    <a:lnTo>
                      <a:pt x="2034" y="262"/>
                    </a:lnTo>
                    <a:lnTo>
                      <a:pt x="2036" y="270"/>
                    </a:lnTo>
                    <a:lnTo>
                      <a:pt x="2038" y="280"/>
                    </a:lnTo>
                    <a:lnTo>
                      <a:pt x="2038" y="280"/>
                    </a:lnTo>
                    <a:lnTo>
                      <a:pt x="2036" y="284"/>
                    </a:lnTo>
                    <a:lnTo>
                      <a:pt x="2036" y="286"/>
                    </a:lnTo>
                    <a:lnTo>
                      <a:pt x="2030" y="288"/>
                    </a:lnTo>
                    <a:lnTo>
                      <a:pt x="2024" y="290"/>
                    </a:lnTo>
                    <a:lnTo>
                      <a:pt x="2018" y="296"/>
                    </a:lnTo>
                    <a:lnTo>
                      <a:pt x="2018" y="296"/>
                    </a:lnTo>
                    <a:lnTo>
                      <a:pt x="2012" y="302"/>
                    </a:lnTo>
                    <a:lnTo>
                      <a:pt x="2006" y="306"/>
                    </a:lnTo>
                    <a:lnTo>
                      <a:pt x="2000" y="308"/>
                    </a:lnTo>
                    <a:lnTo>
                      <a:pt x="1992" y="306"/>
                    </a:lnTo>
                    <a:lnTo>
                      <a:pt x="1992" y="306"/>
                    </a:lnTo>
                    <a:lnTo>
                      <a:pt x="1988" y="306"/>
                    </a:lnTo>
                    <a:lnTo>
                      <a:pt x="1986" y="308"/>
                    </a:lnTo>
                    <a:lnTo>
                      <a:pt x="1986" y="316"/>
                    </a:lnTo>
                    <a:lnTo>
                      <a:pt x="1988" y="324"/>
                    </a:lnTo>
                    <a:lnTo>
                      <a:pt x="1992" y="334"/>
                    </a:lnTo>
                    <a:lnTo>
                      <a:pt x="1992" y="334"/>
                    </a:lnTo>
                    <a:lnTo>
                      <a:pt x="1994" y="340"/>
                    </a:lnTo>
                    <a:lnTo>
                      <a:pt x="1992" y="344"/>
                    </a:lnTo>
                    <a:lnTo>
                      <a:pt x="1986" y="346"/>
                    </a:lnTo>
                    <a:lnTo>
                      <a:pt x="1978" y="344"/>
                    </a:lnTo>
                    <a:lnTo>
                      <a:pt x="1978" y="344"/>
                    </a:lnTo>
                    <a:lnTo>
                      <a:pt x="1968" y="340"/>
                    </a:lnTo>
                    <a:lnTo>
                      <a:pt x="1962" y="334"/>
                    </a:lnTo>
                    <a:lnTo>
                      <a:pt x="1960" y="328"/>
                    </a:lnTo>
                    <a:lnTo>
                      <a:pt x="1962" y="322"/>
                    </a:lnTo>
                    <a:lnTo>
                      <a:pt x="1962" y="322"/>
                    </a:lnTo>
                    <a:lnTo>
                      <a:pt x="1968" y="314"/>
                    </a:lnTo>
                    <a:lnTo>
                      <a:pt x="1970" y="306"/>
                    </a:lnTo>
                    <a:lnTo>
                      <a:pt x="1970" y="302"/>
                    </a:lnTo>
                    <a:lnTo>
                      <a:pt x="1968" y="300"/>
                    </a:lnTo>
                    <a:lnTo>
                      <a:pt x="1966" y="300"/>
                    </a:lnTo>
                    <a:lnTo>
                      <a:pt x="1966" y="300"/>
                    </a:lnTo>
                    <a:lnTo>
                      <a:pt x="1960" y="300"/>
                    </a:lnTo>
                    <a:lnTo>
                      <a:pt x="1950" y="300"/>
                    </a:lnTo>
                    <a:lnTo>
                      <a:pt x="1942" y="296"/>
                    </a:lnTo>
                    <a:lnTo>
                      <a:pt x="1936" y="292"/>
                    </a:lnTo>
                    <a:lnTo>
                      <a:pt x="1936" y="292"/>
                    </a:lnTo>
                    <a:lnTo>
                      <a:pt x="1934" y="286"/>
                    </a:lnTo>
                    <a:lnTo>
                      <a:pt x="1936" y="286"/>
                    </a:lnTo>
                    <a:lnTo>
                      <a:pt x="1956" y="288"/>
                    </a:lnTo>
                    <a:lnTo>
                      <a:pt x="1956" y="288"/>
                    </a:lnTo>
                    <a:lnTo>
                      <a:pt x="1960" y="288"/>
                    </a:lnTo>
                    <a:lnTo>
                      <a:pt x="1962" y="288"/>
                    </a:lnTo>
                    <a:lnTo>
                      <a:pt x="1964" y="284"/>
                    </a:lnTo>
                    <a:lnTo>
                      <a:pt x="1964" y="280"/>
                    </a:lnTo>
                    <a:lnTo>
                      <a:pt x="1966" y="278"/>
                    </a:lnTo>
                    <a:lnTo>
                      <a:pt x="1970" y="278"/>
                    </a:lnTo>
                    <a:lnTo>
                      <a:pt x="1970" y="278"/>
                    </a:lnTo>
                    <a:lnTo>
                      <a:pt x="1978" y="278"/>
                    </a:lnTo>
                    <a:lnTo>
                      <a:pt x="1986" y="280"/>
                    </a:lnTo>
                    <a:lnTo>
                      <a:pt x="1994" y="278"/>
                    </a:lnTo>
                    <a:lnTo>
                      <a:pt x="2000" y="274"/>
                    </a:lnTo>
                    <a:lnTo>
                      <a:pt x="2000" y="274"/>
                    </a:lnTo>
                    <a:lnTo>
                      <a:pt x="2004" y="272"/>
                    </a:lnTo>
                    <a:lnTo>
                      <a:pt x="2004" y="266"/>
                    </a:lnTo>
                    <a:lnTo>
                      <a:pt x="2002" y="262"/>
                    </a:lnTo>
                    <a:lnTo>
                      <a:pt x="2000" y="258"/>
                    </a:lnTo>
                    <a:lnTo>
                      <a:pt x="1994" y="252"/>
                    </a:lnTo>
                    <a:lnTo>
                      <a:pt x="1990" y="250"/>
                    </a:lnTo>
                    <a:lnTo>
                      <a:pt x="1986" y="252"/>
                    </a:lnTo>
                    <a:lnTo>
                      <a:pt x="1986" y="252"/>
                    </a:lnTo>
                    <a:lnTo>
                      <a:pt x="1978" y="254"/>
                    </a:lnTo>
                    <a:lnTo>
                      <a:pt x="1972" y="254"/>
                    </a:lnTo>
                    <a:lnTo>
                      <a:pt x="1966" y="254"/>
                    </a:lnTo>
                    <a:lnTo>
                      <a:pt x="1964" y="252"/>
                    </a:lnTo>
                    <a:lnTo>
                      <a:pt x="1964" y="250"/>
                    </a:lnTo>
                    <a:lnTo>
                      <a:pt x="1964" y="250"/>
                    </a:lnTo>
                    <a:lnTo>
                      <a:pt x="1964" y="246"/>
                    </a:lnTo>
                    <a:lnTo>
                      <a:pt x="1966" y="246"/>
                    </a:lnTo>
                    <a:lnTo>
                      <a:pt x="1972" y="244"/>
                    </a:lnTo>
                    <a:lnTo>
                      <a:pt x="1980" y="246"/>
                    </a:lnTo>
                    <a:lnTo>
                      <a:pt x="1986" y="246"/>
                    </a:lnTo>
                    <a:lnTo>
                      <a:pt x="1986" y="246"/>
                    </a:lnTo>
                    <a:lnTo>
                      <a:pt x="1988" y="244"/>
                    </a:lnTo>
                    <a:lnTo>
                      <a:pt x="1988" y="242"/>
                    </a:lnTo>
                    <a:lnTo>
                      <a:pt x="1986" y="238"/>
                    </a:lnTo>
                    <a:lnTo>
                      <a:pt x="1978" y="236"/>
                    </a:lnTo>
                    <a:lnTo>
                      <a:pt x="1970" y="236"/>
                    </a:lnTo>
                    <a:lnTo>
                      <a:pt x="1970" y="236"/>
                    </a:lnTo>
                    <a:lnTo>
                      <a:pt x="1962" y="238"/>
                    </a:lnTo>
                    <a:lnTo>
                      <a:pt x="1954" y="238"/>
                    </a:lnTo>
                    <a:lnTo>
                      <a:pt x="1948" y="234"/>
                    </a:lnTo>
                    <a:lnTo>
                      <a:pt x="1940" y="228"/>
                    </a:lnTo>
                    <a:lnTo>
                      <a:pt x="1940" y="228"/>
                    </a:lnTo>
                    <a:lnTo>
                      <a:pt x="1932" y="222"/>
                    </a:lnTo>
                    <a:lnTo>
                      <a:pt x="1926" y="220"/>
                    </a:lnTo>
                    <a:lnTo>
                      <a:pt x="1922" y="220"/>
                    </a:lnTo>
                    <a:lnTo>
                      <a:pt x="1918" y="220"/>
                    </a:lnTo>
                    <a:lnTo>
                      <a:pt x="1914" y="224"/>
                    </a:lnTo>
                    <a:lnTo>
                      <a:pt x="1910" y="228"/>
                    </a:lnTo>
                    <a:lnTo>
                      <a:pt x="1908" y="236"/>
                    </a:lnTo>
                    <a:lnTo>
                      <a:pt x="1908" y="236"/>
                    </a:lnTo>
                    <a:lnTo>
                      <a:pt x="1906" y="244"/>
                    </a:lnTo>
                    <a:lnTo>
                      <a:pt x="1904" y="248"/>
                    </a:lnTo>
                    <a:lnTo>
                      <a:pt x="1900" y="250"/>
                    </a:lnTo>
                    <a:lnTo>
                      <a:pt x="1896" y="252"/>
                    </a:lnTo>
                    <a:lnTo>
                      <a:pt x="1888" y="252"/>
                    </a:lnTo>
                    <a:lnTo>
                      <a:pt x="1884" y="252"/>
                    </a:lnTo>
                    <a:lnTo>
                      <a:pt x="1880" y="254"/>
                    </a:lnTo>
                    <a:lnTo>
                      <a:pt x="1880" y="254"/>
                    </a:lnTo>
                    <a:lnTo>
                      <a:pt x="1880" y="258"/>
                    </a:lnTo>
                    <a:lnTo>
                      <a:pt x="1880" y="260"/>
                    </a:lnTo>
                    <a:lnTo>
                      <a:pt x="1884" y="264"/>
                    </a:lnTo>
                    <a:lnTo>
                      <a:pt x="1894" y="268"/>
                    </a:lnTo>
                    <a:lnTo>
                      <a:pt x="1904" y="268"/>
                    </a:lnTo>
                    <a:lnTo>
                      <a:pt x="1904" y="268"/>
                    </a:lnTo>
                    <a:lnTo>
                      <a:pt x="1910" y="270"/>
                    </a:lnTo>
                    <a:lnTo>
                      <a:pt x="1916" y="272"/>
                    </a:lnTo>
                    <a:lnTo>
                      <a:pt x="1924" y="276"/>
                    </a:lnTo>
                    <a:lnTo>
                      <a:pt x="1928" y="282"/>
                    </a:lnTo>
                    <a:lnTo>
                      <a:pt x="1928" y="284"/>
                    </a:lnTo>
                    <a:lnTo>
                      <a:pt x="1926" y="284"/>
                    </a:lnTo>
                    <a:lnTo>
                      <a:pt x="1926" y="284"/>
                    </a:lnTo>
                    <a:lnTo>
                      <a:pt x="1922" y="286"/>
                    </a:lnTo>
                    <a:lnTo>
                      <a:pt x="1920" y="290"/>
                    </a:lnTo>
                    <a:lnTo>
                      <a:pt x="1918" y="292"/>
                    </a:lnTo>
                    <a:lnTo>
                      <a:pt x="1912" y="292"/>
                    </a:lnTo>
                    <a:lnTo>
                      <a:pt x="1912" y="292"/>
                    </a:lnTo>
                    <a:lnTo>
                      <a:pt x="1906" y="290"/>
                    </a:lnTo>
                    <a:lnTo>
                      <a:pt x="1902" y="290"/>
                    </a:lnTo>
                    <a:lnTo>
                      <a:pt x="1900" y="294"/>
                    </a:lnTo>
                    <a:lnTo>
                      <a:pt x="1902" y="298"/>
                    </a:lnTo>
                    <a:lnTo>
                      <a:pt x="1902" y="298"/>
                    </a:lnTo>
                    <a:lnTo>
                      <a:pt x="1904" y="304"/>
                    </a:lnTo>
                    <a:lnTo>
                      <a:pt x="1902" y="308"/>
                    </a:lnTo>
                    <a:lnTo>
                      <a:pt x="1900" y="312"/>
                    </a:lnTo>
                    <a:lnTo>
                      <a:pt x="1900" y="316"/>
                    </a:lnTo>
                    <a:lnTo>
                      <a:pt x="1900" y="316"/>
                    </a:lnTo>
                    <a:lnTo>
                      <a:pt x="1900" y="318"/>
                    </a:lnTo>
                    <a:lnTo>
                      <a:pt x="1898" y="320"/>
                    </a:lnTo>
                    <a:lnTo>
                      <a:pt x="1892" y="320"/>
                    </a:lnTo>
                    <a:lnTo>
                      <a:pt x="1874" y="316"/>
                    </a:lnTo>
                    <a:lnTo>
                      <a:pt x="1874" y="316"/>
                    </a:lnTo>
                    <a:lnTo>
                      <a:pt x="1864" y="316"/>
                    </a:lnTo>
                    <a:lnTo>
                      <a:pt x="1850" y="318"/>
                    </a:lnTo>
                    <a:lnTo>
                      <a:pt x="1822" y="322"/>
                    </a:lnTo>
                    <a:lnTo>
                      <a:pt x="1822" y="322"/>
                    </a:lnTo>
                    <a:lnTo>
                      <a:pt x="1808" y="324"/>
                    </a:lnTo>
                    <a:lnTo>
                      <a:pt x="1796" y="322"/>
                    </a:lnTo>
                    <a:lnTo>
                      <a:pt x="1786" y="318"/>
                    </a:lnTo>
                    <a:lnTo>
                      <a:pt x="1778" y="312"/>
                    </a:lnTo>
                    <a:lnTo>
                      <a:pt x="1778" y="312"/>
                    </a:lnTo>
                    <a:lnTo>
                      <a:pt x="1772" y="308"/>
                    </a:lnTo>
                    <a:lnTo>
                      <a:pt x="1766" y="306"/>
                    </a:lnTo>
                    <a:lnTo>
                      <a:pt x="1750" y="306"/>
                    </a:lnTo>
                    <a:lnTo>
                      <a:pt x="1750" y="306"/>
                    </a:lnTo>
                    <a:lnTo>
                      <a:pt x="1742" y="304"/>
                    </a:lnTo>
                    <a:lnTo>
                      <a:pt x="1738" y="300"/>
                    </a:lnTo>
                    <a:lnTo>
                      <a:pt x="1734" y="296"/>
                    </a:lnTo>
                    <a:lnTo>
                      <a:pt x="1726" y="294"/>
                    </a:lnTo>
                    <a:lnTo>
                      <a:pt x="1726" y="294"/>
                    </a:lnTo>
                    <a:lnTo>
                      <a:pt x="1720" y="292"/>
                    </a:lnTo>
                    <a:lnTo>
                      <a:pt x="1716" y="290"/>
                    </a:lnTo>
                    <a:lnTo>
                      <a:pt x="1714" y="288"/>
                    </a:lnTo>
                    <a:lnTo>
                      <a:pt x="1714" y="286"/>
                    </a:lnTo>
                    <a:lnTo>
                      <a:pt x="1712" y="272"/>
                    </a:lnTo>
                    <a:lnTo>
                      <a:pt x="1712" y="272"/>
                    </a:lnTo>
                    <a:lnTo>
                      <a:pt x="1710" y="270"/>
                    </a:lnTo>
                    <a:lnTo>
                      <a:pt x="1706" y="268"/>
                    </a:lnTo>
                    <a:lnTo>
                      <a:pt x="1692" y="266"/>
                    </a:lnTo>
                    <a:lnTo>
                      <a:pt x="1678" y="270"/>
                    </a:lnTo>
                    <a:lnTo>
                      <a:pt x="1666" y="274"/>
                    </a:lnTo>
                    <a:lnTo>
                      <a:pt x="1666" y="274"/>
                    </a:lnTo>
                    <a:lnTo>
                      <a:pt x="1656" y="278"/>
                    </a:lnTo>
                    <a:lnTo>
                      <a:pt x="1644" y="280"/>
                    </a:lnTo>
                    <a:lnTo>
                      <a:pt x="1634" y="284"/>
                    </a:lnTo>
                    <a:lnTo>
                      <a:pt x="1630" y="286"/>
                    </a:lnTo>
                    <a:lnTo>
                      <a:pt x="1626" y="292"/>
                    </a:lnTo>
                    <a:lnTo>
                      <a:pt x="1626" y="292"/>
                    </a:lnTo>
                    <a:lnTo>
                      <a:pt x="1626" y="298"/>
                    </a:lnTo>
                    <a:lnTo>
                      <a:pt x="1626" y="300"/>
                    </a:lnTo>
                    <a:lnTo>
                      <a:pt x="1628" y="302"/>
                    </a:lnTo>
                    <a:lnTo>
                      <a:pt x="1634" y="302"/>
                    </a:lnTo>
                    <a:lnTo>
                      <a:pt x="1638" y="302"/>
                    </a:lnTo>
                    <a:lnTo>
                      <a:pt x="1638" y="302"/>
                    </a:lnTo>
                    <a:lnTo>
                      <a:pt x="1644" y="300"/>
                    </a:lnTo>
                    <a:lnTo>
                      <a:pt x="1648" y="298"/>
                    </a:lnTo>
                    <a:lnTo>
                      <a:pt x="1654" y="294"/>
                    </a:lnTo>
                    <a:lnTo>
                      <a:pt x="1664" y="294"/>
                    </a:lnTo>
                    <a:lnTo>
                      <a:pt x="1664" y="294"/>
                    </a:lnTo>
                    <a:lnTo>
                      <a:pt x="1670" y="294"/>
                    </a:lnTo>
                    <a:lnTo>
                      <a:pt x="1676" y="292"/>
                    </a:lnTo>
                    <a:lnTo>
                      <a:pt x="1686" y="288"/>
                    </a:lnTo>
                    <a:lnTo>
                      <a:pt x="1694" y="282"/>
                    </a:lnTo>
                    <a:lnTo>
                      <a:pt x="1698" y="282"/>
                    </a:lnTo>
                    <a:lnTo>
                      <a:pt x="1700" y="284"/>
                    </a:lnTo>
                    <a:lnTo>
                      <a:pt x="1700" y="284"/>
                    </a:lnTo>
                    <a:lnTo>
                      <a:pt x="1702" y="286"/>
                    </a:lnTo>
                    <a:lnTo>
                      <a:pt x="1698" y="290"/>
                    </a:lnTo>
                    <a:lnTo>
                      <a:pt x="1686" y="298"/>
                    </a:lnTo>
                    <a:lnTo>
                      <a:pt x="1670" y="304"/>
                    </a:lnTo>
                    <a:lnTo>
                      <a:pt x="1656" y="308"/>
                    </a:lnTo>
                    <a:lnTo>
                      <a:pt x="1656" y="308"/>
                    </a:lnTo>
                    <a:lnTo>
                      <a:pt x="1650" y="308"/>
                    </a:lnTo>
                    <a:lnTo>
                      <a:pt x="1648" y="312"/>
                    </a:lnTo>
                    <a:lnTo>
                      <a:pt x="1646" y="314"/>
                    </a:lnTo>
                    <a:lnTo>
                      <a:pt x="1646" y="318"/>
                    </a:lnTo>
                    <a:lnTo>
                      <a:pt x="1650" y="330"/>
                    </a:lnTo>
                    <a:lnTo>
                      <a:pt x="1658" y="344"/>
                    </a:lnTo>
                    <a:lnTo>
                      <a:pt x="1658" y="344"/>
                    </a:lnTo>
                    <a:lnTo>
                      <a:pt x="1662" y="352"/>
                    </a:lnTo>
                    <a:lnTo>
                      <a:pt x="1664" y="356"/>
                    </a:lnTo>
                    <a:lnTo>
                      <a:pt x="1664" y="358"/>
                    </a:lnTo>
                    <a:lnTo>
                      <a:pt x="1662" y="360"/>
                    </a:lnTo>
                    <a:lnTo>
                      <a:pt x="1656" y="360"/>
                    </a:lnTo>
                    <a:lnTo>
                      <a:pt x="1654" y="362"/>
                    </a:lnTo>
                    <a:lnTo>
                      <a:pt x="1652" y="366"/>
                    </a:lnTo>
                    <a:lnTo>
                      <a:pt x="1652" y="366"/>
                    </a:lnTo>
                    <a:lnTo>
                      <a:pt x="1652" y="368"/>
                    </a:lnTo>
                    <a:lnTo>
                      <a:pt x="1648" y="370"/>
                    </a:lnTo>
                    <a:lnTo>
                      <a:pt x="1640" y="368"/>
                    </a:lnTo>
                    <a:lnTo>
                      <a:pt x="1634" y="362"/>
                    </a:lnTo>
                    <a:lnTo>
                      <a:pt x="1632" y="360"/>
                    </a:lnTo>
                    <a:lnTo>
                      <a:pt x="1636" y="358"/>
                    </a:lnTo>
                    <a:lnTo>
                      <a:pt x="1636" y="358"/>
                    </a:lnTo>
                    <a:lnTo>
                      <a:pt x="1638" y="356"/>
                    </a:lnTo>
                    <a:lnTo>
                      <a:pt x="1640" y="354"/>
                    </a:lnTo>
                    <a:lnTo>
                      <a:pt x="1642" y="348"/>
                    </a:lnTo>
                    <a:lnTo>
                      <a:pt x="1638" y="342"/>
                    </a:lnTo>
                    <a:lnTo>
                      <a:pt x="1632" y="336"/>
                    </a:lnTo>
                    <a:lnTo>
                      <a:pt x="1632" y="336"/>
                    </a:lnTo>
                    <a:lnTo>
                      <a:pt x="1626" y="332"/>
                    </a:lnTo>
                    <a:lnTo>
                      <a:pt x="1622" y="332"/>
                    </a:lnTo>
                    <a:lnTo>
                      <a:pt x="1618" y="332"/>
                    </a:lnTo>
                    <a:lnTo>
                      <a:pt x="1618" y="328"/>
                    </a:lnTo>
                    <a:lnTo>
                      <a:pt x="1618" y="328"/>
                    </a:lnTo>
                    <a:lnTo>
                      <a:pt x="1618" y="326"/>
                    </a:lnTo>
                    <a:lnTo>
                      <a:pt x="1618" y="324"/>
                    </a:lnTo>
                    <a:lnTo>
                      <a:pt x="1612" y="324"/>
                    </a:lnTo>
                    <a:lnTo>
                      <a:pt x="1606" y="324"/>
                    </a:lnTo>
                    <a:lnTo>
                      <a:pt x="1600" y="322"/>
                    </a:lnTo>
                    <a:lnTo>
                      <a:pt x="1600" y="322"/>
                    </a:lnTo>
                    <a:lnTo>
                      <a:pt x="1594" y="318"/>
                    </a:lnTo>
                    <a:lnTo>
                      <a:pt x="1590" y="314"/>
                    </a:lnTo>
                    <a:lnTo>
                      <a:pt x="1584" y="314"/>
                    </a:lnTo>
                    <a:lnTo>
                      <a:pt x="1576" y="316"/>
                    </a:lnTo>
                    <a:lnTo>
                      <a:pt x="1576" y="316"/>
                    </a:lnTo>
                    <a:lnTo>
                      <a:pt x="1566" y="320"/>
                    </a:lnTo>
                    <a:lnTo>
                      <a:pt x="1556" y="320"/>
                    </a:lnTo>
                    <a:lnTo>
                      <a:pt x="1526" y="324"/>
                    </a:lnTo>
                    <a:lnTo>
                      <a:pt x="1526" y="324"/>
                    </a:lnTo>
                    <a:lnTo>
                      <a:pt x="1504" y="326"/>
                    </a:lnTo>
                    <a:lnTo>
                      <a:pt x="1480" y="326"/>
                    </a:lnTo>
                    <a:lnTo>
                      <a:pt x="1458" y="324"/>
                    </a:lnTo>
                    <a:lnTo>
                      <a:pt x="1450" y="322"/>
                    </a:lnTo>
                    <a:lnTo>
                      <a:pt x="1446" y="318"/>
                    </a:lnTo>
                    <a:lnTo>
                      <a:pt x="1446" y="318"/>
                    </a:lnTo>
                    <a:lnTo>
                      <a:pt x="1444" y="316"/>
                    </a:lnTo>
                    <a:lnTo>
                      <a:pt x="1446" y="312"/>
                    </a:lnTo>
                    <a:lnTo>
                      <a:pt x="1450" y="308"/>
                    </a:lnTo>
                    <a:lnTo>
                      <a:pt x="1454" y="304"/>
                    </a:lnTo>
                    <a:lnTo>
                      <a:pt x="1466" y="298"/>
                    </a:lnTo>
                    <a:lnTo>
                      <a:pt x="1472" y="298"/>
                    </a:lnTo>
                    <a:lnTo>
                      <a:pt x="1476" y="298"/>
                    </a:lnTo>
                    <a:lnTo>
                      <a:pt x="1476" y="298"/>
                    </a:lnTo>
                    <a:lnTo>
                      <a:pt x="1478" y="298"/>
                    </a:lnTo>
                    <a:lnTo>
                      <a:pt x="1480" y="298"/>
                    </a:lnTo>
                    <a:lnTo>
                      <a:pt x="1480" y="292"/>
                    </a:lnTo>
                    <a:lnTo>
                      <a:pt x="1474" y="286"/>
                    </a:lnTo>
                    <a:lnTo>
                      <a:pt x="1466" y="278"/>
                    </a:lnTo>
                    <a:lnTo>
                      <a:pt x="1466" y="278"/>
                    </a:lnTo>
                    <a:lnTo>
                      <a:pt x="1454" y="270"/>
                    </a:lnTo>
                    <a:lnTo>
                      <a:pt x="1438" y="266"/>
                    </a:lnTo>
                    <a:lnTo>
                      <a:pt x="1426" y="264"/>
                    </a:lnTo>
                    <a:lnTo>
                      <a:pt x="1424" y="264"/>
                    </a:lnTo>
                    <a:lnTo>
                      <a:pt x="1422" y="266"/>
                    </a:lnTo>
                    <a:lnTo>
                      <a:pt x="1422" y="266"/>
                    </a:lnTo>
                    <a:lnTo>
                      <a:pt x="1422" y="268"/>
                    </a:lnTo>
                    <a:lnTo>
                      <a:pt x="1420" y="270"/>
                    </a:lnTo>
                    <a:lnTo>
                      <a:pt x="1410" y="268"/>
                    </a:lnTo>
                    <a:lnTo>
                      <a:pt x="1382" y="262"/>
                    </a:lnTo>
                    <a:lnTo>
                      <a:pt x="1382" y="262"/>
                    </a:lnTo>
                    <a:lnTo>
                      <a:pt x="1368" y="258"/>
                    </a:lnTo>
                    <a:lnTo>
                      <a:pt x="1360" y="254"/>
                    </a:lnTo>
                    <a:lnTo>
                      <a:pt x="1352" y="252"/>
                    </a:lnTo>
                    <a:lnTo>
                      <a:pt x="1342" y="250"/>
                    </a:lnTo>
                    <a:lnTo>
                      <a:pt x="1342" y="250"/>
                    </a:lnTo>
                    <a:lnTo>
                      <a:pt x="1330" y="248"/>
                    </a:lnTo>
                    <a:lnTo>
                      <a:pt x="1316" y="246"/>
                    </a:lnTo>
                    <a:lnTo>
                      <a:pt x="1302" y="240"/>
                    </a:lnTo>
                    <a:lnTo>
                      <a:pt x="1288" y="232"/>
                    </a:lnTo>
                    <a:lnTo>
                      <a:pt x="1288" y="232"/>
                    </a:lnTo>
                    <a:lnTo>
                      <a:pt x="1282" y="228"/>
                    </a:lnTo>
                    <a:lnTo>
                      <a:pt x="1272" y="224"/>
                    </a:lnTo>
                    <a:lnTo>
                      <a:pt x="1264" y="224"/>
                    </a:lnTo>
                    <a:lnTo>
                      <a:pt x="1254" y="224"/>
                    </a:lnTo>
                    <a:lnTo>
                      <a:pt x="1244" y="224"/>
                    </a:lnTo>
                    <a:lnTo>
                      <a:pt x="1236" y="226"/>
                    </a:lnTo>
                    <a:lnTo>
                      <a:pt x="1230" y="230"/>
                    </a:lnTo>
                    <a:lnTo>
                      <a:pt x="1228" y="234"/>
                    </a:lnTo>
                    <a:lnTo>
                      <a:pt x="1228" y="234"/>
                    </a:lnTo>
                    <a:lnTo>
                      <a:pt x="1226" y="238"/>
                    </a:lnTo>
                    <a:lnTo>
                      <a:pt x="1222" y="242"/>
                    </a:lnTo>
                    <a:lnTo>
                      <a:pt x="1214" y="244"/>
                    </a:lnTo>
                    <a:lnTo>
                      <a:pt x="1206" y="246"/>
                    </a:lnTo>
                    <a:lnTo>
                      <a:pt x="1196" y="246"/>
                    </a:lnTo>
                    <a:lnTo>
                      <a:pt x="1196" y="246"/>
                    </a:lnTo>
                    <a:lnTo>
                      <a:pt x="1192" y="246"/>
                    </a:lnTo>
                    <a:lnTo>
                      <a:pt x="1192" y="244"/>
                    </a:lnTo>
                    <a:lnTo>
                      <a:pt x="1194" y="238"/>
                    </a:lnTo>
                    <a:lnTo>
                      <a:pt x="1198" y="232"/>
                    </a:lnTo>
                    <a:lnTo>
                      <a:pt x="1198" y="230"/>
                    </a:lnTo>
                    <a:lnTo>
                      <a:pt x="1198" y="228"/>
                    </a:lnTo>
                    <a:lnTo>
                      <a:pt x="1198" y="228"/>
                    </a:lnTo>
                    <a:lnTo>
                      <a:pt x="1196" y="226"/>
                    </a:lnTo>
                    <a:lnTo>
                      <a:pt x="1194" y="224"/>
                    </a:lnTo>
                    <a:lnTo>
                      <a:pt x="1194" y="216"/>
                    </a:lnTo>
                    <a:lnTo>
                      <a:pt x="1192" y="210"/>
                    </a:lnTo>
                    <a:lnTo>
                      <a:pt x="1190" y="208"/>
                    </a:lnTo>
                    <a:lnTo>
                      <a:pt x="1188" y="208"/>
                    </a:lnTo>
                    <a:lnTo>
                      <a:pt x="1188" y="208"/>
                    </a:lnTo>
                    <a:lnTo>
                      <a:pt x="1184" y="208"/>
                    </a:lnTo>
                    <a:lnTo>
                      <a:pt x="1180" y="212"/>
                    </a:lnTo>
                    <a:lnTo>
                      <a:pt x="1172" y="226"/>
                    </a:lnTo>
                    <a:lnTo>
                      <a:pt x="1168" y="234"/>
                    </a:lnTo>
                    <a:lnTo>
                      <a:pt x="1164" y="240"/>
                    </a:lnTo>
                    <a:lnTo>
                      <a:pt x="1158" y="244"/>
                    </a:lnTo>
                    <a:lnTo>
                      <a:pt x="1152" y="246"/>
                    </a:lnTo>
                    <a:lnTo>
                      <a:pt x="1152" y="246"/>
                    </a:lnTo>
                    <a:lnTo>
                      <a:pt x="1144" y="244"/>
                    </a:lnTo>
                    <a:lnTo>
                      <a:pt x="1140" y="238"/>
                    </a:lnTo>
                    <a:lnTo>
                      <a:pt x="1130" y="222"/>
                    </a:lnTo>
                    <a:lnTo>
                      <a:pt x="1120" y="204"/>
                    </a:lnTo>
                    <a:lnTo>
                      <a:pt x="1116" y="196"/>
                    </a:lnTo>
                    <a:lnTo>
                      <a:pt x="1110" y="192"/>
                    </a:lnTo>
                    <a:lnTo>
                      <a:pt x="1110" y="192"/>
                    </a:lnTo>
                    <a:lnTo>
                      <a:pt x="1100" y="186"/>
                    </a:lnTo>
                    <a:lnTo>
                      <a:pt x="1092" y="184"/>
                    </a:lnTo>
                    <a:lnTo>
                      <a:pt x="1090" y="184"/>
                    </a:lnTo>
                    <a:lnTo>
                      <a:pt x="1088" y="188"/>
                    </a:lnTo>
                    <a:lnTo>
                      <a:pt x="1090" y="190"/>
                    </a:lnTo>
                    <a:lnTo>
                      <a:pt x="1094" y="196"/>
                    </a:lnTo>
                    <a:lnTo>
                      <a:pt x="1094" y="196"/>
                    </a:lnTo>
                    <a:lnTo>
                      <a:pt x="1096" y="202"/>
                    </a:lnTo>
                    <a:lnTo>
                      <a:pt x="1098" y="204"/>
                    </a:lnTo>
                    <a:lnTo>
                      <a:pt x="1096" y="206"/>
                    </a:lnTo>
                    <a:lnTo>
                      <a:pt x="1094" y="206"/>
                    </a:lnTo>
                    <a:lnTo>
                      <a:pt x="1086" y="208"/>
                    </a:lnTo>
                    <a:lnTo>
                      <a:pt x="1084" y="208"/>
                    </a:lnTo>
                    <a:lnTo>
                      <a:pt x="1084" y="212"/>
                    </a:lnTo>
                    <a:lnTo>
                      <a:pt x="1084" y="212"/>
                    </a:lnTo>
                    <a:lnTo>
                      <a:pt x="1084" y="216"/>
                    </a:lnTo>
                    <a:lnTo>
                      <a:pt x="1082" y="220"/>
                    </a:lnTo>
                    <a:lnTo>
                      <a:pt x="1074" y="228"/>
                    </a:lnTo>
                    <a:lnTo>
                      <a:pt x="1068" y="230"/>
                    </a:lnTo>
                    <a:lnTo>
                      <a:pt x="1064" y="230"/>
                    </a:lnTo>
                    <a:lnTo>
                      <a:pt x="1064" y="230"/>
                    </a:lnTo>
                    <a:lnTo>
                      <a:pt x="1064" y="230"/>
                    </a:lnTo>
                    <a:lnTo>
                      <a:pt x="1062" y="226"/>
                    </a:lnTo>
                    <a:lnTo>
                      <a:pt x="1056" y="222"/>
                    </a:lnTo>
                    <a:lnTo>
                      <a:pt x="1052" y="224"/>
                    </a:lnTo>
                    <a:lnTo>
                      <a:pt x="1048" y="226"/>
                    </a:lnTo>
                    <a:lnTo>
                      <a:pt x="1042" y="228"/>
                    </a:lnTo>
                    <a:lnTo>
                      <a:pt x="1038" y="234"/>
                    </a:lnTo>
                    <a:lnTo>
                      <a:pt x="1038" y="234"/>
                    </a:lnTo>
                    <a:lnTo>
                      <a:pt x="1028" y="242"/>
                    </a:lnTo>
                    <a:lnTo>
                      <a:pt x="1020" y="246"/>
                    </a:lnTo>
                    <a:lnTo>
                      <a:pt x="1014" y="246"/>
                    </a:lnTo>
                    <a:lnTo>
                      <a:pt x="1012" y="242"/>
                    </a:lnTo>
                    <a:lnTo>
                      <a:pt x="1012" y="242"/>
                    </a:lnTo>
                    <a:lnTo>
                      <a:pt x="1010" y="242"/>
                    </a:lnTo>
                    <a:lnTo>
                      <a:pt x="1004" y="242"/>
                    </a:lnTo>
                    <a:lnTo>
                      <a:pt x="990" y="248"/>
                    </a:lnTo>
                    <a:lnTo>
                      <a:pt x="974" y="258"/>
                    </a:lnTo>
                    <a:lnTo>
                      <a:pt x="970" y="262"/>
                    </a:lnTo>
                    <a:lnTo>
                      <a:pt x="970" y="266"/>
                    </a:lnTo>
                    <a:lnTo>
                      <a:pt x="970" y="266"/>
                    </a:lnTo>
                    <a:lnTo>
                      <a:pt x="968" y="270"/>
                    </a:lnTo>
                    <a:lnTo>
                      <a:pt x="966" y="274"/>
                    </a:lnTo>
                    <a:lnTo>
                      <a:pt x="960" y="276"/>
                    </a:lnTo>
                    <a:lnTo>
                      <a:pt x="952" y="278"/>
                    </a:lnTo>
                    <a:lnTo>
                      <a:pt x="952" y="278"/>
                    </a:lnTo>
                    <a:lnTo>
                      <a:pt x="948" y="276"/>
                    </a:lnTo>
                    <a:lnTo>
                      <a:pt x="946" y="276"/>
                    </a:lnTo>
                    <a:lnTo>
                      <a:pt x="946" y="272"/>
                    </a:lnTo>
                    <a:lnTo>
                      <a:pt x="952" y="266"/>
                    </a:lnTo>
                    <a:lnTo>
                      <a:pt x="958" y="262"/>
                    </a:lnTo>
                    <a:lnTo>
                      <a:pt x="958" y="262"/>
                    </a:lnTo>
                    <a:lnTo>
                      <a:pt x="982" y="246"/>
                    </a:lnTo>
                    <a:lnTo>
                      <a:pt x="998" y="236"/>
                    </a:lnTo>
                    <a:lnTo>
                      <a:pt x="1010" y="232"/>
                    </a:lnTo>
                    <a:lnTo>
                      <a:pt x="1010" y="232"/>
                    </a:lnTo>
                    <a:lnTo>
                      <a:pt x="1024" y="228"/>
                    </a:lnTo>
                    <a:lnTo>
                      <a:pt x="1038" y="224"/>
                    </a:lnTo>
                    <a:lnTo>
                      <a:pt x="1048" y="216"/>
                    </a:lnTo>
                    <a:lnTo>
                      <a:pt x="1052" y="214"/>
                    </a:lnTo>
                    <a:lnTo>
                      <a:pt x="1054" y="212"/>
                    </a:lnTo>
                    <a:lnTo>
                      <a:pt x="1054" y="212"/>
                    </a:lnTo>
                    <a:lnTo>
                      <a:pt x="1052" y="210"/>
                    </a:lnTo>
                    <a:lnTo>
                      <a:pt x="1052" y="208"/>
                    </a:lnTo>
                    <a:lnTo>
                      <a:pt x="1046" y="208"/>
                    </a:lnTo>
                    <a:lnTo>
                      <a:pt x="1038" y="208"/>
                    </a:lnTo>
                    <a:lnTo>
                      <a:pt x="1030" y="208"/>
                    </a:lnTo>
                    <a:lnTo>
                      <a:pt x="1030" y="208"/>
                    </a:lnTo>
                    <a:lnTo>
                      <a:pt x="1022" y="210"/>
                    </a:lnTo>
                    <a:lnTo>
                      <a:pt x="1010" y="214"/>
                    </a:lnTo>
                    <a:lnTo>
                      <a:pt x="986" y="224"/>
                    </a:lnTo>
                    <a:lnTo>
                      <a:pt x="986" y="224"/>
                    </a:lnTo>
                    <a:lnTo>
                      <a:pt x="974" y="228"/>
                    </a:lnTo>
                    <a:lnTo>
                      <a:pt x="964" y="230"/>
                    </a:lnTo>
                    <a:lnTo>
                      <a:pt x="956" y="234"/>
                    </a:lnTo>
                    <a:lnTo>
                      <a:pt x="956" y="236"/>
                    </a:lnTo>
                    <a:lnTo>
                      <a:pt x="956" y="240"/>
                    </a:lnTo>
                    <a:lnTo>
                      <a:pt x="956" y="240"/>
                    </a:lnTo>
                    <a:lnTo>
                      <a:pt x="958" y="242"/>
                    </a:lnTo>
                    <a:lnTo>
                      <a:pt x="956" y="244"/>
                    </a:lnTo>
                    <a:lnTo>
                      <a:pt x="950" y="242"/>
                    </a:lnTo>
                    <a:lnTo>
                      <a:pt x="942" y="242"/>
                    </a:lnTo>
                    <a:lnTo>
                      <a:pt x="940" y="242"/>
                    </a:lnTo>
                    <a:lnTo>
                      <a:pt x="938" y="244"/>
                    </a:lnTo>
                    <a:lnTo>
                      <a:pt x="938" y="244"/>
                    </a:lnTo>
                    <a:lnTo>
                      <a:pt x="934" y="248"/>
                    </a:lnTo>
                    <a:lnTo>
                      <a:pt x="930" y="246"/>
                    </a:lnTo>
                    <a:lnTo>
                      <a:pt x="928" y="244"/>
                    </a:lnTo>
                    <a:lnTo>
                      <a:pt x="932" y="240"/>
                    </a:lnTo>
                    <a:lnTo>
                      <a:pt x="932" y="240"/>
                    </a:lnTo>
                    <a:lnTo>
                      <a:pt x="932" y="238"/>
                    </a:lnTo>
                    <a:lnTo>
                      <a:pt x="932" y="238"/>
                    </a:lnTo>
                    <a:lnTo>
                      <a:pt x="926" y="234"/>
                    </a:lnTo>
                    <a:lnTo>
                      <a:pt x="920" y="232"/>
                    </a:lnTo>
                    <a:lnTo>
                      <a:pt x="918" y="234"/>
                    </a:lnTo>
                    <a:lnTo>
                      <a:pt x="916" y="234"/>
                    </a:lnTo>
                    <a:lnTo>
                      <a:pt x="916" y="234"/>
                    </a:lnTo>
                    <a:lnTo>
                      <a:pt x="916" y="238"/>
                    </a:lnTo>
                    <a:lnTo>
                      <a:pt x="914" y="240"/>
                    </a:lnTo>
                    <a:lnTo>
                      <a:pt x="908" y="244"/>
                    </a:lnTo>
                    <a:lnTo>
                      <a:pt x="898" y="244"/>
                    </a:lnTo>
                    <a:lnTo>
                      <a:pt x="898" y="244"/>
                    </a:lnTo>
                    <a:lnTo>
                      <a:pt x="888" y="246"/>
                    </a:lnTo>
                    <a:lnTo>
                      <a:pt x="880" y="250"/>
                    </a:lnTo>
                    <a:lnTo>
                      <a:pt x="878" y="252"/>
                    </a:lnTo>
                    <a:lnTo>
                      <a:pt x="876" y="256"/>
                    </a:lnTo>
                    <a:lnTo>
                      <a:pt x="876" y="258"/>
                    </a:lnTo>
                    <a:lnTo>
                      <a:pt x="880" y="262"/>
                    </a:lnTo>
                    <a:lnTo>
                      <a:pt x="880" y="262"/>
                    </a:lnTo>
                    <a:lnTo>
                      <a:pt x="890" y="270"/>
                    </a:lnTo>
                    <a:lnTo>
                      <a:pt x="892" y="274"/>
                    </a:lnTo>
                    <a:lnTo>
                      <a:pt x="890" y="278"/>
                    </a:lnTo>
                    <a:lnTo>
                      <a:pt x="890" y="278"/>
                    </a:lnTo>
                    <a:lnTo>
                      <a:pt x="888" y="278"/>
                    </a:lnTo>
                    <a:lnTo>
                      <a:pt x="884" y="278"/>
                    </a:lnTo>
                    <a:lnTo>
                      <a:pt x="876" y="272"/>
                    </a:lnTo>
                    <a:lnTo>
                      <a:pt x="864" y="268"/>
                    </a:lnTo>
                    <a:lnTo>
                      <a:pt x="856" y="266"/>
                    </a:lnTo>
                    <a:lnTo>
                      <a:pt x="848" y="266"/>
                    </a:lnTo>
                    <a:lnTo>
                      <a:pt x="848" y="266"/>
                    </a:lnTo>
                    <a:lnTo>
                      <a:pt x="840" y="266"/>
                    </a:lnTo>
                    <a:lnTo>
                      <a:pt x="830" y="264"/>
                    </a:lnTo>
                    <a:lnTo>
                      <a:pt x="810" y="254"/>
                    </a:lnTo>
                    <a:lnTo>
                      <a:pt x="792" y="244"/>
                    </a:lnTo>
                    <a:lnTo>
                      <a:pt x="788" y="240"/>
                    </a:lnTo>
                    <a:lnTo>
                      <a:pt x="786" y="236"/>
                    </a:lnTo>
                    <a:lnTo>
                      <a:pt x="786" y="236"/>
                    </a:lnTo>
                    <a:lnTo>
                      <a:pt x="784" y="234"/>
                    </a:lnTo>
                    <a:lnTo>
                      <a:pt x="778" y="234"/>
                    </a:lnTo>
                    <a:lnTo>
                      <a:pt x="760" y="234"/>
                    </a:lnTo>
                    <a:lnTo>
                      <a:pt x="740" y="234"/>
                    </a:lnTo>
                    <a:lnTo>
                      <a:pt x="730" y="232"/>
                    </a:lnTo>
                    <a:lnTo>
                      <a:pt x="722" y="230"/>
                    </a:lnTo>
                    <a:lnTo>
                      <a:pt x="722" y="230"/>
                    </a:lnTo>
                    <a:lnTo>
                      <a:pt x="692" y="218"/>
                    </a:lnTo>
                    <a:lnTo>
                      <a:pt x="678" y="214"/>
                    </a:lnTo>
                    <a:lnTo>
                      <a:pt x="670" y="214"/>
                    </a:lnTo>
                    <a:lnTo>
                      <a:pt x="666" y="214"/>
                    </a:lnTo>
                    <a:lnTo>
                      <a:pt x="666" y="214"/>
                    </a:lnTo>
                    <a:lnTo>
                      <a:pt x="638" y="218"/>
                    </a:lnTo>
                    <a:lnTo>
                      <a:pt x="624" y="218"/>
                    </a:lnTo>
                    <a:lnTo>
                      <a:pt x="614" y="216"/>
                    </a:lnTo>
                    <a:lnTo>
                      <a:pt x="614" y="216"/>
                    </a:lnTo>
                    <a:lnTo>
                      <a:pt x="606" y="212"/>
                    </a:lnTo>
                    <a:lnTo>
                      <a:pt x="596" y="210"/>
                    </a:lnTo>
                    <a:lnTo>
                      <a:pt x="584" y="210"/>
                    </a:lnTo>
                    <a:lnTo>
                      <a:pt x="570" y="210"/>
                    </a:lnTo>
                    <a:lnTo>
                      <a:pt x="570" y="210"/>
                    </a:lnTo>
                    <a:lnTo>
                      <a:pt x="564" y="210"/>
                    </a:lnTo>
                    <a:lnTo>
                      <a:pt x="558" y="210"/>
                    </a:lnTo>
                    <a:lnTo>
                      <a:pt x="544" y="206"/>
                    </a:lnTo>
                    <a:lnTo>
                      <a:pt x="530" y="198"/>
                    </a:lnTo>
                    <a:lnTo>
                      <a:pt x="512" y="194"/>
                    </a:lnTo>
                    <a:lnTo>
                      <a:pt x="512" y="194"/>
                    </a:lnTo>
                    <a:lnTo>
                      <a:pt x="502" y="192"/>
                    </a:lnTo>
                    <a:lnTo>
                      <a:pt x="492" y="190"/>
                    </a:lnTo>
                    <a:lnTo>
                      <a:pt x="472" y="192"/>
                    </a:lnTo>
                    <a:lnTo>
                      <a:pt x="454" y="196"/>
                    </a:lnTo>
                    <a:lnTo>
                      <a:pt x="444" y="198"/>
                    </a:lnTo>
                    <a:lnTo>
                      <a:pt x="444" y="198"/>
                    </a:lnTo>
                    <a:lnTo>
                      <a:pt x="440" y="198"/>
                    </a:lnTo>
                    <a:lnTo>
                      <a:pt x="438" y="198"/>
                    </a:lnTo>
                    <a:lnTo>
                      <a:pt x="436" y="194"/>
                    </a:lnTo>
                    <a:lnTo>
                      <a:pt x="432" y="192"/>
                    </a:lnTo>
                    <a:lnTo>
                      <a:pt x="426" y="190"/>
                    </a:lnTo>
                    <a:lnTo>
                      <a:pt x="426" y="190"/>
                    </a:lnTo>
                    <a:lnTo>
                      <a:pt x="420" y="190"/>
                    </a:lnTo>
                    <a:lnTo>
                      <a:pt x="420" y="188"/>
                    </a:lnTo>
                    <a:lnTo>
                      <a:pt x="420" y="182"/>
                    </a:lnTo>
                    <a:lnTo>
                      <a:pt x="418" y="176"/>
                    </a:lnTo>
                    <a:lnTo>
                      <a:pt x="418" y="176"/>
                    </a:lnTo>
                    <a:lnTo>
                      <a:pt x="414" y="174"/>
                    </a:lnTo>
                    <a:lnTo>
                      <a:pt x="410" y="172"/>
                    </a:lnTo>
                    <a:lnTo>
                      <a:pt x="396" y="172"/>
                    </a:lnTo>
                    <a:lnTo>
                      <a:pt x="370" y="176"/>
                    </a:lnTo>
                    <a:lnTo>
                      <a:pt x="370" y="176"/>
                    </a:lnTo>
                    <a:lnTo>
                      <a:pt x="364" y="176"/>
                    </a:lnTo>
                    <a:lnTo>
                      <a:pt x="360" y="174"/>
                    </a:lnTo>
                    <a:lnTo>
                      <a:pt x="358" y="170"/>
                    </a:lnTo>
                    <a:lnTo>
                      <a:pt x="356" y="166"/>
                    </a:lnTo>
                    <a:lnTo>
                      <a:pt x="356" y="166"/>
                    </a:lnTo>
                    <a:lnTo>
                      <a:pt x="356" y="164"/>
                    </a:lnTo>
                    <a:lnTo>
                      <a:pt x="352" y="164"/>
                    </a:lnTo>
                    <a:lnTo>
                      <a:pt x="348" y="166"/>
                    </a:lnTo>
                    <a:lnTo>
                      <a:pt x="344" y="170"/>
                    </a:lnTo>
                    <a:lnTo>
                      <a:pt x="344" y="170"/>
                    </a:lnTo>
                    <a:lnTo>
                      <a:pt x="338" y="174"/>
                    </a:lnTo>
                    <a:lnTo>
                      <a:pt x="332" y="176"/>
                    </a:lnTo>
                    <a:lnTo>
                      <a:pt x="326" y="176"/>
                    </a:lnTo>
                    <a:lnTo>
                      <a:pt x="322" y="174"/>
                    </a:lnTo>
                    <a:lnTo>
                      <a:pt x="322" y="174"/>
                    </a:lnTo>
                    <a:lnTo>
                      <a:pt x="320" y="172"/>
                    </a:lnTo>
                    <a:lnTo>
                      <a:pt x="322" y="170"/>
                    </a:lnTo>
                    <a:lnTo>
                      <a:pt x="326" y="168"/>
                    </a:lnTo>
                    <a:lnTo>
                      <a:pt x="330" y="164"/>
                    </a:lnTo>
                    <a:lnTo>
                      <a:pt x="332" y="162"/>
                    </a:lnTo>
                    <a:lnTo>
                      <a:pt x="332" y="162"/>
                    </a:lnTo>
                    <a:lnTo>
                      <a:pt x="332" y="160"/>
                    </a:lnTo>
                    <a:lnTo>
                      <a:pt x="330" y="158"/>
                    </a:lnTo>
                    <a:lnTo>
                      <a:pt x="324" y="154"/>
                    </a:lnTo>
                    <a:lnTo>
                      <a:pt x="312" y="150"/>
                    </a:lnTo>
                    <a:lnTo>
                      <a:pt x="312" y="150"/>
                    </a:lnTo>
                    <a:lnTo>
                      <a:pt x="306" y="152"/>
                    </a:lnTo>
                    <a:lnTo>
                      <a:pt x="300" y="154"/>
                    </a:lnTo>
                    <a:lnTo>
                      <a:pt x="282" y="168"/>
                    </a:lnTo>
                    <a:lnTo>
                      <a:pt x="282" y="168"/>
                    </a:lnTo>
                    <a:lnTo>
                      <a:pt x="272" y="174"/>
                    </a:lnTo>
                    <a:lnTo>
                      <a:pt x="260" y="178"/>
                    </a:lnTo>
                    <a:lnTo>
                      <a:pt x="250" y="178"/>
                    </a:lnTo>
                    <a:lnTo>
                      <a:pt x="240" y="178"/>
                    </a:lnTo>
                    <a:lnTo>
                      <a:pt x="240" y="178"/>
                    </a:lnTo>
                    <a:lnTo>
                      <a:pt x="230" y="178"/>
                    </a:lnTo>
                    <a:lnTo>
                      <a:pt x="222" y="178"/>
                    </a:lnTo>
                    <a:lnTo>
                      <a:pt x="216" y="182"/>
                    </a:lnTo>
                    <a:lnTo>
                      <a:pt x="214" y="184"/>
                    </a:lnTo>
                    <a:lnTo>
                      <a:pt x="214" y="186"/>
                    </a:lnTo>
                    <a:lnTo>
                      <a:pt x="214" y="186"/>
                    </a:lnTo>
                    <a:lnTo>
                      <a:pt x="216" y="190"/>
                    </a:lnTo>
                    <a:lnTo>
                      <a:pt x="220" y="192"/>
                    </a:lnTo>
                    <a:lnTo>
                      <a:pt x="224" y="194"/>
                    </a:lnTo>
                    <a:lnTo>
                      <a:pt x="222" y="198"/>
                    </a:lnTo>
                    <a:lnTo>
                      <a:pt x="220" y="200"/>
                    </a:lnTo>
                    <a:lnTo>
                      <a:pt x="220" y="200"/>
                    </a:lnTo>
                    <a:lnTo>
                      <a:pt x="218" y="202"/>
                    </a:lnTo>
                    <a:lnTo>
                      <a:pt x="214" y="202"/>
                    </a:lnTo>
                    <a:lnTo>
                      <a:pt x="210" y="198"/>
                    </a:lnTo>
                    <a:lnTo>
                      <a:pt x="206" y="196"/>
                    </a:lnTo>
                    <a:lnTo>
                      <a:pt x="204" y="196"/>
                    </a:lnTo>
                    <a:lnTo>
                      <a:pt x="200" y="198"/>
                    </a:lnTo>
                    <a:lnTo>
                      <a:pt x="200" y="198"/>
                    </a:lnTo>
                    <a:lnTo>
                      <a:pt x="196" y="200"/>
                    </a:lnTo>
                    <a:lnTo>
                      <a:pt x="192" y="202"/>
                    </a:lnTo>
                    <a:lnTo>
                      <a:pt x="180" y="204"/>
                    </a:lnTo>
                    <a:lnTo>
                      <a:pt x="168" y="206"/>
                    </a:lnTo>
                    <a:lnTo>
                      <a:pt x="160" y="204"/>
                    </a:lnTo>
                    <a:lnTo>
                      <a:pt x="160" y="204"/>
                    </a:lnTo>
                    <a:lnTo>
                      <a:pt x="158" y="206"/>
                    </a:lnTo>
                    <a:lnTo>
                      <a:pt x="154" y="208"/>
                    </a:lnTo>
                    <a:lnTo>
                      <a:pt x="144" y="216"/>
                    </a:lnTo>
                    <a:lnTo>
                      <a:pt x="128" y="232"/>
                    </a:lnTo>
                    <a:lnTo>
                      <a:pt x="128" y="232"/>
                    </a:lnTo>
                    <a:lnTo>
                      <a:pt x="126" y="236"/>
                    </a:lnTo>
                    <a:lnTo>
                      <a:pt x="126" y="242"/>
                    </a:lnTo>
                    <a:lnTo>
                      <a:pt x="124" y="250"/>
                    </a:lnTo>
                    <a:lnTo>
                      <a:pt x="122" y="254"/>
                    </a:lnTo>
                    <a:lnTo>
                      <a:pt x="118" y="260"/>
                    </a:lnTo>
                    <a:lnTo>
                      <a:pt x="118" y="260"/>
                    </a:lnTo>
                    <a:lnTo>
                      <a:pt x="110" y="266"/>
                    </a:lnTo>
                    <a:lnTo>
                      <a:pt x="100" y="270"/>
                    </a:lnTo>
                    <a:lnTo>
                      <a:pt x="90" y="272"/>
                    </a:lnTo>
                    <a:lnTo>
                      <a:pt x="80" y="274"/>
                    </a:lnTo>
                    <a:lnTo>
                      <a:pt x="60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6" y="274"/>
                    </a:lnTo>
                    <a:lnTo>
                      <a:pt x="44" y="276"/>
                    </a:lnTo>
                    <a:lnTo>
                      <a:pt x="42" y="280"/>
                    </a:lnTo>
                    <a:lnTo>
                      <a:pt x="42" y="286"/>
                    </a:lnTo>
                    <a:lnTo>
                      <a:pt x="40" y="292"/>
                    </a:lnTo>
                    <a:lnTo>
                      <a:pt x="40" y="292"/>
                    </a:lnTo>
                    <a:lnTo>
                      <a:pt x="40" y="294"/>
                    </a:lnTo>
                    <a:lnTo>
                      <a:pt x="40" y="296"/>
                    </a:lnTo>
                    <a:lnTo>
                      <a:pt x="44" y="300"/>
                    </a:lnTo>
                    <a:lnTo>
                      <a:pt x="56" y="306"/>
                    </a:lnTo>
                    <a:lnTo>
                      <a:pt x="72" y="310"/>
                    </a:lnTo>
                    <a:lnTo>
                      <a:pt x="72" y="310"/>
                    </a:lnTo>
                    <a:lnTo>
                      <a:pt x="80" y="314"/>
                    </a:lnTo>
                    <a:lnTo>
                      <a:pt x="88" y="320"/>
                    </a:lnTo>
                    <a:lnTo>
                      <a:pt x="96" y="326"/>
                    </a:lnTo>
                    <a:lnTo>
                      <a:pt x="102" y="334"/>
                    </a:lnTo>
                    <a:lnTo>
                      <a:pt x="112" y="348"/>
                    </a:lnTo>
                    <a:lnTo>
                      <a:pt x="116" y="358"/>
                    </a:lnTo>
                    <a:lnTo>
                      <a:pt x="116" y="358"/>
                    </a:lnTo>
                    <a:lnTo>
                      <a:pt x="118" y="360"/>
                    </a:lnTo>
                    <a:lnTo>
                      <a:pt x="122" y="360"/>
                    </a:lnTo>
                    <a:lnTo>
                      <a:pt x="136" y="360"/>
                    </a:lnTo>
                    <a:lnTo>
                      <a:pt x="150" y="358"/>
                    </a:lnTo>
                    <a:lnTo>
                      <a:pt x="162" y="358"/>
                    </a:lnTo>
                    <a:lnTo>
                      <a:pt x="162" y="358"/>
                    </a:lnTo>
                    <a:lnTo>
                      <a:pt x="166" y="360"/>
                    </a:lnTo>
                    <a:lnTo>
                      <a:pt x="166" y="362"/>
                    </a:lnTo>
                    <a:lnTo>
                      <a:pt x="166" y="370"/>
                    </a:lnTo>
                    <a:lnTo>
                      <a:pt x="166" y="376"/>
                    </a:lnTo>
                    <a:lnTo>
                      <a:pt x="168" y="380"/>
                    </a:lnTo>
                    <a:lnTo>
                      <a:pt x="170" y="382"/>
                    </a:lnTo>
                    <a:lnTo>
                      <a:pt x="170" y="382"/>
                    </a:lnTo>
                    <a:lnTo>
                      <a:pt x="180" y="384"/>
                    </a:lnTo>
                    <a:lnTo>
                      <a:pt x="188" y="384"/>
                    </a:lnTo>
                    <a:lnTo>
                      <a:pt x="196" y="384"/>
                    </a:lnTo>
                    <a:lnTo>
                      <a:pt x="198" y="386"/>
                    </a:lnTo>
                    <a:lnTo>
                      <a:pt x="200" y="388"/>
                    </a:lnTo>
                    <a:lnTo>
                      <a:pt x="200" y="388"/>
                    </a:lnTo>
                    <a:lnTo>
                      <a:pt x="200" y="390"/>
                    </a:lnTo>
                    <a:lnTo>
                      <a:pt x="198" y="392"/>
                    </a:lnTo>
                    <a:lnTo>
                      <a:pt x="190" y="392"/>
                    </a:lnTo>
                    <a:lnTo>
                      <a:pt x="178" y="394"/>
                    </a:lnTo>
                    <a:lnTo>
                      <a:pt x="172" y="394"/>
                    </a:lnTo>
                    <a:lnTo>
                      <a:pt x="168" y="398"/>
                    </a:lnTo>
                    <a:lnTo>
                      <a:pt x="168" y="398"/>
                    </a:lnTo>
                    <a:lnTo>
                      <a:pt x="160" y="404"/>
                    </a:lnTo>
                    <a:lnTo>
                      <a:pt x="152" y="406"/>
                    </a:lnTo>
                    <a:lnTo>
                      <a:pt x="148" y="408"/>
                    </a:lnTo>
                    <a:lnTo>
                      <a:pt x="144" y="404"/>
                    </a:lnTo>
                    <a:lnTo>
                      <a:pt x="144" y="404"/>
                    </a:lnTo>
                    <a:lnTo>
                      <a:pt x="142" y="402"/>
                    </a:lnTo>
                    <a:lnTo>
                      <a:pt x="138" y="400"/>
                    </a:lnTo>
                    <a:lnTo>
                      <a:pt x="128" y="400"/>
                    </a:lnTo>
                    <a:lnTo>
                      <a:pt x="110" y="402"/>
                    </a:lnTo>
                    <a:lnTo>
                      <a:pt x="110" y="402"/>
                    </a:lnTo>
                    <a:lnTo>
                      <a:pt x="106" y="402"/>
                    </a:lnTo>
                    <a:lnTo>
                      <a:pt x="104" y="402"/>
                    </a:lnTo>
                    <a:lnTo>
                      <a:pt x="106" y="396"/>
                    </a:lnTo>
                    <a:lnTo>
                      <a:pt x="110" y="384"/>
                    </a:lnTo>
                    <a:lnTo>
                      <a:pt x="110" y="384"/>
                    </a:lnTo>
                    <a:lnTo>
                      <a:pt x="108" y="382"/>
                    </a:lnTo>
                    <a:lnTo>
                      <a:pt x="106" y="380"/>
                    </a:lnTo>
                    <a:lnTo>
                      <a:pt x="100" y="378"/>
                    </a:lnTo>
                    <a:lnTo>
                      <a:pt x="90" y="380"/>
                    </a:lnTo>
                    <a:lnTo>
                      <a:pt x="76" y="386"/>
                    </a:lnTo>
                    <a:lnTo>
                      <a:pt x="76" y="386"/>
                    </a:lnTo>
                    <a:lnTo>
                      <a:pt x="62" y="394"/>
                    </a:lnTo>
                    <a:lnTo>
                      <a:pt x="60" y="402"/>
                    </a:lnTo>
                    <a:lnTo>
                      <a:pt x="60" y="402"/>
                    </a:lnTo>
                    <a:lnTo>
                      <a:pt x="60" y="404"/>
                    </a:lnTo>
                    <a:lnTo>
                      <a:pt x="58" y="404"/>
                    </a:lnTo>
                    <a:lnTo>
                      <a:pt x="52" y="404"/>
                    </a:lnTo>
                    <a:lnTo>
                      <a:pt x="46" y="402"/>
                    </a:lnTo>
                    <a:lnTo>
                      <a:pt x="42" y="402"/>
                    </a:lnTo>
                    <a:lnTo>
                      <a:pt x="36" y="404"/>
                    </a:lnTo>
                    <a:lnTo>
                      <a:pt x="36" y="404"/>
                    </a:lnTo>
                    <a:lnTo>
                      <a:pt x="14" y="414"/>
                    </a:lnTo>
                    <a:lnTo>
                      <a:pt x="6" y="420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0" y="428"/>
                    </a:lnTo>
                    <a:lnTo>
                      <a:pt x="2" y="430"/>
                    </a:lnTo>
                    <a:lnTo>
                      <a:pt x="14" y="436"/>
                    </a:lnTo>
                    <a:lnTo>
                      <a:pt x="40" y="440"/>
                    </a:lnTo>
                    <a:lnTo>
                      <a:pt x="40" y="440"/>
                    </a:lnTo>
                    <a:lnTo>
                      <a:pt x="42" y="442"/>
                    </a:lnTo>
                    <a:lnTo>
                      <a:pt x="42" y="444"/>
                    </a:lnTo>
                    <a:lnTo>
                      <a:pt x="38" y="448"/>
                    </a:lnTo>
                    <a:lnTo>
                      <a:pt x="32" y="452"/>
                    </a:lnTo>
                    <a:lnTo>
                      <a:pt x="32" y="452"/>
                    </a:lnTo>
                    <a:lnTo>
                      <a:pt x="34" y="454"/>
                    </a:lnTo>
                    <a:lnTo>
                      <a:pt x="34" y="454"/>
                    </a:lnTo>
                    <a:lnTo>
                      <a:pt x="40" y="458"/>
                    </a:lnTo>
                    <a:lnTo>
                      <a:pt x="42" y="462"/>
                    </a:lnTo>
                    <a:lnTo>
                      <a:pt x="46" y="468"/>
                    </a:lnTo>
                    <a:lnTo>
                      <a:pt x="54" y="474"/>
                    </a:lnTo>
                    <a:lnTo>
                      <a:pt x="54" y="474"/>
                    </a:lnTo>
                    <a:lnTo>
                      <a:pt x="62" y="476"/>
                    </a:lnTo>
                    <a:lnTo>
                      <a:pt x="68" y="478"/>
                    </a:lnTo>
                    <a:lnTo>
                      <a:pt x="86" y="478"/>
                    </a:lnTo>
                    <a:lnTo>
                      <a:pt x="112" y="474"/>
                    </a:lnTo>
                    <a:lnTo>
                      <a:pt x="112" y="474"/>
                    </a:lnTo>
                    <a:lnTo>
                      <a:pt x="120" y="476"/>
                    </a:lnTo>
                    <a:lnTo>
                      <a:pt x="126" y="478"/>
                    </a:lnTo>
                    <a:lnTo>
                      <a:pt x="132" y="480"/>
                    </a:lnTo>
                    <a:lnTo>
                      <a:pt x="134" y="480"/>
                    </a:lnTo>
                    <a:lnTo>
                      <a:pt x="138" y="478"/>
                    </a:lnTo>
                    <a:lnTo>
                      <a:pt x="138" y="478"/>
                    </a:lnTo>
                    <a:lnTo>
                      <a:pt x="146" y="470"/>
                    </a:lnTo>
                    <a:lnTo>
                      <a:pt x="160" y="462"/>
                    </a:lnTo>
                    <a:lnTo>
                      <a:pt x="166" y="458"/>
                    </a:lnTo>
                    <a:lnTo>
                      <a:pt x="174" y="456"/>
                    </a:lnTo>
                    <a:lnTo>
                      <a:pt x="180" y="458"/>
                    </a:lnTo>
                    <a:lnTo>
                      <a:pt x="186" y="460"/>
                    </a:lnTo>
                    <a:lnTo>
                      <a:pt x="186" y="460"/>
                    </a:lnTo>
                    <a:lnTo>
                      <a:pt x="190" y="464"/>
                    </a:lnTo>
                    <a:lnTo>
                      <a:pt x="190" y="468"/>
                    </a:lnTo>
                    <a:lnTo>
                      <a:pt x="188" y="470"/>
                    </a:lnTo>
                    <a:lnTo>
                      <a:pt x="184" y="472"/>
                    </a:lnTo>
                    <a:lnTo>
                      <a:pt x="178" y="474"/>
                    </a:lnTo>
                    <a:lnTo>
                      <a:pt x="176" y="476"/>
                    </a:lnTo>
                    <a:lnTo>
                      <a:pt x="178" y="480"/>
                    </a:lnTo>
                    <a:lnTo>
                      <a:pt x="178" y="480"/>
                    </a:lnTo>
                    <a:lnTo>
                      <a:pt x="184" y="486"/>
                    </a:lnTo>
                    <a:lnTo>
                      <a:pt x="188" y="496"/>
                    </a:lnTo>
                    <a:lnTo>
                      <a:pt x="188" y="502"/>
                    </a:lnTo>
                    <a:lnTo>
                      <a:pt x="188" y="506"/>
                    </a:lnTo>
                    <a:lnTo>
                      <a:pt x="186" y="512"/>
                    </a:lnTo>
                    <a:lnTo>
                      <a:pt x="182" y="516"/>
                    </a:lnTo>
                    <a:lnTo>
                      <a:pt x="182" y="516"/>
                    </a:lnTo>
                    <a:lnTo>
                      <a:pt x="172" y="520"/>
                    </a:lnTo>
                    <a:lnTo>
                      <a:pt x="162" y="520"/>
                    </a:lnTo>
                    <a:lnTo>
                      <a:pt x="148" y="518"/>
                    </a:lnTo>
                    <a:lnTo>
                      <a:pt x="148" y="518"/>
                    </a:lnTo>
                    <a:lnTo>
                      <a:pt x="146" y="518"/>
                    </a:lnTo>
                    <a:lnTo>
                      <a:pt x="144" y="520"/>
                    </a:lnTo>
                    <a:lnTo>
                      <a:pt x="142" y="526"/>
                    </a:lnTo>
                    <a:lnTo>
                      <a:pt x="140" y="532"/>
                    </a:lnTo>
                    <a:lnTo>
                      <a:pt x="134" y="540"/>
                    </a:lnTo>
                    <a:lnTo>
                      <a:pt x="134" y="540"/>
                    </a:lnTo>
                    <a:lnTo>
                      <a:pt x="130" y="542"/>
                    </a:lnTo>
                    <a:lnTo>
                      <a:pt x="126" y="542"/>
                    </a:lnTo>
                    <a:lnTo>
                      <a:pt x="118" y="538"/>
                    </a:lnTo>
                    <a:lnTo>
                      <a:pt x="108" y="534"/>
                    </a:lnTo>
                    <a:lnTo>
                      <a:pt x="104" y="532"/>
                    </a:lnTo>
                    <a:lnTo>
                      <a:pt x="98" y="530"/>
                    </a:lnTo>
                    <a:lnTo>
                      <a:pt x="98" y="530"/>
                    </a:lnTo>
                    <a:lnTo>
                      <a:pt x="94" y="532"/>
                    </a:lnTo>
                    <a:lnTo>
                      <a:pt x="90" y="534"/>
                    </a:lnTo>
                    <a:lnTo>
                      <a:pt x="88" y="536"/>
                    </a:lnTo>
                    <a:lnTo>
                      <a:pt x="88" y="540"/>
                    </a:lnTo>
                    <a:lnTo>
                      <a:pt x="88" y="550"/>
                    </a:lnTo>
                    <a:lnTo>
                      <a:pt x="88" y="558"/>
                    </a:lnTo>
                    <a:lnTo>
                      <a:pt x="88" y="558"/>
                    </a:lnTo>
                    <a:lnTo>
                      <a:pt x="88" y="560"/>
                    </a:lnTo>
                    <a:lnTo>
                      <a:pt x="84" y="562"/>
                    </a:lnTo>
                    <a:lnTo>
                      <a:pt x="76" y="564"/>
                    </a:lnTo>
                    <a:lnTo>
                      <a:pt x="72" y="564"/>
                    </a:lnTo>
                    <a:lnTo>
                      <a:pt x="68" y="568"/>
                    </a:lnTo>
                    <a:lnTo>
                      <a:pt x="64" y="572"/>
                    </a:lnTo>
                    <a:lnTo>
                      <a:pt x="60" y="578"/>
                    </a:lnTo>
                    <a:lnTo>
                      <a:pt x="60" y="578"/>
                    </a:lnTo>
                    <a:lnTo>
                      <a:pt x="58" y="584"/>
                    </a:lnTo>
                    <a:lnTo>
                      <a:pt x="54" y="588"/>
                    </a:lnTo>
                    <a:lnTo>
                      <a:pt x="50" y="590"/>
                    </a:lnTo>
                    <a:lnTo>
                      <a:pt x="46" y="590"/>
                    </a:lnTo>
                    <a:lnTo>
                      <a:pt x="44" y="592"/>
                    </a:lnTo>
                    <a:lnTo>
                      <a:pt x="42" y="592"/>
                    </a:lnTo>
                    <a:lnTo>
                      <a:pt x="44" y="596"/>
                    </a:lnTo>
                    <a:lnTo>
                      <a:pt x="48" y="602"/>
                    </a:lnTo>
                    <a:lnTo>
                      <a:pt x="48" y="602"/>
                    </a:lnTo>
                    <a:lnTo>
                      <a:pt x="56" y="612"/>
                    </a:lnTo>
                    <a:lnTo>
                      <a:pt x="62" y="616"/>
                    </a:lnTo>
                    <a:lnTo>
                      <a:pt x="66" y="616"/>
                    </a:lnTo>
                    <a:lnTo>
                      <a:pt x="72" y="618"/>
                    </a:lnTo>
                    <a:lnTo>
                      <a:pt x="72" y="618"/>
                    </a:lnTo>
                    <a:lnTo>
                      <a:pt x="76" y="622"/>
                    </a:lnTo>
                    <a:lnTo>
                      <a:pt x="76" y="626"/>
                    </a:lnTo>
                    <a:lnTo>
                      <a:pt x="72" y="634"/>
                    </a:lnTo>
                    <a:lnTo>
                      <a:pt x="68" y="640"/>
                    </a:lnTo>
                    <a:lnTo>
                      <a:pt x="68" y="644"/>
                    </a:lnTo>
                    <a:lnTo>
                      <a:pt x="72" y="644"/>
                    </a:lnTo>
                    <a:lnTo>
                      <a:pt x="72" y="644"/>
                    </a:lnTo>
                    <a:lnTo>
                      <a:pt x="76" y="646"/>
                    </a:lnTo>
                    <a:lnTo>
                      <a:pt x="80" y="650"/>
                    </a:lnTo>
                    <a:lnTo>
                      <a:pt x="90" y="658"/>
                    </a:lnTo>
                    <a:lnTo>
                      <a:pt x="104" y="676"/>
                    </a:lnTo>
                    <a:lnTo>
                      <a:pt x="104" y="676"/>
                    </a:lnTo>
                    <a:lnTo>
                      <a:pt x="108" y="678"/>
                    </a:lnTo>
                    <a:lnTo>
                      <a:pt x="112" y="680"/>
                    </a:lnTo>
                    <a:lnTo>
                      <a:pt x="120" y="678"/>
                    </a:lnTo>
                    <a:lnTo>
                      <a:pt x="128" y="674"/>
                    </a:lnTo>
                    <a:lnTo>
                      <a:pt x="136" y="672"/>
                    </a:lnTo>
                    <a:lnTo>
                      <a:pt x="136" y="672"/>
                    </a:lnTo>
                    <a:lnTo>
                      <a:pt x="140" y="670"/>
                    </a:lnTo>
                    <a:lnTo>
                      <a:pt x="144" y="668"/>
                    </a:lnTo>
                    <a:lnTo>
                      <a:pt x="146" y="664"/>
                    </a:lnTo>
                    <a:lnTo>
                      <a:pt x="148" y="660"/>
                    </a:lnTo>
                    <a:lnTo>
                      <a:pt x="148" y="658"/>
                    </a:lnTo>
                    <a:lnTo>
                      <a:pt x="150" y="660"/>
                    </a:lnTo>
                    <a:lnTo>
                      <a:pt x="150" y="660"/>
                    </a:lnTo>
                    <a:lnTo>
                      <a:pt x="156" y="668"/>
                    </a:lnTo>
                    <a:lnTo>
                      <a:pt x="162" y="676"/>
                    </a:lnTo>
                    <a:lnTo>
                      <a:pt x="164" y="686"/>
                    </a:lnTo>
                    <a:lnTo>
                      <a:pt x="164" y="688"/>
                    </a:lnTo>
                    <a:lnTo>
                      <a:pt x="162" y="692"/>
                    </a:lnTo>
                    <a:lnTo>
                      <a:pt x="162" y="692"/>
                    </a:lnTo>
                    <a:lnTo>
                      <a:pt x="160" y="694"/>
                    </a:lnTo>
                    <a:lnTo>
                      <a:pt x="158" y="696"/>
                    </a:lnTo>
                    <a:lnTo>
                      <a:pt x="158" y="704"/>
                    </a:lnTo>
                    <a:lnTo>
                      <a:pt x="160" y="712"/>
                    </a:lnTo>
                    <a:lnTo>
                      <a:pt x="160" y="718"/>
                    </a:lnTo>
                    <a:lnTo>
                      <a:pt x="160" y="718"/>
                    </a:lnTo>
                    <a:lnTo>
                      <a:pt x="160" y="720"/>
                    </a:lnTo>
                    <a:lnTo>
                      <a:pt x="164" y="722"/>
                    </a:lnTo>
                    <a:lnTo>
                      <a:pt x="174" y="722"/>
                    </a:lnTo>
                    <a:lnTo>
                      <a:pt x="184" y="720"/>
                    </a:lnTo>
                    <a:lnTo>
                      <a:pt x="188" y="718"/>
                    </a:lnTo>
                    <a:lnTo>
                      <a:pt x="188" y="714"/>
                    </a:lnTo>
                    <a:lnTo>
                      <a:pt x="188" y="714"/>
                    </a:lnTo>
                    <a:lnTo>
                      <a:pt x="190" y="712"/>
                    </a:lnTo>
                    <a:lnTo>
                      <a:pt x="194" y="710"/>
                    </a:lnTo>
                    <a:lnTo>
                      <a:pt x="204" y="708"/>
                    </a:lnTo>
                    <a:lnTo>
                      <a:pt x="216" y="710"/>
                    </a:lnTo>
                    <a:lnTo>
                      <a:pt x="222" y="714"/>
                    </a:lnTo>
                    <a:lnTo>
                      <a:pt x="226" y="718"/>
                    </a:lnTo>
                    <a:lnTo>
                      <a:pt x="226" y="718"/>
                    </a:lnTo>
                    <a:lnTo>
                      <a:pt x="234" y="726"/>
                    </a:lnTo>
                    <a:lnTo>
                      <a:pt x="240" y="730"/>
                    </a:lnTo>
                    <a:lnTo>
                      <a:pt x="242" y="730"/>
                    </a:lnTo>
                    <a:lnTo>
                      <a:pt x="242" y="728"/>
                    </a:lnTo>
                    <a:lnTo>
                      <a:pt x="244" y="724"/>
                    </a:lnTo>
                    <a:lnTo>
                      <a:pt x="244" y="724"/>
                    </a:lnTo>
                    <a:lnTo>
                      <a:pt x="246" y="716"/>
                    </a:lnTo>
                    <a:lnTo>
                      <a:pt x="248" y="708"/>
                    </a:lnTo>
                    <a:lnTo>
                      <a:pt x="252" y="706"/>
                    </a:lnTo>
                    <a:lnTo>
                      <a:pt x="254" y="706"/>
                    </a:lnTo>
                    <a:lnTo>
                      <a:pt x="254" y="710"/>
                    </a:lnTo>
                    <a:lnTo>
                      <a:pt x="254" y="710"/>
                    </a:lnTo>
                    <a:lnTo>
                      <a:pt x="258" y="714"/>
                    </a:lnTo>
                    <a:lnTo>
                      <a:pt x="262" y="718"/>
                    </a:lnTo>
                    <a:lnTo>
                      <a:pt x="272" y="716"/>
                    </a:lnTo>
                    <a:lnTo>
                      <a:pt x="284" y="712"/>
                    </a:lnTo>
                    <a:lnTo>
                      <a:pt x="284" y="712"/>
                    </a:lnTo>
                    <a:lnTo>
                      <a:pt x="294" y="710"/>
                    </a:lnTo>
                    <a:lnTo>
                      <a:pt x="296" y="710"/>
                    </a:lnTo>
                    <a:lnTo>
                      <a:pt x="296" y="710"/>
                    </a:lnTo>
                    <a:lnTo>
                      <a:pt x="292" y="716"/>
                    </a:lnTo>
                    <a:lnTo>
                      <a:pt x="286" y="726"/>
                    </a:lnTo>
                    <a:lnTo>
                      <a:pt x="286" y="726"/>
                    </a:lnTo>
                    <a:lnTo>
                      <a:pt x="282" y="732"/>
                    </a:lnTo>
                    <a:lnTo>
                      <a:pt x="280" y="738"/>
                    </a:lnTo>
                    <a:lnTo>
                      <a:pt x="278" y="752"/>
                    </a:lnTo>
                    <a:lnTo>
                      <a:pt x="280" y="764"/>
                    </a:lnTo>
                    <a:lnTo>
                      <a:pt x="278" y="766"/>
                    </a:lnTo>
                    <a:lnTo>
                      <a:pt x="276" y="768"/>
                    </a:lnTo>
                    <a:lnTo>
                      <a:pt x="276" y="768"/>
                    </a:lnTo>
                    <a:lnTo>
                      <a:pt x="272" y="770"/>
                    </a:lnTo>
                    <a:lnTo>
                      <a:pt x="268" y="774"/>
                    </a:lnTo>
                    <a:lnTo>
                      <a:pt x="262" y="784"/>
                    </a:lnTo>
                    <a:lnTo>
                      <a:pt x="252" y="792"/>
                    </a:lnTo>
                    <a:lnTo>
                      <a:pt x="248" y="796"/>
                    </a:lnTo>
                    <a:lnTo>
                      <a:pt x="242" y="798"/>
                    </a:lnTo>
                    <a:lnTo>
                      <a:pt x="242" y="798"/>
                    </a:lnTo>
                    <a:lnTo>
                      <a:pt x="236" y="800"/>
                    </a:lnTo>
                    <a:lnTo>
                      <a:pt x="228" y="804"/>
                    </a:lnTo>
                    <a:lnTo>
                      <a:pt x="214" y="814"/>
                    </a:lnTo>
                    <a:lnTo>
                      <a:pt x="202" y="826"/>
                    </a:lnTo>
                    <a:lnTo>
                      <a:pt x="196" y="834"/>
                    </a:lnTo>
                    <a:lnTo>
                      <a:pt x="196" y="834"/>
                    </a:lnTo>
                    <a:lnTo>
                      <a:pt x="194" y="834"/>
                    </a:lnTo>
                    <a:lnTo>
                      <a:pt x="188" y="834"/>
                    </a:lnTo>
                    <a:lnTo>
                      <a:pt x="176" y="832"/>
                    </a:lnTo>
                    <a:lnTo>
                      <a:pt x="162" y="832"/>
                    </a:lnTo>
                    <a:lnTo>
                      <a:pt x="156" y="834"/>
                    </a:lnTo>
                    <a:lnTo>
                      <a:pt x="154" y="838"/>
                    </a:lnTo>
                    <a:lnTo>
                      <a:pt x="154" y="838"/>
                    </a:lnTo>
                    <a:lnTo>
                      <a:pt x="148" y="848"/>
                    </a:lnTo>
                    <a:lnTo>
                      <a:pt x="140" y="856"/>
                    </a:lnTo>
                    <a:lnTo>
                      <a:pt x="134" y="862"/>
                    </a:lnTo>
                    <a:lnTo>
                      <a:pt x="134" y="866"/>
                    </a:lnTo>
                    <a:lnTo>
                      <a:pt x="134" y="868"/>
                    </a:lnTo>
                    <a:lnTo>
                      <a:pt x="134" y="868"/>
                    </a:lnTo>
                    <a:lnTo>
                      <a:pt x="136" y="868"/>
                    </a:lnTo>
                    <a:lnTo>
                      <a:pt x="140" y="868"/>
                    </a:lnTo>
                    <a:lnTo>
                      <a:pt x="152" y="862"/>
                    </a:lnTo>
                    <a:lnTo>
                      <a:pt x="162" y="856"/>
                    </a:lnTo>
                    <a:lnTo>
                      <a:pt x="164" y="854"/>
                    </a:lnTo>
                    <a:lnTo>
                      <a:pt x="166" y="850"/>
                    </a:lnTo>
                    <a:lnTo>
                      <a:pt x="166" y="850"/>
                    </a:lnTo>
                    <a:lnTo>
                      <a:pt x="168" y="846"/>
                    </a:lnTo>
                    <a:lnTo>
                      <a:pt x="170" y="846"/>
                    </a:lnTo>
                    <a:lnTo>
                      <a:pt x="172" y="846"/>
                    </a:lnTo>
                    <a:lnTo>
                      <a:pt x="176" y="850"/>
                    </a:lnTo>
                    <a:lnTo>
                      <a:pt x="176" y="850"/>
                    </a:lnTo>
                    <a:lnTo>
                      <a:pt x="178" y="850"/>
                    </a:lnTo>
                    <a:lnTo>
                      <a:pt x="182" y="852"/>
                    </a:lnTo>
                    <a:lnTo>
                      <a:pt x="188" y="850"/>
                    </a:lnTo>
                    <a:lnTo>
                      <a:pt x="198" y="842"/>
                    </a:lnTo>
                    <a:lnTo>
                      <a:pt x="198" y="842"/>
                    </a:lnTo>
                    <a:lnTo>
                      <a:pt x="204" y="840"/>
                    </a:lnTo>
                    <a:lnTo>
                      <a:pt x="208" y="840"/>
                    </a:lnTo>
                    <a:lnTo>
                      <a:pt x="218" y="840"/>
                    </a:lnTo>
                    <a:lnTo>
                      <a:pt x="218" y="840"/>
                    </a:lnTo>
                    <a:lnTo>
                      <a:pt x="222" y="840"/>
                    </a:lnTo>
                    <a:lnTo>
                      <a:pt x="226" y="836"/>
                    </a:lnTo>
                    <a:lnTo>
                      <a:pt x="232" y="834"/>
                    </a:lnTo>
                    <a:lnTo>
                      <a:pt x="242" y="830"/>
                    </a:lnTo>
                    <a:lnTo>
                      <a:pt x="242" y="830"/>
                    </a:lnTo>
                    <a:lnTo>
                      <a:pt x="252" y="828"/>
                    </a:lnTo>
                    <a:lnTo>
                      <a:pt x="256" y="824"/>
                    </a:lnTo>
                    <a:lnTo>
                      <a:pt x="260" y="814"/>
                    </a:lnTo>
                    <a:lnTo>
                      <a:pt x="260" y="814"/>
                    </a:lnTo>
                    <a:lnTo>
                      <a:pt x="262" y="810"/>
                    </a:lnTo>
                    <a:lnTo>
                      <a:pt x="268" y="806"/>
                    </a:lnTo>
                    <a:lnTo>
                      <a:pt x="282" y="798"/>
                    </a:lnTo>
                    <a:lnTo>
                      <a:pt x="308" y="786"/>
                    </a:lnTo>
                    <a:lnTo>
                      <a:pt x="308" y="786"/>
                    </a:lnTo>
                    <a:lnTo>
                      <a:pt x="312" y="782"/>
                    </a:lnTo>
                    <a:lnTo>
                      <a:pt x="314" y="778"/>
                    </a:lnTo>
                    <a:lnTo>
                      <a:pt x="316" y="774"/>
                    </a:lnTo>
                    <a:lnTo>
                      <a:pt x="318" y="772"/>
                    </a:lnTo>
                    <a:lnTo>
                      <a:pt x="320" y="770"/>
                    </a:lnTo>
                    <a:lnTo>
                      <a:pt x="320" y="770"/>
                    </a:lnTo>
                    <a:lnTo>
                      <a:pt x="326" y="768"/>
                    </a:lnTo>
                    <a:lnTo>
                      <a:pt x="334" y="764"/>
                    </a:lnTo>
                    <a:lnTo>
                      <a:pt x="350" y="752"/>
                    </a:lnTo>
                    <a:lnTo>
                      <a:pt x="350" y="752"/>
                    </a:lnTo>
                    <a:lnTo>
                      <a:pt x="356" y="748"/>
                    </a:lnTo>
                    <a:lnTo>
                      <a:pt x="360" y="746"/>
                    </a:lnTo>
                    <a:lnTo>
                      <a:pt x="370" y="744"/>
                    </a:lnTo>
                    <a:lnTo>
                      <a:pt x="370" y="744"/>
                    </a:lnTo>
                    <a:lnTo>
                      <a:pt x="372" y="742"/>
                    </a:lnTo>
                    <a:lnTo>
                      <a:pt x="374" y="740"/>
                    </a:lnTo>
                    <a:lnTo>
                      <a:pt x="376" y="734"/>
                    </a:lnTo>
                    <a:lnTo>
                      <a:pt x="376" y="728"/>
                    </a:lnTo>
                    <a:lnTo>
                      <a:pt x="378" y="726"/>
                    </a:lnTo>
                    <a:lnTo>
                      <a:pt x="380" y="724"/>
                    </a:lnTo>
                    <a:lnTo>
                      <a:pt x="380" y="724"/>
                    </a:lnTo>
                    <a:lnTo>
                      <a:pt x="386" y="722"/>
                    </a:lnTo>
                    <a:lnTo>
                      <a:pt x="390" y="720"/>
                    </a:lnTo>
                    <a:lnTo>
                      <a:pt x="392" y="716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2" y="708"/>
                    </a:lnTo>
                    <a:lnTo>
                      <a:pt x="390" y="706"/>
                    </a:lnTo>
                    <a:lnTo>
                      <a:pt x="384" y="704"/>
                    </a:lnTo>
                    <a:lnTo>
                      <a:pt x="376" y="702"/>
                    </a:lnTo>
                    <a:lnTo>
                      <a:pt x="372" y="700"/>
                    </a:lnTo>
                    <a:lnTo>
                      <a:pt x="372" y="700"/>
                    </a:lnTo>
                    <a:lnTo>
                      <a:pt x="374" y="694"/>
                    </a:lnTo>
                    <a:lnTo>
                      <a:pt x="380" y="688"/>
                    </a:lnTo>
                    <a:lnTo>
                      <a:pt x="388" y="682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400" y="680"/>
                    </a:lnTo>
                    <a:lnTo>
                      <a:pt x="406" y="676"/>
                    </a:lnTo>
                    <a:lnTo>
                      <a:pt x="410" y="670"/>
                    </a:lnTo>
                    <a:lnTo>
                      <a:pt x="412" y="664"/>
                    </a:lnTo>
                    <a:lnTo>
                      <a:pt x="412" y="664"/>
                    </a:lnTo>
                    <a:lnTo>
                      <a:pt x="414" y="658"/>
                    </a:lnTo>
                    <a:lnTo>
                      <a:pt x="418" y="654"/>
                    </a:lnTo>
                    <a:lnTo>
                      <a:pt x="424" y="650"/>
                    </a:lnTo>
                    <a:lnTo>
                      <a:pt x="430" y="644"/>
                    </a:lnTo>
                    <a:lnTo>
                      <a:pt x="430" y="644"/>
                    </a:lnTo>
                    <a:lnTo>
                      <a:pt x="436" y="638"/>
                    </a:lnTo>
                    <a:lnTo>
                      <a:pt x="438" y="632"/>
                    </a:lnTo>
                    <a:lnTo>
                      <a:pt x="440" y="630"/>
                    </a:lnTo>
                    <a:lnTo>
                      <a:pt x="444" y="628"/>
                    </a:lnTo>
                    <a:lnTo>
                      <a:pt x="444" y="628"/>
                    </a:lnTo>
                    <a:lnTo>
                      <a:pt x="450" y="626"/>
                    </a:lnTo>
                    <a:lnTo>
                      <a:pt x="456" y="622"/>
                    </a:lnTo>
                    <a:lnTo>
                      <a:pt x="468" y="612"/>
                    </a:lnTo>
                    <a:lnTo>
                      <a:pt x="468" y="612"/>
                    </a:lnTo>
                    <a:lnTo>
                      <a:pt x="472" y="610"/>
                    </a:lnTo>
                    <a:lnTo>
                      <a:pt x="474" y="612"/>
                    </a:lnTo>
                    <a:lnTo>
                      <a:pt x="476" y="616"/>
                    </a:lnTo>
                    <a:lnTo>
                      <a:pt x="480" y="618"/>
                    </a:lnTo>
                    <a:lnTo>
                      <a:pt x="484" y="618"/>
                    </a:lnTo>
                    <a:lnTo>
                      <a:pt x="484" y="618"/>
                    </a:lnTo>
                    <a:lnTo>
                      <a:pt x="490" y="618"/>
                    </a:lnTo>
                    <a:lnTo>
                      <a:pt x="494" y="620"/>
                    </a:lnTo>
                    <a:lnTo>
                      <a:pt x="496" y="624"/>
                    </a:lnTo>
                    <a:lnTo>
                      <a:pt x="496" y="626"/>
                    </a:lnTo>
                    <a:lnTo>
                      <a:pt x="494" y="628"/>
                    </a:lnTo>
                    <a:lnTo>
                      <a:pt x="492" y="630"/>
                    </a:lnTo>
                    <a:lnTo>
                      <a:pt x="490" y="630"/>
                    </a:lnTo>
                    <a:lnTo>
                      <a:pt x="486" y="628"/>
                    </a:lnTo>
                    <a:lnTo>
                      <a:pt x="486" y="628"/>
                    </a:lnTo>
                    <a:lnTo>
                      <a:pt x="478" y="626"/>
                    </a:lnTo>
                    <a:lnTo>
                      <a:pt x="470" y="626"/>
                    </a:lnTo>
                    <a:lnTo>
                      <a:pt x="464" y="628"/>
                    </a:lnTo>
                    <a:lnTo>
                      <a:pt x="456" y="634"/>
                    </a:lnTo>
                    <a:lnTo>
                      <a:pt x="456" y="634"/>
                    </a:lnTo>
                    <a:lnTo>
                      <a:pt x="452" y="640"/>
                    </a:lnTo>
                    <a:lnTo>
                      <a:pt x="450" y="646"/>
                    </a:lnTo>
                    <a:lnTo>
                      <a:pt x="450" y="652"/>
                    </a:lnTo>
                    <a:lnTo>
                      <a:pt x="446" y="658"/>
                    </a:lnTo>
                    <a:lnTo>
                      <a:pt x="446" y="658"/>
                    </a:lnTo>
                    <a:lnTo>
                      <a:pt x="440" y="666"/>
                    </a:lnTo>
                    <a:lnTo>
                      <a:pt x="440" y="672"/>
                    </a:lnTo>
                    <a:lnTo>
                      <a:pt x="442" y="676"/>
                    </a:lnTo>
                    <a:lnTo>
                      <a:pt x="448" y="678"/>
                    </a:lnTo>
                    <a:lnTo>
                      <a:pt x="448" y="678"/>
                    </a:lnTo>
                    <a:lnTo>
                      <a:pt x="450" y="680"/>
                    </a:lnTo>
                    <a:lnTo>
                      <a:pt x="452" y="680"/>
                    </a:lnTo>
                    <a:lnTo>
                      <a:pt x="450" y="684"/>
                    </a:lnTo>
                    <a:lnTo>
                      <a:pt x="446" y="688"/>
                    </a:lnTo>
                    <a:lnTo>
                      <a:pt x="438" y="690"/>
                    </a:lnTo>
                    <a:lnTo>
                      <a:pt x="438" y="690"/>
                    </a:lnTo>
                    <a:lnTo>
                      <a:pt x="434" y="694"/>
                    </a:lnTo>
                    <a:lnTo>
                      <a:pt x="434" y="694"/>
                    </a:lnTo>
                    <a:lnTo>
                      <a:pt x="434" y="696"/>
                    </a:lnTo>
                    <a:lnTo>
                      <a:pt x="440" y="698"/>
                    </a:lnTo>
                    <a:lnTo>
                      <a:pt x="448" y="700"/>
                    </a:lnTo>
                    <a:lnTo>
                      <a:pt x="448" y="700"/>
                    </a:lnTo>
                    <a:lnTo>
                      <a:pt x="454" y="698"/>
                    </a:lnTo>
                    <a:lnTo>
                      <a:pt x="460" y="696"/>
                    </a:lnTo>
                    <a:lnTo>
                      <a:pt x="474" y="688"/>
                    </a:lnTo>
                    <a:lnTo>
                      <a:pt x="488" y="678"/>
                    </a:lnTo>
                    <a:lnTo>
                      <a:pt x="502" y="670"/>
                    </a:lnTo>
                    <a:lnTo>
                      <a:pt x="502" y="670"/>
                    </a:lnTo>
                    <a:lnTo>
                      <a:pt x="510" y="668"/>
                    </a:lnTo>
                    <a:lnTo>
                      <a:pt x="516" y="666"/>
                    </a:lnTo>
                    <a:lnTo>
                      <a:pt x="528" y="666"/>
                    </a:lnTo>
                    <a:lnTo>
                      <a:pt x="536" y="668"/>
                    </a:lnTo>
                    <a:lnTo>
                      <a:pt x="542" y="668"/>
                    </a:lnTo>
                    <a:lnTo>
                      <a:pt x="542" y="668"/>
                    </a:lnTo>
                    <a:lnTo>
                      <a:pt x="544" y="668"/>
                    </a:lnTo>
                    <a:lnTo>
                      <a:pt x="544" y="666"/>
                    </a:lnTo>
                    <a:lnTo>
                      <a:pt x="542" y="662"/>
                    </a:lnTo>
                    <a:lnTo>
                      <a:pt x="540" y="658"/>
                    </a:lnTo>
                    <a:lnTo>
                      <a:pt x="540" y="656"/>
                    </a:lnTo>
                    <a:lnTo>
                      <a:pt x="542" y="654"/>
                    </a:lnTo>
                    <a:lnTo>
                      <a:pt x="542" y="654"/>
                    </a:lnTo>
                    <a:lnTo>
                      <a:pt x="544" y="654"/>
                    </a:lnTo>
                    <a:lnTo>
                      <a:pt x="544" y="652"/>
                    </a:lnTo>
                    <a:lnTo>
                      <a:pt x="540" y="650"/>
                    </a:lnTo>
                    <a:lnTo>
                      <a:pt x="536" y="644"/>
                    </a:lnTo>
                    <a:lnTo>
                      <a:pt x="530" y="638"/>
                    </a:lnTo>
                    <a:lnTo>
                      <a:pt x="530" y="638"/>
                    </a:lnTo>
                    <a:lnTo>
                      <a:pt x="530" y="632"/>
                    </a:lnTo>
                    <a:lnTo>
                      <a:pt x="532" y="630"/>
                    </a:lnTo>
                    <a:lnTo>
                      <a:pt x="536" y="628"/>
                    </a:lnTo>
                    <a:lnTo>
                      <a:pt x="538" y="628"/>
                    </a:lnTo>
                    <a:lnTo>
                      <a:pt x="540" y="624"/>
                    </a:lnTo>
                    <a:lnTo>
                      <a:pt x="540" y="624"/>
                    </a:lnTo>
                    <a:lnTo>
                      <a:pt x="542" y="620"/>
                    </a:lnTo>
                    <a:lnTo>
                      <a:pt x="546" y="620"/>
                    </a:lnTo>
                    <a:lnTo>
                      <a:pt x="550" y="620"/>
                    </a:lnTo>
                    <a:lnTo>
                      <a:pt x="554" y="624"/>
                    </a:lnTo>
                    <a:lnTo>
                      <a:pt x="554" y="624"/>
                    </a:lnTo>
                    <a:lnTo>
                      <a:pt x="560" y="624"/>
                    </a:lnTo>
                    <a:lnTo>
                      <a:pt x="564" y="624"/>
                    </a:lnTo>
                    <a:lnTo>
                      <a:pt x="570" y="626"/>
                    </a:lnTo>
                    <a:lnTo>
                      <a:pt x="572" y="628"/>
                    </a:lnTo>
                    <a:lnTo>
                      <a:pt x="574" y="630"/>
                    </a:lnTo>
                    <a:lnTo>
                      <a:pt x="574" y="630"/>
                    </a:lnTo>
                    <a:lnTo>
                      <a:pt x="576" y="634"/>
                    </a:lnTo>
                    <a:lnTo>
                      <a:pt x="578" y="636"/>
                    </a:lnTo>
                    <a:lnTo>
                      <a:pt x="584" y="634"/>
                    </a:lnTo>
                    <a:lnTo>
                      <a:pt x="590" y="634"/>
                    </a:lnTo>
                    <a:lnTo>
                      <a:pt x="592" y="634"/>
                    </a:lnTo>
                    <a:lnTo>
                      <a:pt x="596" y="636"/>
                    </a:lnTo>
                    <a:lnTo>
                      <a:pt x="596" y="636"/>
                    </a:lnTo>
                    <a:lnTo>
                      <a:pt x="600" y="640"/>
                    </a:lnTo>
                    <a:lnTo>
                      <a:pt x="598" y="642"/>
                    </a:lnTo>
                    <a:lnTo>
                      <a:pt x="598" y="642"/>
                    </a:lnTo>
                    <a:lnTo>
                      <a:pt x="584" y="644"/>
                    </a:lnTo>
                    <a:lnTo>
                      <a:pt x="584" y="644"/>
                    </a:lnTo>
                    <a:lnTo>
                      <a:pt x="580" y="646"/>
                    </a:lnTo>
                    <a:lnTo>
                      <a:pt x="578" y="648"/>
                    </a:lnTo>
                    <a:lnTo>
                      <a:pt x="578" y="652"/>
                    </a:lnTo>
                    <a:lnTo>
                      <a:pt x="582" y="656"/>
                    </a:lnTo>
                    <a:lnTo>
                      <a:pt x="584" y="656"/>
                    </a:lnTo>
                    <a:lnTo>
                      <a:pt x="586" y="654"/>
                    </a:lnTo>
                    <a:lnTo>
                      <a:pt x="586" y="654"/>
                    </a:lnTo>
                    <a:lnTo>
                      <a:pt x="592" y="650"/>
                    </a:lnTo>
                    <a:lnTo>
                      <a:pt x="598" y="648"/>
                    </a:lnTo>
                    <a:lnTo>
                      <a:pt x="604" y="648"/>
                    </a:lnTo>
                    <a:lnTo>
                      <a:pt x="608" y="650"/>
                    </a:lnTo>
                    <a:lnTo>
                      <a:pt x="608" y="650"/>
                    </a:lnTo>
                    <a:lnTo>
                      <a:pt x="614" y="654"/>
                    </a:lnTo>
                    <a:lnTo>
                      <a:pt x="618" y="654"/>
                    </a:lnTo>
                    <a:lnTo>
                      <a:pt x="620" y="652"/>
                    </a:lnTo>
                    <a:lnTo>
                      <a:pt x="624" y="648"/>
                    </a:lnTo>
                    <a:lnTo>
                      <a:pt x="624" y="648"/>
                    </a:lnTo>
                    <a:lnTo>
                      <a:pt x="628" y="646"/>
                    </a:lnTo>
                    <a:lnTo>
                      <a:pt x="630" y="646"/>
                    </a:lnTo>
                    <a:lnTo>
                      <a:pt x="630" y="654"/>
                    </a:lnTo>
                    <a:lnTo>
                      <a:pt x="630" y="654"/>
                    </a:lnTo>
                    <a:lnTo>
                      <a:pt x="634" y="656"/>
                    </a:lnTo>
                    <a:lnTo>
                      <a:pt x="640" y="658"/>
                    </a:lnTo>
                    <a:lnTo>
                      <a:pt x="662" y="662"/>
                    </a:lnTo>
                    <a:lnTo>
                      <a:pt x="662" y="662"/>
                    </a:lnTo>
                    <a:lnTo>
                      <a:pt x="678" y="664"/>
                    </a:lnTo>
                    <a:lnTo>
                      <a:pt x="694" y="664"/>
                    </a:lnTo>
                    <a:lnTo>
                      <a:pt x="720" y="660"/>
                    </a:lnTo>
                    <a:lnTo>
                      <a:pt x="720" y="660"/>
                    </a:lnTo>
                    <a:lnTo>
                      <a:pt x="724" y="662"/>
                    </a:lnTo>
                    <a:lnTo>
                      <a:pt x="726" y="662"/>
                    </a:lnTo>
                    <a:lnTo>
                      <a:pt x="730" y="668"/>
                    </a:lnTo>
                    <a:lnTo>
                      <a:pt x="734" y="674"/>
                    </a:lnTo>
                    <a:lnTo>
                      <a:pt x="738" y="676"/>
                    </a:lnTo>
                    <a:lnTo>
                      <a:pt x="744" y="678"/>
                    </a:lnTo>
                    <a:lnTo>
                      <a:pt x="744" y="678"/>
                    </a:lnTo>
                    <a:lnTo>
                      <a:pt x="752" y="678"/>
                    </a:lnTo>
                    <a:lnTo>
                      <a:pt x="756" y="676"/>
                    </a:lnTo>
                    <a:lnTo>
                      <a:pt x="766" y="670"/>
                    </a:lnTo>
                    <a:lnTo>
                      <a:pt x="772" y="666"/>
                    </a:lnTo>
                    <a:lnTo>
                      <a:pt x="774" y="664"/>
                    </a:lnTo>
                    <a:lnTo>
                      <a:pt x="778" y="666"/>
                    </a:lnTo>
                    <a:lnTo>
                      <a:pt x="778" y="666"/>
                    </a:lnTo>
                    <a:lnTo>
                      <a:pt x="782" y="672"/>
                    </a:lnTo>
                    <a:lnTo>
                      <a:pt x="782" y="676"/>
                    </a:lnTo>
                    <a:lnTo>
                      <a:pt x="772" y="684"/>
                    </a:lnTo>
                    <a:lnTo>
                      <a:pt x="772" y="684"/>
                    </a:lnTo>
                    <a:lnTo>
                      <a:pt x="772" y="686"/>
                    </a:lnTo>
                    <a:lnTo>
                      <a:pt x="772" y="686"/>
                    </a:lnTo>
                    <a:lnTo>
                      <a:pt x="774" y="690"/>
                    </a:lnTo>
                    <a:lnTo>
                      <a:pt x="786" y="694"/>
                    </a:lnTo>
                    <a:lnTo>
                      <a:pt x="786" y="694"/>
                    </a:lnTo>
                    <a:lnTo>
                      <a:pt x="802" y="700"/>
                    </a:lnTo>
                    <a:lnTo>
                      <a:pt x="810" y="704"/>
                    </a:lnTo>
                    <a:lnTo>
                      <a:pt x="818" y="708"/>
                    </a:lnTo>
                    <a:lnTo>
                      <a:pt x="818" y="708"/>
                    </a:lnTo>
                    <a:lnTo>
                      <a:pt x="830" y="722"/>
                    </a:lnTo>
                    <a:lnTo>
                      <a:pt x="838" y="728"/>
                    </a:lnTo>
                    <a:lnTo>
                      <a:pt x="850" y="734"/>
                    </a:lnTo>
                    <a:lnTo>
                      <a:pt x="850" y="734"/>
                    </a:lnTo>
                    <a:lnTo>
                      <a:pt x="856" y="736"/>
                    </a:lnTo>
                    <a:lnTo>
                      <a:pt x="858" y="736"/>
                    </a:lnTo>
                    <a:lnTo>
                      <a:pt x="860" y="732"/>
                    </a:lnTo>
                    <a:lnTo>
                      <a:pt x="860" y="728"/>
                    </a:lnTo>
                    <a:lnTo>
                      <a:pt x="860" y="720"/>
                    </a:lnTo>
                    <a:lnTo>
                      <a:pt x="862" y="720"/>
                    </a:lnTo>
                    <a:lnTo>
                      <a:pt x="866" y="722"/>
                    </a:lnTo>
                    <a:lnTo>
                      <a:pt x="866" y="722"/>
                    </a:lnTo>
                    <a:lnTo>
                      <a:pt x="874" y="726"/>
                    </a:lnTo>
                    <a:lnTo>
                      <a:pt x="878" y="728"/>
                    </a:lnTo>
                    <a:lnTo>
                      <a:pt x="882" y="728"/>
                    </a:lnTo>
                    <a:lnTo>
                      <a:pt x="888" y="732"/>
                    </a:lnTo>
                    <a:lnTo>
                      <a:pt x="888" y="732"/>
                    </a:lnTo>
                    <a:lnTo>
                      <a:pt x="892" y="736"/>
                    </a:lnTo>
                    <a:lnTo>
                      <a:pt x="894" y="736"/>
                    </a:lnTo>
                    <a:lnTo>
                      <a:pt x="896" y="736"/>
                    </a:lnTo>
                    <a:lnTo>
                      <a:pt x="896" y="732"/>
                    </a:lnTo>
                    <a:lnTo>
                      <a:pt x="894" y="722"/>
                    </a:lnTo>
                    <a:lnTo>
                      <a:pt x="890" y="710"/>
                    </a:lnTo>
                    <a:lnTo>
                      <a:pt x="890" y="710"/>
                    </a:lnTo>
                    <a:lnTo>
                      <a:pt x="888" y="702"/>
                    </a:lnTo>
                    <a:lnTo>
                      <a:pt x="890" y="700"/>
                    </a:lnTo>
                    <a:lnTo>
                      <a:pt x="892" y="702"/>
                    </a:lnTo>
                    <a:lnTo>
                      <a:pt x="896" y="706"/>
                    </a:lnTo>
                    <a:lnTo>
                      <a:pt x="900" y="712"/>
                    </a:lnTo>
                    <a:lnTo>
                      <a:pt x="900" y="712"/>
                    </a:lnTo>
                    <a:lnTo>
                      <a:pt x="904" y="720"/>
                    </a:lnTo>
                    <a:lnTo>
                      <a:pt x="906" y="730"/>
                    </a:lnTo>
                    <a:lnTo>
                      <a:pt x="904" y="740"/>
                    </a:lnTo>
                    <a:lnTo>
                      <a:pt x="902" y="748"/>
                    </a:lnTo>
                    <a:lnTo>
                      <a:pt x="902" y="748"/>
                    </a:lnTo>
                    <a:lnTo>
                      <a:pt x="900" y="752"/>
                    </a:lnTo>
                    <a:lnTo>
                      <a:pt x="898" y="752"/>
                    </a:lnTo>
                    <a:lnTo>
                      <a:pt x="890" y="752"/>
                    </a:lnTo>
                    <a:lnTo>
                      <a:pt x="884" y="748"/>
                    </a:lnTo>
                    <a:lnTo>
                      <a:pt x="882" y="746"/>
                    </a:lnTo>
                    <a:lnTo>
                      <a:pt x="882" y="744"/>
                    </a:lnTo>
                    <a:lnTo>
                      <a:pt x="882" y="744"/>
                    </a:lnTo>
                    <a:lnTo>
                      <a:pt x="882" y="742"/>
                    </a:lnTo>
                    <a:lnTo>
                      <a:pt x="880" y="740"/>
                    </a:lnTo>
                    <a:lnTo>
                      <a:pt x="874" y="740"/>
                    </a:lnTo>
                    <a:lnTo>
                      <a:pt x="868" y="744"/>
                    </a:lnTo>
                    <a:lnTo>
                      <a:pt x="866" y="746"/>
                    </a:lnTo>
                    <a:lnTo>
                      <a:pt x="864" y="748"/>
                    </a:lnTo>
                    <a:lnTo>
                      <a:pt x="864" y="748"/>
                    </a:lnTo>
                    <a:lnTo>
                      <a:pt x="866" y="756"/>
                    </a:lnTo>
                    <a:lnTo>
                      <a:pt x="872" y="764"/>
                    </a:lnTo>
                    <a:lnTo>
                      <a:pt x="878" y="772"/>
                    </a:lnTo>
                    <a:lnTo>
                      <a:pt x="886" y="776"/>
                    </a:lnTo>
                    <a:lnTo>
                      <a:pt x="886" y="776"/>
                    </a:lnTo>
                    <a:lnTo>
                      <a:pt x="890" y="776"/>
                    </a:lnTo>
                    <a:lnTo>
                      <a:pt x="890" y="778"/>
                    </a:lnTo>
                    <a:lnTo>
                      <a:pt x="892" y="784"/>
                    </a:lnTo>
                    <a:lnTo>
                      <a:pt x="892" y="790"/>
                    </a:lnTo>
                    <a:lnTo>
                      <a:pt x="894" y="792"/>
                    </a:lnTo>
                    <a:lnTo>
                      <a:pt x="894" y="794"/>
                    </a:lnTo>
                    <a:lnTo>
                      <a:pt x="894" y="794"/>
                    </a:lnTo>
                    <a:lnTo>
                      <a:pt x="898" y="796"/>
                    </a:lnTo>
                    <a:lnTo>
                      <a:pt x="900" y="798"/>
                    </a:lnTo>
                    <a:lnTo>
                      <a:pt x="902" y="804"/>
                    </a:lnTo>
                    <a:lnTo>
                      <a:pt x="904" y="808"/>
                    </a:lnTo>
                    <a:lnTo>
                      <a:pt x="906" y="810"/>
                    </a:lnTo>
                    <a:lnTo>
                      <a:pt x="908" y="810"/>
                    </a:lnTo>
                    <a:lnTo>
                      <a:pt x="908" y="810"/>
                    </a:lnTo>
                    <a:lnTo>
                      <a:pt x="910" y="806"/>
                    </a:lnTo>
                    <a:lnTo>
                      <a:pt x="910" y="798"/>
                    </a:lnTo>
                    <a:lnTo>
                      <a:pt x="908" y="788"/>
                    </a:lnTo>
                    <a:lnTo>
                      <a:pt x="906" y="780"/>
                    </a:lnTo>
                    <a:lnTo>
                      <a:pt x="906" y="780"/>
                    </a:lnTo>
                    <a:lnTo>
                      <a:pt x="902" y="774"/>
                    </a:lnTo>
                    <a:lnTo>
                      <a:pt x="902" y="766"/>
                    </a:lnTo>
                    <a:lnTo>
                      <a:pt x="904" y="762"/>
                    </a:lnTo>
                    <a:lnTo>
                      <a:pt x="906" y="762"/>
                    </a:lnTo>
                    <a:lnTo>
                      <a:pt x="910" y="762"/>
                    </a:lnTo>
                    <a:lnTo>
                      <a:pt x="910" y="762"/>
                    </a:lnTo>
                    <a:lnTo>
                      <a:pt x="912" y="764"/>
                    </a:lnTo>
                    <a:lnTo>
                      <a:pt x="912" y="766"/>
                    </a:lnTo>
                    <a:lnTo>
                      <a:pt x="912" y="770"/>
                    </a:lnTo>
                    <a:lnTo>
                      <a:pt x="912" y="776"/>
                    </a:lnTo>
                    <a:lnTo>
                      <a:pt x="914" y="782"/>
                    </a:lnTo>
                    <a:lnTo>
                      <a:pt x="914" y="782"/>
                    </a:lnTo>
                    <a:lnTo>
                      <a:pt x="916" y="782"/>
                    </a:lnTo>
                    <a:lnTo>
                      <a:pt x="920" y="780"/>
                    </a:lnTo>
                    <a:lnTo>
                      <a:pt x="930" y="772"/>
                    </a:lnTo>
                    <a:lnTo>
                      <a:pt x="930" y="772"/>
                    </a:lnTo>
                    <a:lnTo>
                      <a:pt x="932" y="770"/>
                    </a:lnTo>
                    <a:lnTo>
                      <a:pt x="932" y="768"/>
                    </a:lnTo>
                    <a:lnTo>
                      <a:pt x="932" y="760"/>
                    </a:lnTo>
                    <a:lnTo>
                      <a:pt x="928" y="752"/>
                    </a:lnTo>
                    <a:lnTo>
                      <a:pt x="928" y="746"/>
                    </a:lnTo>
                    <a:lnTo>
                      <a:pt x="928" y="746"/>
                    </a:lnTo>
                    <a:lnTo>
                      <a:pt x="930" y="744"/>
                    </a:lnTo>
                    <a:lnTo>
                      <a:pt x="932" y="744"/>
                    </a:lnTo>
                    <a:lnTo>
                      <a:pt x="936" y="748"/>
                    </a:lnTo>
                    <a:lnTo>
                      <a:pt x="942" y="756"/>
                    </a:lnTo>
                    <a:lnTo>
                      <a:pt x="946" y="764"/>
                    </a:lnTo>
                    <a:lnTo>
                      <a:pt x="946" y="764"/>
                    </a:lnTo>
                    <a:lnTo>
                      <a:pt x="946" y="770"/>
                    </a:lnTo>
                    <a:lnTo>
                      <a:pt x="946" y="772"/>
                    </a:lnTo>
                    <a:lnTo>
                      <a:pt x="942" y="776"/>
                    </a:lnTo>
                    <a:lnTo>
                      <a:pt x="938" y="780"/>
                    </a:lnTo>
                    <a:lnTo>
                      <a:pt x="936" y="784"/>
                    </a:lnTo>
                    <a:lnTo>
                      <a:pt x="936" y="784"/>
                    </a:lnTo>
                    <a:lnTo>
                      <a:pt x="934" y="788"/>
                    </a:lnTo>
                    <a:lnTo>
                      <a:pt x="930" y="788"/>
                    </a:lnTo>
                    <a:lnTo>
                      <a:pt x="924" y="790"/>
                    </a:lnTo>
                    <a:lnTo>
                      <a:pt x="920" y="790"/>
                    </a:lnTo>
                    <a:lnTo>
                      <a:pt x="920" y="790"/>
                    </a:lnTo>
                    <a:lnTo>
                      <a:pt x="920" y="796"/>
                    </a:lnTo>
                    <a:lnTo>
                      <a:pt x="920" y="806"/>
                    </a:lnTo>
                    <a:lnTo>
                      <a:pt x="920" y="816"/>
                    </a:lnTo>
                    <a:lnTo>
                      <a:pt x="922" y="818"/>
                    </a:lnTo>
                    <a:lnTo>
                      <a:pt x="924" y="820"/>
                    </a:lnTo>
                    <a:lnTo>
                      <a:pt x="924" y="820"/>
                    </a:lnTo>
                    <a:lnTo>
                      <a:pt x="926" y="818"/>
                    </a:lnTo>
                    <a:lnTo>
                      <a:pt x="928" y="816"/>
                    </a:lnTo>
                    <a:lnTo>
                      <a:pt x="930" y="810"/>
                    </a:lnTo>
                    <a:lnTo>
                      <a:pt x="932" y="806"/>
                    </a:lnTo>
                    <a:lnTo>
                      <a:pt x="934" y="808"/>
                    </a:lnTo>
                    <a:lnTo>
                      <a:pt x="934" y="810"/>
                    </a:lnTo>
                    <a:lnTo>
                      <a:pt x="934" y="810"/>
                    </a:lnTo>
                    <a:lnTo>
                      <a:pt x="936" y="812"/>
                    </a:lnTo>
                    <a:lnTo>
                      <a:pt x="938" y="812"/>
                    </a:lnTo>
                    <a:lnTo>
                      <a:pt x="944" y="808"/>
                    </a:lnTo>
                    <a:lnTo>
                      <a:pt x="948" y="804"/>
                    </a:lnTo>
                    <a:lnTo>
                      <a:pt x="950" y="804"/>
                    </a:lnTo>
                    <a:lnTo>
                      <a:pt x="952" y="806"/>
                    </a:lnTo>
                    <a:lnTo>
                      <a:pt x="952" y="806"/>
                    </a:lnTo>
                    <a:lnTo>
                      <a:pt x="956" y="814"/>
                    </a:lnTo>
                    <a:lnTo>
                      <a:pt x="962" y="820"/>
                    </a:lnTo>
                    <a:lnTo>
                      <a:pt x="970" y="824"/>
                    </a:lnTo>
                    <a:lnTo>
                      <a:pt x="976" y="824"/>
                    </a:lnTo>
                    <a:lnTo>
                      <a:pt x="976" y="824"/>
                    </a:lnTo>
                    <a:lnTo>
                      <a:pt x="976" y="822"/>
                    </a:lnTo>
                    <a:lnTo>
                      <a:pt x="978" y="822"/>
                    </a:lnTo>
                    <a:lnTo>
                      <a:pt x="976" y="816"/>
                    </a:lnTo>
                    <a:lnTo>
                      <a:pt x="970" y="812"/>
                    </a:lnTo>
                    <a:lnTo>
                      <a:pt x="964" y="810"/>
                    </a:lnTo>
                    <a:lnTo>
                      <a:pt x="964" y="810"/>
                    </a:lnTo>
                    <a:lnTo>
                      <a:pt x="962" y="810"/>
                    </a:lnTo>
                    <a:lnTo>
                      <a:pt x="960" y="808"/>
                    </a:lnTo>
                    <a:lnTo>
                      <a:pt x="958" y="804"/>
                    </a:lnTo>
                    <a:lnTo>
                      <a:pt x="960" y="798"/>
                    </a:lnTo>
                    <a:lnTo>
                      <a:pt x="962" y="796"/>
                    </a:lnTo>
                    <a:lnTo>
                      <a:pt x="966" y="796"/>
                    </a:lnTo>
                    <a:lnTo>
                      <a:pt x="966" y="796"/>
                    </a:lnTo>
                    <a:lnTo>
                      <a:pt x="968" y="796"/>
                    </a:lnTo>
                    <a:lnTo>
                      <a:pt x="972" y="798"/>
                    </a:lnTo>
                    <a:lnTo>
                      <a:pt x="978" y="806"/>
                    </a:lnTo>
                    <a:lnTo>
                      <a:pt x="984" y="816"/>
                    </a:lnTo>
                    <a:lnTo>
                      <a:pt x="986" y="822"/>
                    </a:lnTo>
                    <a:lnTo>
                      <a:pt x="986" y="822"/>
                    </a:lnTo>
                    <a:lnTo>
                      <a:pt x="984" y="828"/>
                    </a:lnTo>
                    <a:lnTo>
                      <a:pt x="982" y="830"/>
                    </a:lnTo>
                    <a:lnTo>
                      <a:pt x="978" y="832"/>
                    </a:lnTo>
                    <a:lnTo>
                      <a:pt x="972" y="836"/>
                    </a:lnTo>
                    <a:lnTo>
                      <a:pt x="972" y="836"/>
                    </a:lnTo>
                    <a:lnTo>
                      <a:pt x="970" y="838"/>
                    </a:lnTo>
                    <a:lnTo>
                      <a:pt x="966" y="838"/>
                    </a:lnTo>
                    <a:lnTo>
                      <a:pt x="960" y="834"/>
                    </a:lnTo>
                    <a:lnTo>
                      <a:pt x="954" y="828"/>
                    </a:lnTo>
                    <a:lnTo>
                      <a:pt x="952" y="826"/>
                    </a:lnTo>
                    <a:lnTo>
                      <a:pt x="948" y="826"/>
                    </a:lnTo>
                    <a:lnTo>
                      <a:pt x="948" y="826"/>
                    </a:lnTo>
                    <a:lnTo>
                      <a:pt x="946" y="826"/>
                    </a:lnTo>
                    <a:lnTo>
                      <a:pt x="946" y="828"/>
                    </a:lnTo>
                    <a:lnTo>
                      <a:pt x="946" y="832"/>
                    </a:lnTo>
                    <a:lnTo>
                      <a:pt x="952" y="846"/>
                    </a:lnTo>
                    <a:lnTo>
                      <a:pt x="952" y="846"/>
                    </a:lnTo>
                    <a:lnTo>
                      <a:pt x="952" y="850"/>
                    </a:lnTo>
                    <a:lnTo>
                      <a:pt x="952" y="854"/>
                    </a:lnTo>
                    <a:lnTo>
                      <a:pt x="950" y="860"/>
                    </a:lnTo>
                    <a:lnTo>
                      <a:pt x="948" y="868"/>
                    </a:lnTo>
                    <a:lnTo>
                      <a:pt x="950" y="870"/>
                    </a:lnTo>
                    <a:lnTo>
                      <a:pt x="952" y="874"/>
                    </a:lnTo>
                    <a:lnTo>
                      <a:pt x="952" y="874"/>
                    </a:lnTo>
                    <a:lnTo>
                      <a:pt x="958" y="876"/>
                    </a:lnTo>
                    <a:lnTo>
                      <a:pt x="960" y="872"/>
                    </a:lnTo>
                    <a:lnTo>
                      <a:pt x="962" y="864"/>
                    </a:lnTo>
                    <a:lnTo>
                      <a:pt x="962" y="864"/>
                    </a:lnTo>
                    <a:lnTo>
                      <a:pt x="964" y="862"/>
                    </a:lnTo>
                    <a:lnTo>
                      <a:pt x="968" y="864"/>
                    </a:lnTo>
                    <a:lnTo>
                      <a:pt x="978" y="870"/>
                    </a:lnTo>
                    <a:lnTo>
                      <a:pt x="978" y="870"/>
                    </a:lnTo>
                    <a:lnTo>
                      <a:pt x="978" y="870"/>
                    </a:lnTo>
                    <a:lnTo>
                      <a:pt x="980" y="870"/>
                    </a:lnTo>
                    <a:lnTo>
                      <a:pt x="982" y="866"/>
                    </a:lnTo>
                    <a:lnTo>
                      <a:pt x="984" y="854"/>
                    </a:lnTo>
                    <a:lnTo>
                      <a:pt x="984" y="854"/>
                    </a:lnTo>
                    <a:lnTo>
                      <a:pt x="984" y="852"/>
                    </a:lnTo>
                    <a:lnTo>
                      <a:pt x="988" y="852"/>
                    </a:lnTo>
                    <a:lnTo>
                      <a:pt x="992" y="854"/>
                    </a:lnTo>
                    <a:lnTo>
                      <a:pt x="998" y="860"/>
                    </a:lnTo>
                    <a:lnTo>
                      <a:pt x="998" y="860"/>
                    </a:lnTo>
                    <a:lnTo>
                      <a:pt x="998" y="860"/>
                    </a:lnTo>
                    <a:lnTo>
                      <a:pt x="1000" y="862"/>
                    </a:lnTo>
                    <a:lnTo>
                      <a:pt x="1002" y="858"/>
                    </a:lnTo>
                    <a:lnTo>
                      <a:pt x="1006" y="854"/>
                    </a:lnTo>
                    <a:lnTo>
                      <a:pt x="1008" y="852"/>
                    </a:lnTo>
                    <a:lnTo>
                      <a:pt x="1010" y="852"/>
                    </a:lnTo>
                    <a:lnTo>
                      <a:pt x="1010" y="852"/>
                    </a:lnTo>
                    <a:lnTo>
                      <a:pt x="1012" y="854"/>
                    </a:lnTo>
                    <a:lnTo>
                      <a:pt x="1014" y="856"/>
                    </a:lnTo>
                    <a:lnTo>
                      <a:pt x="1014" y="860"/>
                    </a:lnTo>
                    <a:lnTo>
                      <a:pt x="1012" y="872"/>
                    </a:lnTo>
                    <a:lnTo>
                      <a:pt x="1012" y="872"/>
                    </a:lnTo>
                    <a:lnTo>
                      <a:pt x="1012" y="874"/>
                    </a:lnTo>
                    <a:lnTo>
                      <a:pt x="1014" y="874"/>
                    </a:lnTo>
                    <a:lnTo>
                      <a:pt x="1018" y="872"/>
                    </a:lnTo>
                    <a:lnTo>
                      <a:pt x="1022" y="872"/>
                    </a:lnTo>
                    <a:lnTo>
                      <a:pt x="1024" y="872"/>
                    </a:lnTo>
                    <a:lnTo>
                      <a:pt x="1024" y="874"/>
                    </a:lnTo>
                    <a:lnTo>
                      <a:pt x="1024" y="874"/>
                    </a:lnTo>
                    <a:lnTo>
                      <a:pt x="1024" y="878"/>
                    </a:lnTo>
                    <a:lnTo>
                      <a:pt x="1026" y="882"/>
                    </a:lnTo>
                    <a:lnTo>
                      <a:pt x="1036" y="890"/>
                    </a:lnTo>
                    <a:lnTo>
                      <a:pt x="1036" y="890"/>
                    </a:lnTo>
                    <a:lnTo>
                      <a:pt x="1036" y="892"/>
                    </a:lnTo>
                    <a:lnTo>
                      <a:pt x="1036" y="894"/>
                    </a:lnTo>
                    <a:lnTo>
                      <a:pt x="1032" y="896"/>
                    </a:lnTo>
                    <a:lnTo>
                      <a:pt x="1028" y="898"/>
                    </a:lnTo>
                    <a:lnTo>
                      <a:pt x="1026" y="900"/>
                    </a:lnTo>
                    <a:lnTo>
                      <a:pt x="1028" y="902"/>
                    </a:lnTo>
                    <a:lnTo>
                      <a:pt x="1028" y="902"/>
                    </a:lnTo>
                    <a:lnTo>
                      <a:pt x="1030" y="906"/>
                    </a:lnTo>
                    <a:lnTo>
                      <a:pt x="1030" y="912"/>
                    </a:lnTo>
                    <a:lnTo>
                      <a:pt x="1030" y="918"/>
                    </a:lnTo>
                    <a:lnTo>
                      <a:pt x="1032" y="922"/>
                    </a:lnTo>
                    <a:lnTo>
                      <a:pt x="1032" y="922"/>
                    </a:lnTo>
                    <a:lnTo>
                      <a:pt x="1038" y="926"/>
                    </a:lnTo>
                    <a:lnTo>
                      <a:pt x="1044" y="926"/>
                    </a:lnTo>
                    <a:lnTo>
                      <a:pt x="1050" y="924"/>
                    </a:lnTo>
                    <a:lnTo>
                      <a:pt x="1056" y="922"/>
                    </a:lnTo>
                    <a:lnTo>
                      <a:pt x="1056" y="922"/>
                    </a:lnTo>
                    <a:lnTo>
                      <a:pt x="1058" y="920"/>
                    </a:lnTo>
                    <a:lnTo>
                      <a:pt x="1060" y="920"/>
                    </a:lnTo>
                    <a:lnTo>
                      <a:pt x="1064" y="924"/>
                    </a:lnTo>
                    <a:lnTo>
                      <a:pt x="1064" y="930"/>
                    </a:lnTo>
                    <a:lnTo>
                      <a:pt x="1062" y="938"/>
                    </a:lnTo>
                    <a:lnTo>
                      <a:pt x="1062" y="938"/>
                    </a:lnTo>
                    <a:lnTo>
                      <a:pt x="1062" y="940"/>
                    </a:lnTo>
                    <a:lnTo>
                      <a:pt x="1062" y="944"/>
                    </a:lnTo>
                    <a:lnTo>
                      <a:pt x="1064" y="948"/>
                    </a:lnTo>
                    <a:lnTo>
                      <a:pt x="1068" y="948"/>
                    </a:lnTo>
                    <a:lnTo>
                      <a:pt x="1072" y="948"/>
                    </a:lnTo>
                    <a:lnTo>
                      <a:pt x="1074" y="946"/>
                    </a:lnTo>
                    <a:lnTo>
                      <a:pt x="1074" y="946"/>
                    </a:lnTo>
                    <a:lnTo>
                      <a:pt x="1076" y="944"/>
                    </a:lnTo>
                    <a:lnTo>
                      <a:pt x="1078" y="946"/>
                    </a:lnTo>
                    <a:lnTo>
                      <a:pt x="1084" y="950"/>
                    </a:lnTo>
                    <a:lnTo>
                      <a:pt x="1096" y="960"/>
                    </a:lnTo>
                    <a:lnTo>
                      <a:pt x="1096" y="960"/>
                    </a:lnTo>
                    <a:lnTo>
                      <a:pt x="1100" y="964"/>
                    </a:lnTo>
                    <a:lnTo>
                      <a:pt x="1102" y="968"/>
                    </a:lnTo>
                    <a:lnTo>
                      <a:pt x="1102" y="970"/>
                    </a:lnTo>
                    <a:lnTo>
                      <a:pt x="1098" y="972"/>
                    </a:lnTo>
                    <a:lnTo>
                      <a:pt x="1098" y="972"/>
                    </a:lnTo>
                    <a:lnTo>
                      <a:pt x="1096" y="972"/>
                    </a:lnTo>
                    <a:lnTo>
                      <a:pt x="1094" y="974"/>
                    </a:lnTo>
                    <a:lnTo>
                      <a:pt x="1092" y="980"/>
                    </a:lnTo>
                    <a:lnTo>
                      <a:pt x="1092" y="986"/>
                    </a:lnTo>
                    <a:lnTo>
                      <a:pt x="1094" y="988"/>
                    </a:lnTo>
                    <a:lnTo>
                      <a:pt x="1096" y="988"/>
                    </a:lnTo>
                    <a:lnTo>
                      <a:pt x="1096" y="988"/>
                    </a:lnTo>
                    <a:lnTo>
                      <a:pt x="1100" y="990"/>
                    </a:lnTo>
                    <a:lnTo>
                      <a:pt x="1102" y="994"/>
                    </a:lnTo>
                    <a:lnTo>
                      <a:pt x="1102" y="1004"/>
                    </a:lnTo>
                    <a:lnTo>
                      <a:pt x="1102" y="1004"/>
                    </a:lnTo>
                    <a:lnTo>
                      <a:pt x="1104" y="1006"/>
                    </a:lnTo>
                    <a:lnTo>
                      <a:pt x="1106" y="1008"/>
                    </a:lnTo>
                    <a:lnTo>
                      <a:pt x="1114" y="1012"/>
                    </a:lnTo>
                    <a:lnTo>
                      <a:pt x="1124" y="1014"/>
                    </a:lnTo>
                    <a:lnTo>
                      <a:pt x="1132" y="1014"/>
                    </a:lnTo>
                    <a:lnTo>
                      <a:pt x="1132" y="1014"/>
                    </a:lnTo>
                    <a:lnTo>
                      <a:pt x="1138" y="1014"/>
                    </a:lnTo>
                    <a:lnTo>
                      <a:pt x="1142" y="1016"/>
                    </a:lnTo>
                    <a:lnTo>
                      <a:pt x="1148" y="1020"/>
                    </a:lnTo>
                    <a:lnTo>
                      <a:pt x="1150" y="1026"/>
                    </a:lnTo>
                    <a:lnTo>
                      <a:pt x="1150" y="1026"/>
                    </a:lnTo>
                    <a:lnTo>
                      <a:pt x="1156" y="1030"/>
                    </a:lnTo>
                    <a:lnTo>
                      <a:pt x="1162" y="1034"/>
                    </a:lnTo>
                    <a:lnTo>
                      <a:pt x="1168" y="1034"/>
                    </a:lnTo>
                    <a:lnTo>
                      <a:pt x="1174" y="1032"/>
                    </a:lnTo>
                    <a:lnTo>
                      <a:pt x="1174" y="1032"/>
                    </a:lnTo>
                    <a:lnTo>
                      <a:pt x="1176" y="1032"/>
                    </a:lnTo>
                    <a:lnTo>
                      <a:pt x="1178" y="1032"/>
                    </a:lnTo>
                    <a:lnTo>
                      <a:pt x="1180" y="1036"/>
                    </a:lnTo>
                    <a:lnTo>
                      <a:pt x="1184" y="1048"/>
                    </a:lnTo>
                    <a:lnTo>
                      <a:pt x="1184" y="1048"/>
                    </a:lnTo>
                    <a:lnTo>
                      <a:pt x="1186" y="1052"/>
                    </a:lnTo>
                    <a:lnTo>
                      <a:pt x="1188" y="1054"/>
                    </a:lnTo>
                    <a:lnTo>
                      <a:pt x="1192" y="1054"/>
                    </a:lnTo>
                    <a:lnTo>
                      <a:pt x="1204" y="1052"/>
                    </a:lnTo>
                    <a:lnTo>
                      <a:pt x="1204" y="1052"/>
                    </a:lnTo>
                    <a:lnTo>
                      <a:pt x="1210" y="1054"/>
                    </a:lnTo>
                    <a:lnTo>
                      <a:pt x="1214" y="1056"/>
                    </a:lnTo>
                    <a:lnTo>
                      <a:pt x="1218" y="1060"/>
                    </a:lnTo>
                    <a:lnTo>
                      <a:pt x="1222" y="1060"/>
                    </a:lnTo>
                    <a:lnTo>
                      <a:pt x="1222" y="1060"/>
                    </a:lnTo>
                    <a:lnTo>
                      <a:pt x="1226" y="1060"/>
                    </a:lnTo>
                    <a:lnTo>
                      <a:pt x="1228" y="1062"/>
                    </a:lnTo>
                    <a:lnTo>
                      <a:pt x="1234" y="1070"/>
                    </a:lnTo>
                    <a:lnTo>
                      <a:pt x="1240" y="1080"/>
                    </a:lnTo>
                    <a:lnTo>
                      <a:pt x="1244" y="1088"/>
                    </a:lnTo>
                    <a:lnTo>
                      <a:pt x="1244" y="1088"/>
                    </a:lnTo>
                    <a:lnTo>
                      <a:pt x="1250" y="1096"/>
                    </a:lnTo>
                    <a:lnTo>
                      <a:pt x="1250" y="1102"/>
                    </a:lnTo>
                    <a:lnTo>
                      <a:pt x="1248" y="1110"/>
                    </a:lnTo>
                    <a:lnTo>
                      <a:pt x="1250" y="1118"/>
                    </a:lnTo>
                    <a:lnTo>
                      <a:pt x="1250" y="1118"/>
                    </a:lnTo>
                    <a:lnTo>
                      <a:pt x="1250" y="1126"/>
                    </a:lnTo>
                    <a:lnTo>
                      <a:pt x="1250" y="1136"/>
                    </a:lnTo>
                    <a:lnTo>
                      <a:pt x="1246" y="1142"/>
                    </a:lnTo>
                    <a:lnTo>
                      <a:pt x="1244" y="1144"/>
                    </a:lnTo>
                    <a:lnTo>
                      <a:pt x="1242" y="1146"/>
                    </a:lnTo>
                    <a:lnTo>
                      <a:pt x="1242" y="1146"/>
                    </a:lnTo>
                    <a:lnTo>
                      <a:pt x="1236" y="1144"/>
                    </a:lnTo>
                    <a:lnTo>
                      <a:pt x="1234" y="1140"/>
                    </a:lnTo>
                    <a:lnTo>
                      <a:pt x="1234" y="1134"/>
                    </a:lnTo>
                    <a:lnTo>
                      <a:pt x="1238" y="1132"/>
                    </a:lnTo>
                    <a:lnTo>
                      <a:pt x="1238" y="1132"/>
                    </a:lnTo>
                    <a:lnTo>
                      <a:pt x="1240" y="1128"/>
                    </a:lnTo>
                    <a:lnTo>
                      <a:pt x="1240" y="1122"/>
                    </a:lnTo>
                    <a:lnTo>
                      <a:pt x="1238" y="1116"/>
                    </a:lnTo>
                    <a:lnTo>
                      <a:pt x="1234" y="1114"/>
                    </a:lnTo>
                    <a:lnTo>
                      <a:pt x="1234" y="1114"/>
                    </a:lnTo>
                    <a:lnTo>
                      <a:pt x="1232" y="1114"/>
                    </a:lnTo>
                    <a:lnTo>
                      <a:pt x="1230" y="1112"/>
                    </a:lnTo>
                    <a:lnTo>
                      <a:pt x="1228" y="1106"/>
                    </a:lnTo>
                    <a:lnTo>
                      <a:pt x="1230" y="1100"/>
                    </a:lnTo>
                    <a:lnTo>
                      <a:pt x="1232" y="1094"/>
                    </a:lnTo>
                    <a:lnTo>
                      <a:pt x="1232" y="1094"/>
                    </a:lnTo>
                    <a:lnTo>
                      <a:pt x="1232" y="1090"/>
                    </a:lnTo>
                    <a:lnTo>
                      <a:pt x="1232" y="1090"/>
                    </a:lnTo>
                    <a:lnTo>
                      <a:pt x="1228" y="1088"/>
                    </a:lnTo>
                    <a:lnTo>
                      <a:pt x="1222" y="1086"/>
                    </a:lnTo>
                    <a:lnTo>
                      <a:pt x="1214" y="1082"/>
                    </a:lnTo>
                    <a:lnTo>
                      <a:pt x="1214" y="1082"/>
                    </a:lnTo>
                    <a:lnTo>
                      <a:pt x="1206" y="1078"/>
                    </a:lnTo>
                    <a:lnTo>
                      <a:pt x="1198" y="1074"/>
                    </a:lnTo>
                    <a:lnTo>
                      <a:pt x="1188" y="1072"/>
                    </a:lnTo>
                    <a:lnTo>
                      <a:pt x="1186" y="1070"/>
                    </a:lnTo>
                    <a:lnTo>
                      <a:pt x="1184" y="1068"/>
                    </a:lnTo>
                    <a:lnTo>
                      <a:pt x="1184" y="1068"/>
                    </a:lnTo>
                    <a:lnTo>
                      <a:pt x="1178" y="1058"/>
                    </a:lnTo>
                    <a:lnTo>
                      <a:pt x="1170" y="1046"/>
                    </a:lnTo>
                    <a:lnTo>
                      <a:pt x="1160" y="1036"/>
                    </a:lnTo>
                    <a:lnTo>
                      <a:pt x="1156" y="1034"/>
                    </a:lnTo>
                    <a:lnTo>
                      <a:pt x="1152" y="1032"/>
                    </a:lnTo>
                    <a:lnTo>
                      <a:pt x="1152" y="1032"/>
                    </a:lnTo>
                    <a:lnTo>
                      <a:pt x="1134" y="1032"/>
                    </a:lnTo>
                    <a:lnTo>
                      <a:pt x="1124" y="1030"/>
                    </a:lnTo>
                    <a:lnTo>
                      <a:pt x="1116" y="1024"/>
                    </a:lnTo>
                    <a:lnTo>
                      <a:pt x="1116" y="1024"/>
                    </a:lnTo>
                    <a:lnTo>
                      <a:pt x="1108" y="1018"/>
                    </a:lnTo>
                    <a:lnTo>
                      <a:pt x="1100" y="1016"/>
                    </a:lnTo>
                    <a:lnTo>
                      <a:pt x="1094" y="1018"/>
                    </a:lnTo>
                    <a:lnTo>
                      <a:pt x="1088" y="1020"/>
                    </a:lnTo>
                    <a:lnTo>
                      <a:pt x="1088" y="1020"/>
                    </a:lnTo>
                    <a:lnTo>
                      <a:pt x="1086" y="1022"/>
                    </a:lnTo>
                    <a:lnTo>
                      <a:pt x="1084" y="1024"/>
                    </a:lnTo>
                    <a:lnTo>
                      <a:pt x="1088" y="1026"/>
                    </a:lnTo>
                    <a:lnTo>
                      <a:pt x="1094" y="1028"/>
                    </a:lnTo>
                    <a:lnTo>
                      <a:pt x="1096" y="1030"/>
                    </a:lnTo>
                    <a:lnTo>
                      <a:pt x="1096" y="1032"/>
                    </a:lnTo>
                    <a:lnTo>
                      <a:pt x="1096" y="1032"/>
                    </a:lnTo>
                    <a:lnTo>
                      <a:pt x="1096" y="1036"/>
                    </a:lnTo>
                    <a:lnTo>
                      <a:pt x="1098" y="1040"/>
                    </a:lnTo>
                    <a:lnTo>
                      <a:pt x="1104" y="1042"/>
                    </a:lnTo>
                    <a:lnTo>
                      <a:pt x="1108" y="1042"/>
                    </a:lnTo>
                    <a:lnTo>
                      <a:pt x="1108" y="1042"/>
                    </a:lnTo>
                    <a:lnTo>
                      <a:pt x="1110" y="1042"/>
                    </a:lnTo>
                    <a:lnTo>
                      <a:pt x="1114" y="1042"/>
                    </a:lnTo>
                    <a:lnTo>
                      <a:pt x="1118" y="1048"/>
                    </a:lnTo>
                    <a:lnTo>
                      <a:pt x="1122" y="1052"/>
                    </a:lnTo>
                    <a:lnTo>
                      <a:pt x="1126" y="1056"/>
                    </a:lnTo>
                    <a:lnTo>
                      <a:pt x="1126" y="1056"/>
                    </a:lnTo>
                    <a:lnTo>
                      <a:pt x="1132" y="1058"/>
                    </a:lnTo>
                    <a:lnTo>
                      <a:pt x="1136" y="1062"/>
                    </a:lnTo>
                    <a:lnTo>
                      <a:pt x="1140" y="1066"/>
                    </a:lnTo>
                    <a:lnTo>
                      <a:pt x="1146" y="1068"/>
                    </a:lnTo>
                    <a:lnTo>
                      <a:pt x="1146" y="1068"/>
                    </a:lnTo>
                    <a:lnTo>
                      <a:pt x="1150" y="1070"/>
                    </a:lnTo>
                    <a:lnTo>
                      <a:pt x="1154" y="1074"/>
                    </a:lnTo>
                    <a:lnTo>
                      <a:pt x="1160" y="1082"/>
                    </a:lnTo>
                    <a:lnTo>
                      <a:pt x="1160" y="1082"/>
                    </a:lnTo>
                    <a:lnTo>
                      <a:pt x="1164" y="1086"/>
                    </a:lnTo>
                    <a:lnTo>
                      <a:pt x="1168" y="1086"/>
                    </a:lnTo>
                    <a:lnTo>
                      <a:pt x="1172" y="1086"/>
                    </a:lnTo>
                    <a:lnTo>
                      <a:pt x="1174" y="1088"/>
                    </a:lnTo>
                    <a:lnTo>
                      <a:pt x="1174" y="1088"/>
                    </a:lnTo>
                    <a:lnTo>
                      <a:pt x="1176" y="1092"/>
                    </a:lnTo>
                    <a:lnTo>
                      <a:pt x="1180" y="1096"/>
                    </a:lnTo>
                    <a:lnTo>
                      <a:pt x="1184" y="1102"/>
                    </a:lnTo>
                    <a:lnTo>
                      <a:pt x="1186" y="1106"/>
                    </a:lnTo>
                    <a:lnTo>
                      <a:pt x="1186" y="1106"/>
                    </a:lnTo>
                    <a:lnTo>
                      <a:pt x="1190" y="1122"/>
                    </a:lnTo>
                    <a:lnTo>
                      <a:pt x="1194" y="1132"/>
                    </a:lnTo>
                    <a:lnTo>
                      <a:pt x="1200" y="1142"/>
                    </a:lnTo>
                    <a:lnTo>
                      <a:pt x="1200" y="1142"/>
                    </a:lnTo>
                    <a:lnTo>
                      <a:pt x="1204" y="1152"/>
                    </a:lnTo>
                    <a:lnTo>
                      <a:pt x="1206" y="1158"/>
                    </a:lnTo>
                    <a:lnTo>
                      <a:pt x="1208" y="1164"/>
                    </a:lnTo>
                    <a:lnTo>
                      <a:pt x="1212" y="1168"/>
                    </a:lnTo>
                    <a:lnTo>
                      <a:pt x="1212" y="1168"/>
                    </a:lnTo>
                    <a:lnTo>
                      <a:pt x="1218" y="1172"/>
                    </a:lnTo>
                    <a:lnTo>
                      <a:pt x="1218" y="1174"/>
                    </a:lnTo>
                    <a:lnTo>
                      <a:pt x="1218" y="1176"/>
                    </a:lnTo>
                    <a:lnTo>
                      <a:pt x="1212" y="1178"/>
                    </a:lnTo>
                    <a:lnTo>
                      <a:pt x="1212" y="1178"/>
                    </a:lnTo>
                    <a:lnTo>
                      <a:pt x="1208" y="1178"/>
                    </a:lnTo>
                    <a:lnTo>
                      <a:pt x="1208" y="1182"/>
                    </a:lnTo>
                    <a:lnTo>
                      <a:pt x="1208" y="1190"/>
                    </a:lnTo>
                    <a:lnTo>
                      <a:pt x="1206" y="1202"/>
                    </a:lnTo>
                    <a:lnTo>
                      <a:pt x="1206" y="1202"/>
                    </a:lnTo>
                    <a:lnTo>
                      <a:pt x="1206" y="1218"/>
                    </a:lnTo>
                    <a:lnTo>
                      <a:pt x="1204" y="1238"/>
                    </a:lnTo>
                    <a:lnTo>
                      <a:pt x="1202" y="1270"/>
                    </a:lnTo>
                    <a:lnTo>
                      <a:pt x="1202" y="1270"/>
                    </a:lnTo>
                    <a:lnTo>
                      <a:pt x="1200" y="1278"/>
                    </a:lnTo>
                    <a:lnTo>
                      <a:pt x="1196" y="1290"/>
                    </a:lnTo>
                    <a:lnTo>
                      <a:pt x="1192" y="1302"/>
                    </a:lnTo>
                    <a:lnTo>
                      <a:pt x="1194" y="1306"/>
                    </a:lnTo>
                    <a:lnTo>
                      <a:pt x="1196" y="1312"/>
                    </a:lnTo>
                    <a:lnTo>
                      <a:pt x="1196" y="1312"/>
                    </a:lnTo>
                    <a:lnTo>
                      <a:pt x="1200" y="1322"/>
                    </a:lnTo>
                    <a:lnTo>
                      <a:pt x="1204" y="1332"/>
                    </a:lnTo>
                    <a:lnTo>
                      <a:pt x="1206" y="1344"/>
                    </a:lnTo>
                    <a:lnTo>
                      <a:pt x="1204" y="1356"/>
                    </a:lnTo>
                    <a:lnTo>
                      <a:pt x="1204" y="1356"/>
                    </a:lnTo>
                    <a:lnTo>
                      <a:pt x="1202" y="1366"/>
                    </a:lnTo>
                    <a:lnTo>
                      <a:pt x="1202" y="1374"/>
                    </a:lnTo>
                    <a:lnTo>
                      <a:pt x="1204" y="1382"/>
                    </a:lnTo>
                    <a:lnTo>
                      <a:pt x="1208" y="1392"/>
                    </a:lnTo>
                    <a:lnTo>
                      <a:pt x="1208" y="1392"/>
                    </a:lnTo>
                    <a:lnTo>
                      <a:pt x="1210" y="1400"/>
                    </a:lnTo>
                    <a:lnTo>
                      <a:pt x="1212" y="1412"/>
                    </a:lnTo>
                    <a:lnTo>
                      <a:pt x="1212" y="1422"/>
                    </a:lnTo>
                    <a:lnTo>
                      <a:pt x="1214" y="1424"/>
                    </a:lnTo>
                    <a:lnTo>
                      <a:pt x="1216" y="1426"/>
                    </a:lnTo>
                    <a:lnTo>
                      <a:pt x="1216" y="1426"/>
                    </a:lnTo>
                    <a:lnTo>
                      <a:pt x="1222" y="1430"/>
                    </a:lnTo>
                    <a:lnTo>
                      <a:pt x="1226" y="1436"/>
                    </a:lnTo>
                    <a:lnTo>
                      <a:pt x="1236" y="1450"/>
                    </a:lnTo>
                    <a:lnTo>
                      <a:pt x="1236" y="1450"/>
                    </a:lnTo>
                    <a:lnTo>
                      <a:pt x="1242" y="1456"/>
                    </a:lnTo>
                    <a:lnTo>
                      <a:pt x="1246" y="1458"/>
                    </a:lnTo>
                    <a:lnTo>
                      <a:pt x="1248" y="1460"/>
                    </a:lnTo>
                    <a:lnTo>
                      <a:pt x="1250" y="1466"/>
                    </a:lnTo>
                    <a:lnTo>
                      <a:pt x="1250" y="1466"/>
                    </a:lnTo>
                    <a:lnTo>
                      <a:pt x="1252" y="1472"/>
                    </a:lnTo>
                    <a:lnTo>
                      <a:pt x="1252" y="1476"/>
                    </a:lnTo>
                    <a:lnTo>
                      <a:pt x="1256" y="1480"/>
                    </a:lnTo>
                    <a:lnTo>
                      <a:pt x="1262" y="1482"/>
                    </a:lnTo>
                    <a:lnTo>
                      <a:pt x="1262" y="1482"/>
                    </a:lnTo>
                    <a:lnTo>
                      <a:pt x="1264" y="1484"/>
                    </a:lnTo>
                    <a:lnTo>
                      <a:pt x="1266" y="1486"/>
                    </a:lnTo>
                    <a:lnTo>
                      <a:pt x="1266" y="1492"/>
                    </a:lnTo>
                    <a:lnTo>
                      <a:pt x="1264" y="1504"/>
                    </a:lnTo>
                    <a:lnTo>
                      <a:pt x="1264" y="1504"/>
                    </a:lnTo>
                    <a:lnTo>
                      <a:pt x="1268" y="1508"/>
                    </a:lnTo>
                    <a:lnTo>
                      <a:pt x="1274" y="1516"/>
                    </a:lnTo>
                    <a:lnTo>
                      <a:pt x="1294" y="1534"/>
                    </a:lnTo>
                    <a:lnTo>
                      <a:pt x="1294" y="1534"/>
                    </a:lnTo>
                    <a:lnTo>
                      <a:pt x="1298" y="1540"/>
                    </a:lnTo>
                    <a:lnTo>
                      <a:pt x="1300" y="1544"/>
                    </a:lnTo>
                    <a:lnTo>
                      <a:pt x="1302" y="1552"/>
                    </a:lnTo>
                    <a:lnTo>
                      <a:pt x="1302" y="1558"/>
                    </a:lnTo>
                    <a:lnTo>
                      <a:pt x="1304" y="1560"/>
                    </a:lnTo>
                    <a:lnTo>
                      <a:pt x="1308" y="1560"/>
                    </a:lnTo>
                    <a:lnTo>
                      <a:pt x="1308" y="1560"/>
                    </a:lnTo>
                    <a:lnTo>
                      <a:pt x="1316" y="1560"/>
                    </a:lnTo>
                    <a:lnTo>
                      <a:pt x="1324" y="1564"/>
                    </a:lnTo>
                    <a:lnTo>
                      <a:pt x="1340" y="1574"/>
                    </a:lnTo>
                    <a:lnTo>
                      <a:pt x="1340" y="1574"/>
                    </a:lnTo>
                    <a:lnTo>
                      <a:pt x="1348" y="1578"/>
                    </a:lnTo>
                    <a:lnTo>
                      <a:pt x="1354" y="1578"/>
                    </a:lnTo>
                    <a:lnTo>
                      <a:pt x="1364" y="1578"/>
                    </a:lnTo>
                    <a:lnTo>
                      <a:pt x="1364" y="1578"/>
                    </a:lnTo>
                    <a:lnTo>
                      <a:pt x="1370" y="1582"/>
                    </a:lnTo>
                    <a:lnTo>
                      <a:pt x="1378" y="1590"/>
                    </a:lnTo>
                    <a:lnTo>
                      <a:pt x="1386" y="1600"/>
                    </a:lnTo>
                    <a:lnTo>
                      <a:pt x="1390" y="1608"/>
                    </a:lnTo>
                    <a:lnTo>
                      <a:pt x="1390" y="1608"/>
                    </a:lnTo>
                    <a:lnTo>
                      <a:pt x="1396" y="1628"/>
                    </a:lnTo>
                    <a:lnTo>
                      <a:pt x="1402" y="1638"/>
                    </a:lnTo>
                    <a:lnTo>
                      <a:pt x="1410" y="1648"/>
                    </a:lnTo>
                    <a:lnTo>
                      <a:pt x="1410" y="1648"/>
                    </a:lnTo>
                    <a:lnTo>
                      <a:pt x="1418" y="1662"/>
                    </a:lnTo>
                    <a:lnTo>
                      <a:pt x="1426" y="1678"/>
                    </a:lnTo>
                    <a:lnTo>
                      <a:pt x="1430" y="1692"/>
                    </a:lnTo>
                    <a:lnTo>
                      <a:pt x="1432" y="1702"/>
                    </a:lnTo>
                    <a:lnTo>
                      <a:pt x="1432" y="1702"/>
                    </a:lnTo>
                    <a:lnTo>
                      <a:pt x="1434" y="1706"/>
                    </a:lnTo>
                    <a:lnTo>
                      <a:pt x="1436" y="1708"/>
                    </a:lnTo>
                    <a:lnTo>
                      <a:pt x="1444" y="1716"/>
                    </a:lnTo>
                    <a:lnTo>
                      <a:pt x="1466" y="1728"/>
                    </a:lnTo>
                    <a:lnTo>
                      <a:pt x="1466" y="1728"/>
                    </a:lnTo>
                    <a:lnTo>
                      <a:pt x="1472" y="1734"/>
                    </a:lnTo>
                    <a:lnTo>
                      <a:pt x="1476" y="1738"/>
                    </a:lnTo>
                    <a:lnTo>
                      <a:pt x="1480" y="1748"/>
                    </a:lnTo>
                    <a:lnTo>
                      <a:pt x="1480" y="1758"/>
                    </a:lnTo>
                    <a:lnTo>
                      <a:pt x="1480" y="1766"/>
                    </a:lnTo>
                    <a:lnTo>
                      <a:pt x="1480" y="1766"/>
                    </a:lnTo>
                    <a:lnTo>
                      <a:pt x="1478" y="1766"/>
                    </a:lnTo>
                    <a:lnTo>
                      <a:pt x="1476" y="1768"/>
                    </a:lnTo>
                    <a:lnTo>
                      <a:pt x="1468" y="1766"/>
                    </a:lnTo>
                    <a:lnTo>
                      <a:pt x="1462" y="1766"/>
                    </a:lnTo>
                    <a:lnTo>
                      <a:pt x="1460" y="1766"/>
                    </a:lnTo>
                    <a:lnTo>
                      <a:pt x="1458" y="1768"/>
                    </a:lnTo>
                    <a:lnTo>
                      <a:pt x="1458" y="1768"/>
                    </a:lnTo>
                    <a:lnTo>
                      <a:pt x="1458" y="1770"/>
                    </a:lnTo>
                    <a:lnTo>
                      <a:pt x="1462" y="1774"/>
                    </a:lnTo>
                    <a:lnTo>
                      <a:pt x="1472" y="1782"/>
                    </a:lnTo>
                    <a:lnTo>
                      <a:pt x="1482" y="1790"/>
                    </a:lnTo>
                    <a:lnTo>
                      <a:pt x="1488" y="1792"/>
                    </a:lnTo>
                    <a:lnTo>
                      <a:pt x="1492" y="1792"/>
                    </a:lnTo>
                    <a:lnTo>
                      <a:pt x="1492" y="1792"/>
                    </a:lnTo>
                    <a:lnTo>
                      <a:pt x="1498" y="1792"/>
                    </a:lnTo>
                    <a:lnTo>
                      <a:pt x="1504" y="1796"/>
                    </a:lnTo>
                    <a:lnTo>
                      <a:pt x="1522" y="1810"/>
                    </a:lnTo>
                    <a:lnTo>
                      <a:pt x="1522" y="1810"/>
                    </a:lnTo>
                    <a:lnTo>
                      <a:pt x="1530" y="1820"/>
                    </a:lnTo>
                    <a:lnTo>
                      <a:pt x="1534" y="1830"/>
                    </a:lnTo>
                    <a:lnTo>
                      <a:pt x="1532" y="1838"/>
                    </a:lnTo>
                    <a:lnTo>
                      <a:pt x="1530" y="1844"/>
                    </a:lnTo>
                    <a:lnTo>
                      <a:pt x="1530" y="1844"/>
                    </a:lnTo>
                    <a:lnTo>
                      <a:pt x="1528" y="1846"/>
                    </a:lnTo>
                    <a:lnTo>
                      <a:pt x="1530" y="1850"/>
                    </a:lnTo>
                    <a:lnTo>
                      <a:pt x="1536" y="1856"/>
                    </a:lnTo>
                    <a:lnTo>
                      <a:pt x="1560" y="1872"/>
                    </a:lnTo>
                    <a:lnTo>
                      <a:pt x="1560" y="1872"/>
                    </a:lnTo>
                    <a:lnTo>
                      <a:pt x="1574" y="1882"/>
                    </a:lnTo>
                    <a:lnTo>
                      <a:pt x="1582" y="1892"/>
                    </a:lnTo>
                    <a:lnTo>
                      <a:pt x="1588" y="1900"/>
                    </a:lnTo>
                    <a:lnTo>
                      <a:pt x="1590" y="1908"/>
                    </a:lnTo>
                    <a:lnTo>
                      <a:pt x="1590" y="1908"/>
                    </a:lnTo>
                    <a:lnTo>
                      <a:pt x="1592" y="1910"/>
                    </a:lnTo>
                    <a:lnTo>
                      <a:pt x="1596" y="1908"/>
                    </a:lnTo>
                    <a:lnTo>
                      <a:pt x="1600" y="1904"/>
                    </a:lnTo>
                    <a:lnTo>
                      <a:pt x="1604" y="1898"/>
                    </a:lnTo>
                    <a:lnTo>
                      <a:pt x="1604" y="1898"/>
                    </a:lnTo>
                    <a:lnTo>
                      <a:pt x="1604" y="1894"/>
                    </a:lnTo>
                    <a:lnTo>
                      <a:pt x="1602" y="1888"/>
                    </a:lnTo>
                    <a:lnTo>
                      <a:pt x="1598" y="1884"/>
                    </a:lnTo>
                    <a:lnTo>
                      <a:pt x="1598" y="1878"/>
                    </a:lnTo>
                    <a:lnTo>
                      <a:pt x="1598" y="1878"/>
                    </a:lnTo>
                    <a:lnTo>
                      <a:pt x="1596" y="1874"/>
                    </a:lnTo>
                    <a:lnTo>
                      <a:pt x="1594" y="1872"/>
                    </a:lnTo>
                    <a:lnTo>
                      <a:pt x="1588" y="1868"/>
                    </a:lnTo>
                    <a:lnTo>
                      <a:pt x="1574" y="1868"/>
                    </a:lnTo>
                    <a:lnTo>
                      <a:pt x="1574" y="1868"/>
                    </a:lnTo>
                    <a:lnTo>
                      <a:pt x="1572" y="1866"/>
                    </a:lnTo>
                    <a:lnTo>
                      <a:pt x="1572" y="1864"/>
                    </a:lnTo>
                    <a:lnTo>
                      <a:pt x="1570" y="1858"/>
                    </a:lnTo>
                    <a:lnTo>
                      <a:pt x="1570" y="1850"/>
                    </a:lnTo>
                    <a:lnTo>
                      <a:pt x="1570" y="1846"/>
                    </a:lnTo>
                    <a:lnTo>
                      <a:pt x="1568" y="1844"/>
                    </a:lnTo>
                    <a:lnTo>
                      <a:pt x="1568" y="1844"/>
                    </a:lnTo>
                    <a:lnTo>
                      <a:pt x="1562" y="1836"/>
                    </a:lnTo>
                    <a:lnTo>
                      <a:pt x="1558" y="1826"/>
                    </a:lnTo>
                    <a:lnTo>
                      <a:pt x="1550" y="1804"/>
                    </a:lnTo>
                    <a:lnTo>
                      <a:pt x="1550" y="1804"/>
                    </a:lnTo>
                    <a:lnTo>
                      <a:pt x="1544" y="1794"/>
                    </a:lnTo>
                    <a:lnTo>
                      <a:pt x="1536" y="1784"/>
                    </a:lnTo>
                    <a:lnTo>
                      <a:pt x="1528" y="1774"/>
                    </a:lnTo>
                    <a:lnTo>
                      <a:pt x="1520" y="1764"/>
                    </a:lnTo>
                    <a:lnTo>
                      <a:pt x="1520" y="1764"/>
                    </a:lnTo>
                    <a:lnTo>
                      <a:pt x="1508" y="1744"/>
                    </a:lnTo>
                    <a:lnTo>
                      <a:pt x="1498" y="1734"/>
                    </a:lnTo>
                    <a:lnTo>
                      <a:pt x="1498" y="1734"/>
                    </a:lnTo>
                    <a:lnTo>
                      <a:pt x="1496" y="1732"/>
                    </a:lnTo>
                    <a:lnTo>
                      <a:pt x="1496" y="1730"/>
                    </a:lnTo>
                    <a:lnTo>
                      <a:pt x="1500" y="1728"/>
                    </a:lnTo>
                    <a:lnTo>
                      <a:pt x="1502" y="1724"/>
                    </a:lnTo>
                    <a:lnTo>
                      <a:pt x="1502" y="1722"/>
                    </a:lnTo>
                    <a:lnTo>
                      <a:pt x="1502" y="1720"/>
                    </a:lnTo>
                    <a:lnTo>
                      <a:pt x="1502" y="1720"/>
                    </a:lnTo>
                    <a:lnTo>
                      <a:pt x="1498" y="1716"/>
                    </a:lnTo>
                    <a:lnTo>
                      <a:pt x="1492" y="1714"/>
                    </a:lnTo>
                    <a:lnTo>
                      <a:pt x="1480" y="1710"/>
                    </a:lnTo>
                    <a:lnTo>
                      <a:pt x="1480" y="1710"/>
                    </a:lnTo>
                    <a:lnTo>
                      <a:pt x="1474" y="1706"/>
                    </a:lnTo>
                    <a:lnTo>
                      <a:pt x="1470" y="1702"/>
                    </a:lnTo>
                    <a:lnTo>
                      <a:pt x="1466" y="1696"/>
                    </a:lnTo>
                    <a:lnTo>
                      <a:pt x="1464" y="1690"/>
                    </a:lnTo>
                    <a:lnTo>
                      <a:pt x="1464" y="1690"/>
                    </a:lnTo>
                    <a:lnTo>
                      <a:pt x="1462" y="1668"/>
                    </a:lnTo>
                    <a:lnTo>
                      <a:pt x="1456" y="1648"/>
                    </a:lnTo>
                    <a:lnTo>
                      <a:pt x="1456" y="1648"/>
                    </a:lnTo>
                    <a:lnTo>
                      <a:pt x="1456" y="1644"/>
                    </a:lnTo>
                    <a:lnTo>
                      <a:pt x="1458" y="1642"/>
                    </a:lnTo>
                    <a:lnTo>
                      <a:pt x="1462" y="1644"/>
                    </a:lnTo>
                    <a:lnTo>
                      <a:pt x="1466" y="1646"/>
                    </a:lnTo>
                    <a:lnTo>
                      <a:pt x="1466" y="1646"/>
                    </a:lnTo>
                    <a:lnTo>
                      <a:pt x="1470" y="1650"/>
                    </a:lnTo>
                    <a:lnTo>
                      <a:pt x="1472" y="1652"/>
                    </a:lnTo>
                    <a:lnTo>
                      <a:pt x="1476" y="1650"/>
                    </a:lnTo>
                    <a:lnTo>
                      <a:pt x="1476" y="1650"/>
                    </a:lnTo>
                    <a:lnTo>
                      <a:pt x="1478" y="1650"/>
                    </a:lnTo>
                    <a:lnTo>
                      <a:pt x="1482" y="1650"/>
                    </a:lnTo>
                    <a:lnTo>
                      <a:pt x="1486" y="1652"/>
                    </a:lnTo>
                    <a:lnTo>
                      <a:pt x="1490" y="1656"/>
                    </a:lnTo>
                    <a:lnTo>
                      <a:pt x="1490" y="1656"/>
                    </a:lnTo>
                    <a:lnTo>
                      <a:pt x="1494" y="1660"/>
                    </a:lnTo>
                    <a:lnTo>
                      <a:pt x="1498" y="1660"/>
                    </a:lnTo>
                    <a:lnTo>
                      <a:pt x="1504" y="1660"/>
                    </a:lnTo>
                    <a:lnTo>
                      <a:pt x="1508" y="1660"/>
                    </a:lnTo>
                    <a:lnTo>
                      <a:pt x="1508" y="1660"/>
                    </a:lnTo>
                    <a:lnTo>
                      <a:pt x="1508" y="1662"/>
                    </a:lnTo>
                    <a:lnTo>
                      <a:pt x="1508" y="1662"/>
                    </a:lnTo>
                    <a:lnTo>
                      <a:pt x="1506" y="1668"/>
                    </a:lnTo>
                    <a:lnTo>
                      <a:pt x="1506" y="1672"/>
                    </a:lnTo>
                    <a:lnTo>
                      <a:pt x="1506" y="1678"/>
                    </a:lnTo>
                    <a:lnTo>
                      <a:pt x="1508" y="1686"/>
                    </a:lnTo>
                    <a:lnTo>
                      <a:pt x="1512" y="1694"/>
                    </a:lnTo>
                    <a:lnTo>
                      <a:pt x="1512" y="1694"/>
                    </a:lnTo>
                    <a:lnTo>
                      <a:pt x="1520" y="1708"/>
                    </a:lnTo>
                    <a:lnTo>
                      <a:pt x="1520" y="1714"/>
                    </a:lnTo>
                    <a:lnTo>
                      <a:pt x="1518" y="1716"/>
                    </a:lnTo>
                    <a:lnTo>
                      <a:pt x="1518" y="1726"/>
                    </a:lnTo>
                    <a:lnTo>
                      <a:pt x="1518" y="1726"/>
                    </a:lnTo>
                    <a:lnTo>
                      <a:pt x="1518" y="1734"/>
                    </a:lnTo>
                    <a:lnTo>
                      <a:pt x="1520" y="1736"/>
                    </a:lnTo>
                    <a:lnTo>
                      <a:pt x="1522" y="1738"/>
                    </a:lnTo>
                    <a:lnTo>
                      <a:pt x="1526" y="1736"/>
                    </a:lnTo>
                    <a:lnTo>
                      <a:pt x="1530" y="1732"/>
                    </a:lnTo>
                    <a:lnTo>
                      <a:pt x="1530" y="1732"/>
                    </a:lnTo>
                    <a:lnTo>
                      <a:pt x="1534" y="1732"/>
                    </a:lnTo>
                    <a:lnTo>
                      <a:pt x="1538" y="1736"/>
                    </a:lnTo>
                    <a:lnTo>
                      <a:pt x="1550" y="1748"/>
                    </a:lnTo>
                    <a:lnTo>
                      <a:pt x="1550" y="1748"/>
                    </a:lnTo>
                    <a:lnTo>
                      <a:pt x="1556" y="1754"/>
                    </a:lnTo>
                    <a:lnTo>
                      <a:pt x="1564" y="1758"/>
                    </a:lnTo>
                    <a:lnTo>
                      <a:pt x="1570" y="1760"/>
                    </a:lnTo>
                    <a:lnTo>
                      <a:pt x="1572" y="1762"/>
                    </a:lnTo>
                    <a:lnTo>
                      <a:pt x="1572" y="1764"/>
                    </a:lnTo>
                    <a:lnTo>
                      <a:pt x="1572" y="1764"/>
                    </a:lnTo>
                    <a:lnTo>
                      <a:pt x="1574" y="1768"/>
                    </a:lnTo>
                    <a:lnTo>
                      <a:pt x="1576" y="1774"/>
                    </a:lnTo>
                    <a:lnTo>
                      <a:pt x="1580" y="1780"/>
                    </a:lnTo>
                    <a:lnTo>
                      <a:pt x="1586" y="1782"/>
                    </a:lnTo>
                    <a:lnTo>
                      <a:pt x="1586" y="1782"/>
                    </a:lnTo>
                    <a:lnTo>
                      <a:pt x="1592" y="1786"/>
                    </a:lnTo>
                    <a:lnTo>
                      <a:pt x="1596" y="1790"/>
                    </a:lnTo>
                    <a:lnTo>
                      <a:pt x="1600" y="1794"/>
                    </a:lnTo>
                    <a:lnTo>
                      <a:pt x="1604" y="1796"/>
                    </a:lnTo>
                    <a:lnTo>
                      <a:pt x="1604" y="1796"/>
                    </a:lnTo>
                    <a:lnTo>
                      <a:pt x="1608" y="1798"/>
                    </a:lnTo>
                    <a:lnTo>
                      <a:pt x="1610" y="1802"/>
                    </a:lnTo>
                    <a:lnTo>
                      <a:pt x="1610" y="1808"/>
                    </a:lnTo>
                    <a:lnTo>
                      <a:pt x="1608" y="1812"/>
                    </a:lnTo>
                    <a:lnTo>
                      <a:pt x="1608" y="1812"/>
                    </a:lnTo>
                    <a:lnTo>
                      <a:pt x="1608" y="1818"/>
                    </a:lnTo>
                    <a:lnTo>
                      <a:pt x="1610" y="1824"/>
                    </a:lnTo>
                    <a:lnTo>
                      <a:pt x="1616" y="1830"/>
                    </a:lnTo>
                    <a:lnTo>
                      <a:pt x="1626" y="1834"/>
                    </a:lnTo>
                    <a:lnTo>
                      <a:pt x="1626" y="1834"/>
                    </a:lnTo>
                    <a:lnTo>
                      <a:pt x="1634" y="1838"/>
                    </a:lnTo>
                    <a:lnTo>
                      <a:pt x="1638" y="1842"/>
                    </a:lnTo>
                    <a:lnTo>
                      <a:pt x="1642" y="1848"/>
                    </a:lnTo>
                    <a:lnTo>
                      <a:pt x="1648" y="1854"/>
                    </a:lnTo>
                    <a:lnTo>
                      <a:pt x="1648" y="1854"/>
                    </a:lnTo>
                    <a:lnTo>
                      <a:pt x="1680" y="1888"/>
                    </a:lnTo>
                    <a:lnTo>
                      <a:pt x="1706" y="1920"/>
                    </a:lnTo>
                    <a:lnTo>
                      <a:pt x="1706" y="1920"/>
                    </a:lnTo>
                    <a:lnTo>
                      <a:pt x="1716" y="1936"/>
                    </a:lnTo>
                    <a:lnTo>
                      <a:pt x="1720" y="1950"/>
                    </a:lnTo>
                    <a:lnTo>
                      <a:pt x="1720" y="1950"/>
                    </a:lnTo>
                    <a:lnTo>
                      <a:pt x="1720" y="1956"/>
                    </a:lnTo>
                    <a:lnTo>
                      <a:pt x="1718" y="1960"/>
                    </a:lnTo>
                    <a:lnTo>
                      <a:pt x="1718" y="1964"/>
                    </a:lnTo>
                    <a:lnTo>
                      <a:pt x="1718" y="1970"/>
                    </a:lnTo>
                    <a:lnTo>
                      <a:pt x="1718" y="1970"/>
                    </a:lnTo>
                    <a:lnTo>
                      <a:pt x="1720" y="1972"/>
                    </a:lnTo>
                    <a:lnTo>
                      <a:pt x="1720" y="1974"/>
                    </a:lnTo>
                    <a:lnTo>
                      <a:pt x="1716" y="1976"/>
                    </a:lnTo>
                    <a:lnTo>
                      <a:pt x="1712" y="1976"/>
                    </a:lnTo>
                    <a:lnTo>
                      <a:pt x="1710" y="1978"/>
                    </a:lnTo>
                    <a:lnTo>
                      <a:pt x="1710" y="1980"/>
                    </a:lnTo>
                    <a:lnTo>
                      <a:pt x="1710" y="1980"/>
                    </a:lnTo>
                    <a:lnTo>
                      <a:pt x="1712" y="1986"/>
                    </a:lnTo>
                    <a:lnTo>
                      <a:pt x="1716" y="1998"/>
                    </a:lnTo>
                    <a:lnTo>
                      <a:pt x="1724" y="2008"/>
                    </a:lnTo>
                    <a:lnTo>
                      <a:pt x="1728" y="2012"/>
                    </a:lnTo>
                    <a:lnTo>
                      <a:pt x="1732" y="2014"/>
                    </a:lnTo>
                    <a:lnTo>
                      <a:pt x="1732" y="2014"/>
                    </a:lnTo>
                    <a:lnTo>
                      <a:pt x="1742" y="2016"/>
                    </a:lnTo>
                    <a:lnTo>
                      <a:pt x="1752" y="2024"/>
                    </a:lnTo>
                    <a:lnTo>
                      <a:pt x="1772" y="2040"/>
                    </a:lnTo>
                    <a:lnTo>
                      <a:pt x="1772" y="2040"/>
                    </a:lnTo>
                    <a:lnTo>
                      <a:pt x="1780" y="2044"/>
                    </a:lnTo>
                    <a:lnTo>
                      <a:pt x="1792" y="2048"/>
                    </a:lnTo>
                    <a:lnTo>
                      <a:pt x="1802" y="2050"/>
                    </a:lnTo>
                    <a:lnTo>
                      <a:pt x="1814" y="2052"/>
                    </a:lnTo>
                    <a:lnTo>
                      <a:pt x="1814" y="2052"/>
                    </a:lnTo>
                    <a:lnTo>
                      <a:pt x="1826" y="2058"/>
                    </a:lnTo>
                    <a:lnTo>
                      <a:pt x="1838" y="2066"/>
                    </a:lnTo>
                    <a:lnTo>
                      <a:pt x="1852" y="2074"/>
                    </a:lnTo>
                    <a:lnTo>
                      <a:pt x="1868" y="2080"/>
                    </a:lnTo>
                    <a:lnTo>
                      <a:pt x="1868" y="2080"/>
                    </a:lnTo>
                    <a:lnTo>
                      <a:pt x="1886" y="2086"/>
                    </a:lnTo>
                    <a:lnTo>
                      <a:pt x="1902" y="2092"/>
                    </a:lnTo>
                    <a:lnTo>
                      <a:pt x="1918" y="2100"/>
                    </a:lnTo>
                    <a:lnTo>
                      <a:pt x="1930" y="2106"/>
                    </a:lnTo>
                    <a:lnTo>
                      <a:pt x="1930" y="2106"/>
                    </a:lnTo>
                    <a:lnTo>
                      <a:pt x="1936" y="2110"/>
                    </a:lnTo>
                    <a:lnTo>
                      <a:pt x="1942" y="2112"/>
                    </a:lnTo>
                    <a:lnTo>
                      <a:pt x="1956" y="2112"/>
                    </a:lnTo>
                    <a:lnTo>
                      <a:pt x="1970" y="2110"/>
                    </a:lnTo>
                    <a:lnTo>
                      <a:pt x="1986" y="2104"/>
                    </a:lnTo>
                    <a:lnTo>
                      <a:pt x="1986" y="2104"/>
                    </a:lnTo>
                    <a:lnTo>
                      <a:pt x="1992" y="2102"/>
                    </a:lnTo>
                    <a:lnTo>
                      <a:pt x="2000" y="2100"/>
                    </a:lnTo>
                    <a:lnTo>
                      <a:pt x="2014" y="2102"/>
                    </a:lnTo>
                    <a:lnTo>
                      <a:pt x="2024" y="2106"/>
                    </a:lnTo>
                    <a:lnTo>
                      <a:pt x="2034" y="2110"/>
                    </a:lnTo>
                    <a:lnTo>
                      <a:pt x="2034" y="2110"/>
                    </a:lnTo>
                    <a:lnTo>
                      <a:pt x="2048" y="2120"/>
                    </a:lnTo>
                    <a:lnTo>
                      <a:pt x="2064" y="2134"/>
                    </a:lnTo>
                    <a:lnTo>
                      <a:pt x="2082" y="2150"/>
                    </a:lnTo>
                    <a:lnTo>
                      <a:pt x="2094" y="2160"/>
                    </a:lnTo>
                    <a:lnTo>
                      <a:pt x="2094" y="2160"/>
                    </a:lnTo>
                    <a:lnTo>
                      <a:pt x="2098" y="2162"/>
                    </a:lnTo>
                    <a:lnTo>
                      <a:pt x="2104" y="2162"/>
                    </a:lnTo>
                    <a:lnTo>
                      <a:pt x="2114" y="2162"/>
                    </a:lnTo>
                    <a:lnTo>
                      <a:pt x="2124" y="2162"/>
                    </a:lnTo>
                    <a:lnTo>
                      <a:pt x="2128" y="2164"/>
                    </a:lnTo>
                    <a:lnTo>
                      <a:pt x="2132" y="2166"/>
                    </a:lnTo>
                    <a:lnTo>
                      <a:pt x="2132" y="2166"/>
                    </a:lnTo>
                    <a:lnTo>
                      <a:pt x="2142" y="2172"/>
                    </a:lnTo>
                    <a:lnTo>
                      <a:pt x="2158" y="2178"/>
                    </a:lnTo>
                    <a:lnTo>
                      <a:pt x="2174" y="2182"/>
                    </a:lnTo>
                    <a:lnTo>
                      <a:pt x="2186" y="2184"/>
                    </a:lnTo>
                    <a:lnTo>
                      <a:pt x="2186" y="2184"/>
                    </a:lnTo>
                    <a:lnTo>
                      <a:pt x="2192" y="2184"/>
                    </a:lnTo>
                    <a:lnTo>
                      <a:pt x="2196" y="2180"/>
                    </a:lnTo>
                    <a:lnTo>
                      <a:pt x="2198" y="2180"/>
                    </a:lnTo>
                    <a:lnTo>
                      <a:pt x="2202" y="2182"/>
                    </a:lnTo>
                    <a:lnTo>
                      <a:pt x="2202" y="2182"/>
                    </a:lnTo>
                    <a:lnTo>
                      <a:pt x="2204" y="2184"/>
                    </a:lnTo>
                    <a:lnTo>
                      <a:pt x="2206" y="2186"/>
                    </a:lnTo>
                    <a:lnTo>
                      <a:pt x="2206" y="2192"/>
                    </a:lnTo>
                    <a:lnTo>
                      <a:pt x="2206" y="2196"/>
                    </a:lnTo>
                    <a:lnTo>
                      <a:pt x="2206" y="2200"/>
                    </a:lnTo>
                    <a:lnTo>
                      <a:pt x="2210" y="2202"/>
                    </a:lnTo>
                    <a:lnTo>
                      <a:pt x="2210" y="2202"/>
                    </a:lnTo>
                    <a:lnTo>
                      <a:pt x="2218" y="2208"/>
                    </a:lnTo>
                    <a:lnTo>
                      <a:pt x="2226" y="2218"/>
                    </a:lnTo>
                    <a:lnTo>
                      <a:pt x="2234" y="2228"/>
                    </a:lnTo>
                    <a:lnTo>
                      <a:pt x="2242" y="2234"/>
                    </a:lnTo>
                    <a:lnTo>
                      <a:pt x="2242" y="2234"/>
                    </a:lnTo>
                    <a:lnTo>
                      <a:pt x="2248" y="2238"/>
                    </a:lnTo>
                    <a:lnTo>
                      <a:pt x="2252" y="2246"/>
                    </a:lnTo>
                    <a:lnTo>
                      <a:pt x="2252" y="2252"/>
                    </a:lnTo>
                    <a:lnTo>
                      <a:pt x="2250" y="2256"/>
                    </a:lnTo>
                    <a:lnTo>
                      <a:pt x="2250" y="2256"/>
                    </a:lnTo>
                    <a:lnTo>
                      <a:pt x="2246" y="2260"/>
                    </a:lnTo>
                    <a:lnTo>
                      <a:pt x="2246" y="2266"/>
                    </a:lnTo>
                    <a:lnTo>
                      <a:pt x="2250" y="2274"/>
                    </a:lnTo>
                    <a:lnTo>
                      <a:pt x="2252" y="2276"/>
                    </a:lnTo>
                    <a:lnTo>
                      <a:pt x="2258" y="2278"/>
                    </a:lnTo>
                    <a:lnTo>
                      <a:pt x="2258" y="2278"/>
                    </a:lnTo>
                    <a:lnTo>
                      <a:pt x="2264" y="2280"/>
                    </a:lnTo>
                    <a:lnTo>
                      <a:pt x="2268" y="2280"/>
                    </a:lnTo>
                    <a:lnTo>
                      <a:pt x="2270" y="2278"/>
                    </a:lnTo>
                    <a:lnTo>
                      <a:pt x="2272" y="2276"/>
                    </a:lnTo>
                    <a:lnTo>
                      <a:pt x="2272" y="2276"/>
                    </a:lnTo>
                    <a:lnTo>
                      <a:pt x="2276" y="2278"/>
                    </a:lnTo>
                    <a:lnTo>
                      <a:pt x="2280" y="2282"/>
                    </a:lnTo>
                    <a:lnTo>
                      <a:pt x="2282" y="2284"/>
                    </a:lnTo>
                    <a:lnTo>
                      <a:pt x="2286" y="2286"/>
                    </a:lnTo>
                    <a:lnTo>
                      <a:pt x="2286" y="2286"/>
                    </a:lnTo>
                    <a:lnTo>
                      <a:pt x="2290" y="2288"/>
                    </a:lnTo>
                    <a:lnTo>
                      <a:pt x="2298" y="2292"/>
                    </a:lnTo>
                    <a:lnTo>
                      <a:pt x="2302" y="2296"/>
                    </a:lnTo>
                    <a:lnTo>
                      <a:pt x="2304" y="2300"/>
                    </a:lnTo>
                    <a:lnTo>
                      <a:pt x="2304" y="2304"/>
                    </a:lnTo>
                    <a:lnTo>
                      <a:pt x="2304" y="2304"/>
                    </a:lnTo>
                    <a:lnTo>
                      <a:pt x="2306" y="2310"/>
                    </a:lnTo>
                    <a:lnTo>
                      <a:pt x="2308" y="2314"/>
                    </a:lnTo>
                    <a:lnTo>
                      <a:pt x="2312" y="2316"/>
                    </a:lnTo>
                    <a:lnTo>
                      <a:pt x="2320" y="2318"/>
                    </a:lnTo>
                    <a:lnTo>
                      <a:pt x="2320" y="2318"/>
                    </a:lnTo>
                    <a:lnTo>
                      <a:pt x="2330" y="2318"/>
                    </a:lnTo>
                    <a:lnTo>
                      <a:pt x="2342" y="2322"/>
                    </a:lnTo>
                    <a:lnTo>
                      <a:pt x="2354" y="2326"/>
                    </a:lnTo>
                    <a:lnTo>
                      <a:pt x="2362" y="2334"/>
                    </a:lnTo>
                    <a:lnTo>
                      <a:pt x="2362" y="2334"/>
                    </a:lnTo>
                    <a:lnTo>
                      <a:pt x="2368" y="2338"/>
                    </a:lnTo>
                    <a:lnTo>
                      <a:pt x="2374" y="2340"/>
                    </a:lnTo>
                    <a:lnTo>
                      <a:pt x="2378" y="2342"/>
                    </a:lnTo>
                    <a:lnTo>
                      <a:pt x="2382" y="2346"/>
                    </a:lnTo>
                    <a:lnTo>
                      <a:pt x="2382" y="2346"/>
                    </a:lnTo>
                    <a:lnTo>
                      <a:pt x="2384" y="2350"/>
                    </a:lnTo>
                    <a:lnTo>
                      <a:pt x="2386" y="2350"/>
                    </a:lnTo>
                    <a:lnTo>
                      <a:pt x="2394" y="2350"/>
                    </a:lnTo>
                    <a:lnTo>
                      <a:pt x="2400" y="2346"/>
                    </a:lnTo>
                    <a:lnTo>
                      <a:pt x="2402" y="2342"/>
                    </a:lnTo>
                    <a:lnTo>
                      <a:pt x="2402" y="2342"/>
                    </a:lnTo>
                    <a:lnTo>
                      <a:pt x="2404" y="2338"/>
                    </a:lnTo>
                    <a:lnTo>
                      <a:pt x="2400" y="2334"/>
                    </a:lnTo>
                    <a:lnTo>
                      <a:pt x="2398" y="2330"/>
                    </a:lnTo>
                    <a:lnTo>
                      <a:pt x="2396" y="2326"/>
                    </a:lnTo>
                    <a:lnTo>
                      <a:pt x="2396" y="2326"/>
                    </a:lnTo>
                    <a:lnTo>
                      <a:pt x="2396" y="2324"/>
                    </a:lnTo>
                    <a:lnTo>
                      <a:pt x="2396" y="2322"/>
                    </a:lnTo>
                    <a:lnTo>
                      <a:pt x="2400" y="2320"/>
                    </a:lnTo>
                    <a:lnTo>
                      <a:pt x="2406" y="2318"/>
                    </a:lnTo>
                    <a:lnTo>
                      <a:pt x="2410" y="2312"/>
                    </a:lnTo>
                    <a:lnTo>
                      <a:pt x="2410" y="2312"/>
                    </a:lnTo>
                    <a:lnTo>
                      <a:pt x="2412" y="2310"/>
                    </a:lnTo>
                    <a:lnTo>
                      <a:pt x="2414" y="2306"/>
                    </a:lnTo>
                    <a:lnTo>
                      <a:pt x="2422" y="2304"/>
                    </a:lnTo>
                    <a:lnTo>
                      <a:pt x="2432" y="2302"/>
                    </a:lnTo>
                    <a:lnTo>
                      <a:pt x="2440" y="2304"/>
                    </a:lnTo>
                    <a:lnTo>
                      <a:pt x="2440" y="2304"/>
                    </a:lnTo>
                    <a:lnTo>
                      <a:pt x="2446" y="2306"/>
                    </a:lnTo>
                    <a:lnTo>
                      <a:pt x="2450" y="2310"/>
                    </a:lnTo>
                    <a:lnTo>
                      <a:pt x="2450" y="2316"/>
                    </a:lnTo>
                    <a:lnTo>
                      <a:pt x="2448" y="2322"/>
                    </a:lnTo>
                    <a:lnTo>
                      <a:pt x="2448" y="2322"/>
                    </a:lnTo>
                    <a:lnTo>
                      <a:pt x="2446" y="2326"/>
                    </a:lnTo>
                    <a:lnTo>
                      <a:pt x="2446" y="2330"/>
                    </a:lnTo>
                    <a:lnTo>
                      <a:pt x="2454" y="2340"/>
                    </a:lnTo>
                    <a:lnTo>
                      <a:pt x="2472" y="2358"/>
                    </a:lnTo>
                    <a:lnTo>
                      <a:pt x="2472" y="2358"/>
                    </a:lnTo>
                    <a:lnTo>
                      <a:pt x="2476" y="2366"/>
                    </a:lnTo>
                    <a:lnTo>
                      <a:pt x="2478" y="2370"/>
                    </a:lnTo>
                    <a:lnTo>
                      <a:pt x="2478" y="2376"/>
                    </a:lnTo>
                    <a:lnTo>
                      <a:pt x="2478" y="2380"/>
                    </a:lnTo>
                    <a:lnTo>
                      <a:pt x="2478" y="2380"/>
                    </a:lnTo>
                    <a:lnTo>
                      <a:pt x="2480" y="2388"/>
                    </a:lnTo>
                    <a:lnTo>
                      <a:pt x="2480" y="2392"/>
                    </a:lnTo>
                    <a:lnTo>
                      <a:pt x="2478" y="2396"/>
                    </a:lnTo>
                    <a:lnTo>
                      <a:pt x="2478" y="2396"/>
                    </a:lnTo>
                    <a:lnTo>
                      <a:pt x="2476" y="2398"/>
                    </a:lnTo>
                    <a:lnTo>
                      <a:pt x="2476" y="2402"/>
                    </a:lnTo>
                    <a:lnTo>
                      <a:pt x="2476" y="2416"/>
                    </a:lnTo>
                    <a:lnTo>
                      <a:pt x="2478" y="2428"/>
                    </a:lnTo>
                    <a:lnTo>
                      <a:pt x="2482" y="2438"/>
                    </a:lnTo>
                    <a:lnTo>
                      <a:pt x="2482" y="2438"/>
                    </a:lnTo>
                    <a:lnTo>
                      <a:pt x="2484" y="2442"/>
                    </a:lnTo>
                    <a:lnTo>
                      <a:pt x="2484" y="2446"/>
                    </a:lnTo>
                    <a:lnTo>
                      <a:pt x="2476" y="2460"/>
                    </a:lnTo>
                    <a:lnTo>
                      <a:pt x="2476" y="2460"/>
                    </a:lnTo>
                    <a:lnTo>
                      <a:pt x="2472" y="2468"/>
                    </a:lnTo>
                    <a:lnTo>
                      <a:pt x="2468" y="2474"/>
                    </a:lnTo>
                    <a:lnTo>
                      <a:pt x="2462" y="2478"/>
                    </a:lnTo>
                    <a:lnTo>
                      <a:pt x="2454" y="2480"/>
                    </a:lnTo>
                    <a:lnTo>
                      <a:pt x="2454" y="2480"/>
                    </a:lnTo>
                    <a:lnTo>
                      <a:pt x="2450" y="2480"/>
                    </a:lnTo>
                    <a:lnTo>
                      <a:pt x="2448" y="2482"/>
                    </a:lnTo>
                    <a:lnTo>
                      <a:pt x="2444" y="2488"/>
                    </a:lnTo>
                    <a:lnTo>
                      <a:pt x="2442" y="2494"/>
                    </a:lnTo>
                    <a:lnTo>
                      <a:pt x="2440" y="2496"/>
                    </a:lnTo>
                    <a:lnTo>
                      <a:pt x="2440" y="2496"/>
                    </a:lnTo>
                    <a:lnTo>
                      <a:pt x="2438" y="2498"/>
                    </a:lnTo>
                    <a:lnTo>
                      <a:pt x="2436" y="2502"/>
                    </a:lnTo>
                    <a:lnTo>
                      <a:pt x="2434" y="2512"/>
                    </a:lnTo>
                    <a:lnTo>
                      <a:pt x="2434" y="2512"/>
                    </a:lnTo>
                    <a:lnTo>
                      <a:pt x="2434" y="2516"/>
                    </a:lnTo>
                    <a:lnTo>
                      <a:pt x="2430" y="2518"/>
                    </a:lnTo>
                    <a:lnTo>
                      <a:pt x="2424" y="2520"/>
                    </a:lnTo>
                    <a:lnTo>
                      <a:pt x="2416" y="2522"/>
                    </a:lnTo>
                    <a:lnTo>
                      <a:pt x="2416" y="2522"/>
                    </a:lnTo>
                    <a:lnTo>
                      <a:pt x="2412" y="2522"/>
                    </a:lnTo>
                    <a:lnTo>
                      <a:pt x="2410" y="2524"/>
                    </a:lnTo>
                    <a:lnTo>
                      <a:pt x="2408" y="2528"/>
                    </a:lnTo>
                    <a:lnTo>
                      <a:pt x="2408" y="2542"/>
                    </a:lnTo>
                    <a:lnTo>
                      <a:pt x="2408" y="2542"/>
                    </a:lnTo>
                    <a:lnTo>
                      <a:pt x="2406" y="2546"/>
                    </a:lnTo>
                    <a:lnTo>
                      <a:pt x="2402" y="2550"/>
                    </a:lnTo>
                    <a:lnTo>
                      <a:pt x="2398" y="2552"/>
                    </a:lnTo>
                    <a:lnTo>
                      <a:pt x="2396" y="2558"/>
                    </a:lnTo>
                    <a:lnTo>
                      <a:pt x="2396" y="2558"/>
                    </a:lnTo>
                    <a:lnTo>
                      <a:pt x="2394" y="2562"/>
                    </a:lnTo>
                    <a:lnTo>
                      <a:pt x="2394" y="2566"/>
                    </a:lnTo>
                    <a:lnTo>
                      <a:pt x="2392" y="2570"/>
                    </a:lnTo>
                    <a:lnTo>
                      <a:pt x="2388" y="2572"/>
                    </a:lnTo>
                    <a:lnTo>
                      <a:pt x="2388" y="2572"/>
                    </a:lnTo>
                    <a:lnTo>
                      <a:pt x="2382" y="2576"/>
                    </a:lnTo>
                    <a:lnTo>
                      <a:pt x="2380" y="2580"/>
                    </a:lnTo>
                    <a:lnTo>
                      <a:pt x="2380" y="2586"/>
                    </a:lnTo>
                    <a:lnTo>
                      <a:pt x="2382" y="2590"/>
                    </a:lnTo>
                    <a:lnTo>
                      <a:pt x="2382" y="2590"/>
                    </a:lnTo>
                    <a:lnTo>
                      <a:pt x="2384" y="2596"/>
                    </a:lnTo>
                    <a:lnTo>
                      <a:pt x="2384" y="2602"/>
                    </a:lnTo>
                    <a:lnTo>
                      <a:pt x="2380" y="2608"/>
                    </a:lnTo>
                    <a:lnTo>
                      <a:pt x="2380" y="2608"/>
                    </a:lnTo>
                    <a:lnTo>
                      <a:pt x="2380" y="2612"/>
                    </a:lnTo>
                    <a:lnTo>
                      <a:pt x="2384" y="2614"/>
                    </a:lnTo>
                    <a:lnTo>
                      <a:pt x="2396" y="2622"/>
                    </a:lnTo>
                    <a:lnTo>
                      <a:pt x="2396" y="2622"/>
                    </a:lnTo>
                    <a:lnTo>
                      <a:pt x="2400" y="2626"/>
                    </a:lnTo>
                    <a:lnTo>
                      <a:pt x="2404" y="2626"/>
                    </a:lnTo>
                    <a:lnTo>
                      <a:pt x="2406" y="2624"/>
                    </a:lnTo>
                    <a:lnTo>
                      <a:pt x="2408" y="2626"/>
                    </a:lnTo>
                    <a:lnTo>
                      <a:pt x="2408" y="2626"/>
                    </a:lnTo>
                    <a:lnTo>
                      <a:pt x="2410" y="2632"/>
                    </a:lnTo>
                    <a:lnTo>
                      <a:pt x="2408" y="2636"/>
                    </a:lnTo>
                    <a:lnTo>
                      <a:pt x="2404" y="2642"/>
                    </a:lnTo>
                    <a:lnTo>
                      <a:pt x="2396" y="2642"/>
                    </a:lnTo>
                    <a:lnTo>
                      <a:pt x="2396" y="2642"/>
                    </a:lnTo>
                    <a:lnTo>
                      <a:pt x="2390" y="2646"/>
                    </a:lnTo>
                    <a:lnTo>
                      <a:pt x="2382" y="2652"/>
                    </a:lnTo>
                    <a:lnTo>
                      <a:pt x="2376" y="2658"/>
                    </a:lnTo>
                    <a:lnTo>
                      <a:pt x="2372" y="2666"/>
                    </a:lnTo>
                    <a:lnTo>
                      <a:pt x="2372" y="2666"/>
                    </a:lnTo>
                    <a:lnTo>
                      <a:pt x="2372" y="2672"/>
                    </a:lnTo>
                    <a:lnTo>
                      <a:pt x="2372" y="2676"/>
                    </a:lnTo>
                    <a:lnTo>
                      <a:pt x="2374" y="2686"/>
                    </a:lnTo>
                    <a:lnTo>
                      <a:pt x="2382" y="2704"/>
                    </a:lnTo>
                    <a:lnTo>
                      <a:pt x="2382" y="2704"/>
                    </a:lnTo>
                    <a:lnTo>
                      <a:pt x="2382" y="2708"/>
                    </a:lnTo>
                    <a:lnTo>
                      <a:pt x="2380" y="2708"/>
                    </a:lnTo>
                    <a:lnTo>
                      <a:pt x="2376" y="2708"/>
                    </a:lnTo>
                    <a:lnTo>
                      <a:pt x="2374" y="2712"/>
                    </a:lnTo>
                    <a:lnTo>
                      <a:pt x="2374" y="2712"/>
                    </a:lnTo>
                    <a:lnTo>
                      <a:pt x="2374" y="2714"/>
                    </a:lnTo>
                    <a:lnTo>
                      <a:pt x="2376" y="2718"/>
                    </a:lnTo>
                    <a:lnTo>
                      <a:pt x="2384" y="2724"/>
                    </a:lnTo>
                    <a:lnTo>
                      <a:pt x="2404" y="2736"/>
                    </a:lnTo>
                    <a:lnTo>
                      <a:pt x="2404" y="2736"/>
                    </a:lnTo>
                    <a:lnTo>
                      <a:pt x="2410" y="2742"/>
                    </a:lnTo>
                    <a:lnTo>
                      <a:pt x="2418" y="2754"/>
                    </a:lnTo>
                    <a:lnTo>
                      <a:pt x="2424" y="2764"/>
                    </a:lnTo>
                    <a:lnTo>
                      <a:pt x="2430" y="2772"/>
                    </a:lnTo>
                    <a:lnTo>
                      <a:pt x="2430" y="2772"/>
                    </a:lnTo>
                    <a:lnTo>
                      <a:pt x="2436" y="2780"/>
                    </a:lnTo>
                    <a:lnTo>
                      <a:pt x="2440" y="2788"/>
                    </a:lnTo>
                    <a:lnTo>
                      <a:pt x="2450" y="2814"/>
                    </a:lnTo>
                    <a:lnTo>
                      <a:pt x="2450" y="2814"/>
                    </a:lnTo>
                    <a:lnTo>
                      <a:pt x="2470" y="2858"/>
                    </a:lnTo>
                    <a:lnTo>
                      <a:pt x="2482" y="2878"/>
                    </a:lnTo>
                    <a:lnTo>
                      <a:pt x="2492" y="2894"/>
                    </a:lnTo>
                    <a:lnTo>
                      <a:pt x="2492" y="2894"/>
                    </a:lnTo>
                    <a:lnTo>
                      <a:pt x="2500" y="2906"/>
                    </a:lnTo>
                    <a:lnTo>
                      <a:pt x="2506" y="2916"/>
                    </a:lnTo>
                    <a:lnTo>
                      <a:pt x="2510" y="2924"/>
                    </a:lnTo>
                    <a:lnTo>
                      <a:pt x="2508" y="2930"/>
                    </a:lnTo>
                    <a:lnTo>
                      <a:pt x="2508" y="2930"/>
                    </a:lnTo>
                    <a:lnTo>
                      <a:pt x="2508" y="2934"/>
                    </a:lnTo>
                    <a:lnTo>
                      <a:pt x="2510" y="2942"/>
                    </a:lnTo>
                    <a:lnTo>
                      <a:pt x="2512" y="2948"/>
                    </a:lnTo>
                    <a:lnTo>
                      <a:pt x="2518" y="2954"/>
                    </a:lnTo>
                    <a:lnTo>
                      <a:pt x="2518" y="2954"/>
                    </a:lnTo>
                    <a:lnTo>
                      <a:pt x="2534" y="2968"/>
                    </a:lnTo>
                    <a:lnTo>
                      <a:pt x="2546" y="2976"/>
                    </a:lnTo>
                    <a:lnTo>
                      <a:pt x="2562" y="2984"/>
                    </a:lnTo>
                    <a:lnTo>
                      <a:pt x="2562" y="2984"/>
                    </a:lnTo>
                    <a:lnTo>
                      <a:pt x="2608" y="3010"/>
                    </a:lnTo>
                    <a:lnTo>
                      <a:pt x="2628" y="3022"/>
                    </a:lnTo>
                    <a:lnTo>
                      <a:pt x="2636" y="3028"/>
                    </a:lnTo>
                    <a:lnTo>
                      <a:pt x="2640" y="3034"/>
                    </a:lnTo>
                    <a:lnTo>
                      <a:pt x="2640" y="3034"/>
                    </a:lnTo>
                    <a:lnTo>
                      <a:pt x="2648" y="3042"/>
                    </a:lnTo>
                    <a:lnTo>
                      <a:pt x="2658" y="3050"/>
                    </a:lnTo>
                    <a:lnTo>
                      <a:pt x="2674" y="3058"/>
                    </a:lnTo>
                    <a:lnTo>
                      <a:pt x="2674" y="3058"/>
                    </a:lnTo>
                    <a:lnTo>
                      <a:pt x="2674" y="3062"/>
                    </a:lnTo>
                    <a:lnTo>
                      <a:pt x="2674" y="3070"/>
                    </a:lnTo>
                    <a:lnTo>
                      <a:pt x="2674" y="3080"/>
                    </a:lnTo>
                    <a:lnTo>
                      <a:pt x="2674" y="3088"/>
                    </a:lnTo>
                    <a:lnTo>
                      <a:pt x="2674" y="3088"/>
                    </a:lnTo>
                    <a:lnTo>
                      <a:pt x="2678" y="3100"/>
                    </a:lnTo>
                    <a:lnTo>
                      <a:pt x="2678" y="3120"/>
                    </a:lnTo>
                    <a:lnTo>
                      <a:pt x="2678" y="3140"/>
                    </a:lnTo>
                    <a:lnTo>
                      <a:pt x="2676" y="3158"/>
                    </a:lnTo>
                    <a:lnTo>
                      <a:pt x="2676" y="3158"/>
                    </a:lnTo>
                    <a:lnTo>
                      <a:pt x="2672" y="3180"/>
                    </a:lnTo>
                    <a:lnTo>
                      <a:pt x="2666" y="3198"/>
                    </a:lnTo>
                    <a:lnTo>
                      <a:pt x="2666" y="3198"/>
                    </a:lnTo>
                    <a:lnTo>
                      <a:pt x="2666" y="3204"/>
                    </a:lnTo>
                    <a:lnTo>
                      <a:pt x="2668" y="3208"/>
                    </a:lnTo>
                    <a:lnTo>
                      <a:pt x="2670" y="3212"/>
                    </a:lnTo>
                    <a:lnTo>
                      <a:pt x="2670" y="3214"/>
                    </a:lnTo>
                    <a:lnTo>
                      <a:pt x="2670" y="3214"/>
                    </a:lnTo>
                    <a:lnTo>
                      <a:pt x="2666" y="3220"/>
                    </a:lnTo>
                    <a:lnTo>
                      <a:pt x="2666" y="3228"/>
                    </a:lnTo>
                    <a:lnTo>
                      <a:pt x="2666" y="3250"/>
                    </a:lnTo>
                    <a:lnTo>
                      <a:pt x="2666" y="3250"/>
                    </a:lnTo>
                    <a:lnTo>
                      <a:pt x="2664" y="3268"/>
                    </a:lnTo>
                    <a:lnTo>
                      <a:pt x="2660" y="3286"/>
                    </a:lnTo>
                    <a:lnTo>
                      <a:pt x="2656" y="3302"/>
                    </a:lnTo>
                    <a:lnTo>
                      <a:pt x="2654" y="3314"/>
                    </a:lnTo>
                    <a:lnTo>
                      <a:pt x="2654" y="3314"/>
                    </a:lnTo>
                    <a:lnTo>
                      <a:pt x="2652" y="3320"/>
                    </a:lnTo>
                    <a:lnTo>
                      <a:pt x="2650" y="3326"/>
                    </a:lnTo>
                    <a:lnTo>
                      <a:pt x="2648" y="3334"/>
                    </a:lnTo>
                    <a:lnTo>
                      <a:pt x="2648" y="3342"/>
                    </a:lnTo>
                    <a:lnTo>
                      <a:pt x="2648" y="3342"/>
                    </a:lnTo>
                    <a:lnTo>
                      <a:pt x="2646" y="3350"/>
                    </a:lnTo>
                    <a:lnTo>
                      <a:pt x="2644" y="3356"/>
                    </a:lnTo>
                    <a:lnTo>
                      <a:pt x="2640" y="3360"/>
                    </a:lnTo>
                    <a:lnTo>
                      <a:pt x="2634" y="3366"/>
                    </a:lnTo>
                    <a:lnTo>
                      <a:pt x="2634" y="3366"/>
                    </a:lnTo>
                    <a:lnTo>
                      <a:pt x="2634" y="3368"/>
                    </a:lnTo>
                    <a:lnTo>
                      <a:pt x="2634" y="3372"/>
                    </a:lnTo>
                    <a:lnTo>
                      <a:pt x="2638" y="3380"/>
                    </a:lnTo>
                    <a:lnTo>
                      <a:pt x="2642" y="3390"/>
                    </a:lnTo>
                    <a:lnTo>
                      <a:pt x="2646" y="3398"/>
                    </a:lnTo>
                    <a:lnTo>
                      <a:pt x="2646" y="3398"/>
                    </a:lnTo>
                    <a:lnTo>
                      <a:pt x="2642" y="3404"/>
                    </a:lnTo>
                    <a:lnTo>
                      <a:pt x="2638" y="3410"/>
                    </a:lnTo>
                    <a:lnTo>
                      <a:pt x="2636" y="3418"/>
                    </a:lnTo>
                    <a:lnTo>
                      <a:pt x="2634" y="3422"/>
                    </a:lnTo>
                    <a:lnTo>
                      <a:pt x="2634" y="3428"/>
                    </a:lnTo>
                    <a:lnTo>
                      <a:pt x="2634" y="3428"/>
                    </a:lnTo>
                    <a:lnTo>
                      <a:pt x="2636" y="3444"/>
                    </a:lnTo>
                    <a:lnTo>
                      <a:pt x="2636" y="3462"/>
                    </a:lnTo>
                    <a:lnTo>
                      <a:pt x="2634" y="3488"/>
                    </a:lnTo>
                    <a:lnTo>
                      <a:pt x="2634" y="3488"/>
                    </a:lnTo>
                    <a:lnTo>
                      <a:pt x="2634" y="3492"/>
                    </a:lnTo>
                    <a:lnTo>
                      <a:pt x="2632" y="3494"/>
                    </a:lnTo>
                    <a:lnTo>
                      <a:pt x="2630" y="3498"/>
                    </a:lnTo>
                    <a:lnTo>
                      <a:pt x="2628" y="3506"/>
                    </a:lnTo>
                    <a:lnTo>
                      <a:pt x="2628" y="3506"/>
                    </a:lnTo>
                    <a:lnTo>
                      <a:pt x="2628" y="3514"/>
                    </a:lnTo>
                    <a:lnTo>
                      <a:pt x="2626" y="3520"/>
                    </a:lnTo>
                    <a:lnTo>
                      <a:pt x="2622" y="3528"/>
                    </a:lnTo>
                    <a:lnTo>
                      <a:pt x="2620" y="3540"/>
                    </a:lnTo>
                    <a:lnTo>
                      <a:pt x="2620" y="3540"/>
                    </a:lnTo>
                    <a:lnTo>
                      <a:pt x="2616" y="3554"/>
                    </a:lnTo>
                    <a:lnTo>
                      <a:pt x="2610" y="3570"/>
                    </a:lnTo>
                    <a:lnTo>
                      <a:pt x="2598" y="3598"/>
                    </a:lnTo>
                    <a:lnTo>
                      <a:pt x="2598" y="3598"/>
                    </a:lnTo>
                    <a:lnTo>
                      <a:pt x="2592" y="3614"/>
                    </a:lnTo>
                    <a:lnTo>
                      <a:pt x="2590" y="3618"/>
                    </a:lnTo>
                    <a:lnTo>
                      <a:pt x="2586" y="3620"/>
                    </a:lnTo>
                    <a:lnTo>
                      <a:pt x="2586" y="3620"/>
                    </a:lnTo>
                    <a:lnTo>
                      <a:pt x="2582" y="3620"/>
                    </a:lnTo>
                    <a:lnTo>
                      <a:pt x="2578" y="3624"/>
                    </a:lnTo>
                    <a:lnTo>
                      <a:pt x="2580" y="3632"/>
                    </a:lnTo>
                    <a:lnTo>
                      <a:pt x="2582" y="3640"/>
                    </a:lnTo>
                    <a:lnTo>
                      <a:pt x="2582" y="3640"/>
                    </a:lnTo>
                    <a:lnTo>
                      <a:pt x="2584" y="3648"/>
                    </a:lnTo>
                    <a:lnTo>
                      <a:pt x="2582" y="3656"/>
                    </a:lnTo>
                    <a:lnTo>
                      <a:pt x="2582" y="3666"/>
                    </a:lnTo>
                    <a:lnTo>
                      <a:pt x="2586" y="3674"/>
                    </a:lnTo>
                    <a:lnTo>
                      <a:pt x="2586" y="3674"/>
                    </a:lnTo>
                    <a:lnTo>
                      <a:pt x="2590" y="3682"/>
                    </a:lnTo>
                    <a:lnTo>
                      <a:pt x="2590" y="3688"/>
                    </a:lnTo>
                    <a:lnTo>
                      <a:pt x="2588" y="3694"/>
                    </a:lnTo>
                    <a:lnTo>
                      <a:pt x="2586" y="3702"/>
                    </a:lnTo>
                    <a:lnTo>
                      <a:pt x="2586" y="3702"/>
                    </a:lnTo>
                    <a:lnTo>
                      <a:pt x="2584" y="3708"/>
                    </a:lnTo>
                    <a:lnTo>
                      <a:pt x="2582" y="3714"/>
                    </a:lnTo>
                    <a:lnTo>
                      <a:pt x="2578" y="3718"/>
                    </a:lnTo>
                    <a:lnTo>
                      <a:pt x="2578" y="3724"/>
                    </a:lnTo>
                    <a:lnTo>
                      <a:pt x="2578" y="3724"/>
                    </a:lnTo>
                    <a:lnTo>
                      <a:pt x="2576" y="3732"/>
                    </a:lnTo>
                    <a:lnTo>
                      <a:pt x="2574" y="3740"/>
                    </a:lnTo>
                    <a:lnTo>
                      <a:pt x="2574" y="3748"/>
                    </a:lnTo>
                    <a:lnTo>
                      <a:pt x="2574" y="3756"/>
                    </a:lnTo>
                    <a:lnTo>
                      <a:pt x="2574" y="3756"/>
                    </a:lnTo>
                    <a:lnTo>
                      <a:pt x="2578" y="3764"/>
                    </a:lnTo>
                    <a:lnTo>
                      <a:pt x="2578" y="3770"/>
                    </a:lnTo>
                    <a:lnTo>
                      <a:pt x="2576" y="3772"/>
                    </a:lnTo>
                    <a:lnTo>
                      <a:pt x="2572" y="3774"/>
                    </a:lnTo>
                    <a:lnTo>
                      <a:pt x="2572" y="3774"/>
                    </a:lnTo>
                    <a:lnTo>
                      <a:pt x="2568" y="3774"/>
                    </a:lnTo>
                    <a:lnTo>
                      <a:pt x="2566" y="3780"/>
                    </a:lnTo>
                    <a:lnTo>
                      <a:pt x="2562" y="3790"/>
                    </a:lnTo>
                    <a:lnTo>
                      <a:pt x="2560" y="3802"/>
                    </a:lnTo>
                    <a:lnTo>
                      <a:pt x="2560" y="3802"/>
                    </a:lnTo>
                    <a:lnTo>
                      <a:pt x="2560" y="3814"/>
                    </a:lnTo>
                    <a:lnTo>
                      <a:pt x="2560" y="3820"/>
                    </a:lnTo>
                    <a:lnTo>
                      <a:pt x="2564" y="3822"/>
                    </a:lnTo>
                    <a:lnTo>
                      <a:pt x="2574" y="3820"/>
                    </a:lnTo>
                    <a:lnTo>
                      <a:pt x="2574" y="3820"/>
                    </a:lnTo>
                    <a:lnTo>
                      <a:pt x="2578" y="3818"/>
                    </a:lnTo>
                    <a:lnTo>
                      <a:pt x="2580" y="3812"/>
                    </a:lnTo>
                    <a:lnTo>
                      <a:pt x="2582" y="3796"/>
                    </a:lnTo>
                    <a:lnTo>
                      <a:pt x="2582" y="3780"/>
                    </a:lnTo>
                    <a:lnTo>
                      <a:pt x="2582" y="3774"/>
                    </a:lnTo>
                    <a:lnTo>
                      <a:pt x="2586" y="3772"/>
                    </a:lnTo>
                    <a:lnTo>
                      <a:pt x="2586" y="3772"/>
                    </a:lnTo>
                    <a:lnTo>
                      <a:pt x="2590" y="3770"/>
                    </a:lnTo>
                    <a:lnTo>
                      <a:pt x="2590" y="3768"/>
                    </a:lnTo>
                    <a:lnTo>
                      <a:pt x="2592" y="3764"/>
                    </a:lnTo>
                    <a:lnTo>
                      <a:pt x="2596" y="3762"/>
                    </a:lnTo>
                    <a:lnTo>
                      <a:pt x="2596" y="3762"/>
                    </a:lnTo>
                    <a:lnTo>
                      <a:pt x="2600" y="3762"/>
                    </a:lnTo>
                    <a:lnTo>
                      <a:pt x="2600" y="3766"/>
                    </a:lnTo>
                    <a:lnTo>
                      <a:pt x="2600" y="3770"/>
                    </a:lnTo>
                    <a:lnTo>
                      <a:pt x="2602" y="3770"/>
                    </a:lnTo>
                    <a:lnTo>
                      <a:pt x="2602" y="3772"/>
                    </a:lnTo>
                    <a:lnTo>
                      <a:pt x="2602" y="3772"/>
                    </a:lnTo>
                    <a:lnTo>
                      <a:pt x="2606" y="3774"/>
                    </a:lnTo>
                    <a:lnTo>
                      <a:pt x="2610" y="3776"/>
                    </a:lnTo>
                    <a:lnTo>
                      <a:pt x="2608" y="3780"/>
                    </a:lnTo>
                    <a:lnTo>
                      <a:pt x="2604" y="3784"/>
                    </a:lnTo>
                    <a:lnTo>
                      <a:pt x="2604" y="3784"/>
                    </a:lnTo>
                    <a:lnTo>
                      <a:pt x="2602" y="3786"/>
                    </a:lnTo>
                    <a:lnTo>
                      <a:pt x="2602" y="3788"/>
                    </a:lnTo>
                    <a:lnTo>
                      <a:pt x="2602" y="3794"/>
                    </a:lnTo>
                    <a:lnTo>
                      <a:pt x="2604" y="3802"/>
                    </a:lnTo>
                    <a:lnTo>
                      <a:pt x="2602" y="3806"/>
                    </a:lnTo>
                    <a:lnTo>
                      <a:pt x="2602" y="3806"/>
                    </a:lnTo>
                    <a:lnTo>
                      <a:pt x="2596" y="3818"/>
                    </a:lnTo>
                    <a:lnTo>
                      <a:pt x="2594" y="3822"/>
                    </a:lnTo>
                    <a:lnTo>
                      <a:pt x="2596" y="3828"/>
                    </a:lnTo>
                    <a:lnTo>
                      <a:pt x="2596" y="3828"/>
                    </a:lnTo>
                    <a:lnTo>
                      <a:pt x="2596" y="3834"/>
                    </a:lnTo>
                    <a:lnTo>
                      <a:pt x="2594" y="3836"/>
                    </a:lnTo>
                    <a:lnTo>
                      <a:pt x="2592" y="3840"/>
                    </a:lnTo>
                    <a:lnTo>
                      <a:pt x="2590" y="3846"/>
                    </a:lnTo>
                    <a:lnTo>
                      <a:pt x="2590" y="3846"/>
                    </a:lnTo>
                    <a:lnTo>
                      <a:pt x="2592" y="3852"/>
                    </a:lnTo>
                    <a:lnTo>
                      <a:pt x="2592" y="3856"/>
                    </a:lnTo>
                    <a:lnTo>
                      <a:pt x="2594" y="3858"/>
                    </a:lnTo>
                    <a:lnTo>
                      <a:pt x="2592" y="3860"/>
                    </a:lnTo>
                    <a:lnTo>
                      <a:pt x="2592" y="3860"/>
                    </a:lnTo>
                    <a:lnTo>
                      <a:pt x="2592" y="3862"/>
                    </a:lnTo>
                    <a:lnTo>
                      <a:pt x="2592" y="3866"/>
                    </a:lnTo>
                    <a:lnTo>
                      <a:pt x="2594" y="3870"/>
                    </a:lnTo>
                    <a:lnTo>
                      <a:pt x="2594" y="3870"/>
                    </a:lnTo>
                    <a:lnTo>
                      <a:pt x="2592" y="3870"/>
                    </a:lnTo>
                    <a:lnTo>
                      <a:pt x="2592" y="3870"/>
                    </a:lnTo>
                    <a:lnTo>
                      <a:pt x="2588" y="3874"/>
                    </a:lnTo>
                    <a:lnTo>
                      <a:pt x="2588" y="3876"/>
                    </a:lnTo>
                    <a:lnTo>
                      <a:pt x="2592" y="3888"/>
                    </a:lnTo>
                    <a:lnTo>
                      <a:pt x="2592" y="3888"/>
                    </a:lnTo>
                    <a:lnTo>
                      <a:pt x="2594" y="3890"/>
                    </a:lnTo>
                    <a:lnTo>
                      <a:pt x="2592" y="3890"/>
                    </a:lnTo>
                    <a:lnTo>
                      <a:pt x="2590" y="3892"/>
                    </a:lnTo>
                    <a:lnTo>
                      <a:pt x="2584" y="3892"/>
                    </a:lnTo>
                    <a:lnTo>
                      <a:pt x="2578" y="3896"/>
                    </a:lnTo>
                    <a:lnTo>
                      <a:pt x="2578" y="3896"/>
                    </a:lnTo>
                    <a:lnTo>
                      <a:pt x="2578" y="3898"/>
                    </a:lnTo>
                    <a:lnTo>
                      <a:pt x="2578" y="3900"/>
                    </a:lnTo>
                    <a:lnTo>
                      <a:pt x="2580" y="3904"/>
                    </a:lnTo>
                    <a:lnTo>
                      <a:pt x="2582" y="3908"/>
                    </a:lnTo>
                    <a:lnTo>
                      <a:pt x="2582" y="3910"/>
                    </a:lnTo>
                    <a:lnTo>
                      <a:pt x="2582" y="3914"/>
                    </a:lnTo>
                    <a:lnTo>
                      <a:pt x="2582" y="3914"/>
                    </a:lnTo>
                    <a:lnTo>
                      <a:pt x="2580" y="3916"/>
                    </a:lnTo>
                    <a:lnTo>
                      <a:pt x="2578" y="3916"/>
                    </a:lnTo>
                    <a:lnTo>
                      <a:pt x="2572" y="3914"/>
                    </a:lnTo>
                    <a:lnTo>
                      <a:pt x="2564" y="3906"/>
                    </a:lnTo>
                    <a:lnTo>
                      <a:pt x="2564" y="3906"/>
                    </a:lnTo>
                    <a:lnTo>
                      <a:pt x="2562" y="3904"/>
                    </a:lnTo>
                    <a:lnTo>
                      <a:pt x="2564" y="3902"/>
                    </a:lnTo>
                    <a:lnTo>
                      <a:pt x="2566" y="3898"/>
                    </a:lnTo>
                    <a:lnTo>
                      <a:pt x="2576" y="3888"/>
                    </a:lnTo>
                    <a:lnTo>
                      <a:pt x="2576" y="3888"/>
                    </a:lnTo>
                    <a:lnTo>
                      <a:pt x="2578" y="3884"/>
                    </a:lnTo>
                    <a:lnTo>
                      <a:pt x="2578" y="3882"/>
                    </a:lnTo>
                    <a:lnTo>
                      <a:pt x="2574" y="3874"/>
                    </a:lnTo>
                    <a:lnTo>
                      <a:pt x="2568" y="3868"/>
                    </a:lnTo>
                    <a:lnTo>
                      <a:pt x="2564" y="3868"/>
                    </a:lnTo>
                    <a:lnTo>
                      <a:pt x="2562" y="3868"/>
                    </a:lnTo>
                    <a:lnTo>
                      <a:pt x="2562" y="3868"/>
                    </a:lnTo>
                    <a:lnTo>
                      <a:pt x="2560" y="3870"/>
                    </a:lnTo>
                    <a:lnTo>
                      <a:pt x="2558" y="3872"/>
                    </a:lnTo>
                    <a:lnTo>
                      <a:pt x="2562" y="3878"/>
                    </a:lnTo>
                    <a:lnTo>
                      <a:pt x="2568" y="3884"/>
                    </a:lnTo>
                    <a:lnTo>
                      <a:pt x="2570" y="3890"/>
                    </a:lnTo>
                    <a:lnTo>
                      <a:pt x="2570" y="3890"/>
                    </a:lnTo>
                    <a:lnTo>
                      <a:pt x="2570" y="3892"/>
                    </a:lnTo>
                    <a:lnTo>
                      <a:pt x="2568" y="3892"/>
                    </a:lnTo>
                    <a:lnTo>
                      <a:pt x="2562" y="3892"/>
                    </a:lnTo>
                    <a:lnTo>
                      <a:pt x="2558" y="3892"/>
                    </a:lnTo>
                    <a:lnTo>
                      <a:pt x="2556" y="3894"/>
                    </a:lnTo>
                    <a:lnTo>
                      <a:pt x="2556" y="3896"/>
                    </a:lnTo>
                    <a:lnTo>
                      <a:pt x="2556" y="3896"/>
                    </a:lnTo>
                    <a:lnTo>
                      <a:pt x="2554" y="3900"/>
                    </a:lnTo>
                    <a:lnTo>
                      <a:pt x="2550" y="3904"/>
                    </a:lnTo>
                    <a:lnTo>
                      <a:pt x="2544" y="3904"/>
                    </a:lnTo>
                    <a:lnTo>
                      <a:pt x="2540" y="3908"/>
                    </a:lnTo>
                    <a:lnTo>
                      <a:pt x="2540" y="3908"/>
                    </a:lnTo>
                    <a:lnTo>
                      <a:pt x="2538" y="3910"/>
                    </a:lnTo>
                    <a:lnTo>
                      <a:pt x="2538" y="3912"/>
                    </a:lnTo>
                    <a:lnTo>
                      <a:pt x="2540" y="3916"/>
                    </a:lnTo>
                    <a:lnTo>
                      <a:pt x="2542" y="3920"/>
                    </a:lnTo>
                    <a:lnTo>
                      <a:pt x="2542" y="3920"/>
                    </a:lnTo>
                    <a:lnTo>
                      <a:pt x="2542" y="3922"/>
                    </a:lnTo>
                    <a:lnTo>
                      <a:pt x="2542" y="3922"/>
                    </a:lnTo>
                    <a:lnTo>
                      <a:pt x="2536" y="3924"/>
                    </a:lnTo>
                    <a:lnTo>
                      <a:pt x="2530" y="3928"/>
                    </a:lnTo>
                    <a:lnTo>
                      <a:pt x="2526" y="3932"/>
                    </a:lnTo>
                    <a:lnTo>
                      <a:pt x="2524" y="3938"/>
                    </a:lnTo>
                    <a:lnTo>
                      <a:pt x="2524" y="3938"/>
                    </a:lnTo>
                    <a:lnTo>
                      <a:pt x="2526" y="3942"/>
                    </a:lnTo>
                    <a:lnTo>
                      <a:pt x="2528" y="3942"/>
                    </a:lnTo>
                    <a:lnTo>
                      <a:pt x="2530" y="3942"/>
                    </a:lnTo>
                    <a:lnTo>
                      <a:pt x="2532" y="3938"/>
                    </a:lnTo>
                    <a:lnTo>
                      <a:pt x="2532" y="3938"/>
                    </a:lnTo>
                    <a:lnTo>
                      <a:pt x="2532" y="3936"/>
                    </a:lnTo>
                    <a:lnTo>
                      <a:pt x="2536" y="3934"/>
                    </a:lnTo>
                    <a:lnTo>
                      <a:pt x="2540" y="3934"/>
                    </a:lnTo>
                    <a:lnTo>
                      <a:pt x="2544" y="3938"/>
                    </a:lnTo>
                    <a:lnTo>
                      <a:pt x="2544" y="3938"/>
                    </a:lnTo>
                    <a:lnTo>
                      <a:pt x="2546" y="3942"/>
                    </a:lnTo>
                    <a:lnTo>
                      <a:pt x="2550" y="3942"/>
                    </a:lnTo>
                    <a:lnTo>
                      <a:pt x="2554" y="3940"/>
                    </a:lnTo>
                    <a:lnTo>
                      <a:pt x="2560" y="3940"/>
                    </a:lnTo>
                    <a:lnTo>
                      <a:pt x="2560" y="3940"/>
                    </a:lnTo>
                    <a:lnTo>
                      <a:pt x="2564" y="3944"/>
                    </a:lnTo>
                    <a:lnTo>
                      <a:pt x="2566" y="3948"/>
                    </a:lnTo>
                    <a:lnTo>
                      <a:pt x="2564" y="3952"/>
                    </a:lnTo>
                    <a:lnTo>
                      <a:pt x="2562" y="3954"/>
                    </a:lnTo>
                    <a:lnTo>
                      <a:pt x="2562" y="3954"/>
                    </a:lnTo>
                    <a:lnTo>
                      <a:pt x="2558" y="3956"/>
                    </a:lnTo>
                    <a:lnTo>
                      <a:pt x="2556" y="3960"/>
                    </a:lnTo>
                    <a:lnTo>
                      <a:pt x="2554" y="3964"/>
                    </a:lnTo>
                    <a:lnTo>
                      <a:pt x="2554" y="3972"/>
                    </a:lnTo>
                    <a:lnTo>
                      <a:pt x="2554" y="3972"/>
                    </a:lnTo>
                    <a:lnTo>
                      <a:pt x="2554" y="3974"/>
                    </a:lnTo>
                    <a:lnTo>
                      <a:pt x="2556" y="3976"/>
                    </a:lnTo>
                    <a:lnTo>
                      <a:pt x="2564" y="3976"/>
                    </a:lnTo>
                    <a:lnTo>
                      <a:pt x="2572" y="3974"/>
                    </a:lnTo>
                    <a:lnTo>
                      <a:pt x="2578" y="3974"/>
                    </a:lnTo>
                    <a:lnTo>
                      <a:pt x="2578" y="3974"/>
                    </a:lnTo>
                    <a:lnTo>
                      <a:pt x="2582" y="3978"/>
                    </a:lnTo>
                    <a:lnTo>
                      <a:pt x="2584" y="3982"/>
                    </a:lnTo>
                    <a:lnTo>
                      <a:pt x="2582" y="3986"/>
                    </a:lnTo>
                    <a:lnTo>
                      <a:pt x="2580" y="3986"/>
                    </a:lnTo>
                    <a:lnTo>
                      <a:pt x="2580" y="3984"/>
                    </a:lnTo>
                    <a:lnTo>
                      <a:pt x="2580" y="3984"/>
                    </a:lnTo>
                    <a:lnTo>
                      <a:pt x="2576" y="3982"/>
                    </a:lnTo>
                    <a:lnTo>
                      <a:pt x="2570" y="3978"/>
                    </a:lnTo>
                    <a:lnTo>
                      <a:pt x="2566" y="3978"/>
                    </a:lnTo>
                    <a:lnTo>
                      <a:pt x="2564" y="3978"/>
                    </a:lnTo>
                    <a:lnTo>
                      <a:pt x="2562" y="3980"/>
                    </a:lnTo>
                    <a:lnTo>
                      <a:pt x="2562" y="3980"/>
                    </a:lnTo>
                    <a:lnTo>
                      <a:pt x="2558" y="3984"/>
                    </a:lnTo>
                    <a:lnTo>
                      <a:pt x="2554" y="3984"/>
                    </a:lnTo>
                    <a:lnTo>
                      <a:pt x="2544" y="3982"/>
                    </a:lnTo>
                    <a:lnTo>
                      <a:pt x="2544" y="3982"/>
                    </a:lnTo>
                    <a:lnTo>
                      <a:pt x="2538" y="3982"/>
                    </a:lnTo>
                    <a:lnTo>
                      <a:pt x="2532" y="3986"/>
                    </a:lnTo>
                    <a:lnTo>
                      <a:pt x="2526" y="3992"/>
                    </a:lnTo>
                    <a:lnTo>
                      <a:pt x="2526" y="3994"/>
                    </a:lnTo>
                    <a:lnTo>
                      <a:pt x="2526" y="3996"/>
                    </a:lnTo>
                    <a:lnTo>
                      <a:pt x="2526" y="3996"/>
                    </a:lnTo>
                    <a:lnTo>
                      <a:pt x="2530" y="4000"/>
                    </a:lnTo>
                    <a:lnTo>
                      <a:pt x="2532" y="4004"/>
                    </a:lnTo>
                    <a:lnTo>
                      <a:pt x="2534" y="4008"/>
                    </a:lnTo>
                    <a:lnTo>
                      <a:pt x="2538" y="4008"/>
                    </a:lnTo>
                    <a:lnTo>
                      <a:pt x="2538" y="4008"/>
                    </a:lnTo>
                    <a:lnTo>
                      <a:pt x="2544" y="4006"/>
                    </a:lnTo>
                    <a:lnTo>
                      <a:pt x="2548" y="4004"/>
                    </a:lnTo>
                    <a:lnTo>
                      <a:pt x="2550" y="4000"/>
                    </a:lnTo>
                    <a:lnTo>
                      <a:pt x="2550" y="4000"/>
                    </a:lnTo>
                    <a:lnTo>
                      <a:pt x="2554" y="3996"/>
                    </a:lnTo>
                    <a:lnTo>
                      <a:pt x="2556" y="3996"/>
                    </a:lnTo>
                    <a:lnTo>
                      <a:pt x="2560" y="3996"/>
                    </a:lnTo>
                    <a:lnTo>
                      <a:pt x="2562" y="4002"/>
                    </a:lnTo>
                    <a:lnTo>
                      <a:pt x="2562" y="4002"/>
                    </a:lnTo>
                    <a:lnTo>
                      <a:pt x="2562" y="4004"/>
                    </a:lnTo>
                    <a:lnTo>
                      <a:pt x="2560" y="4008"/>
                    </a:lnTo>
                    <a:lnTo>
                      <a:pt x="2556" y="4010"/>
                    </a:lnTo>
                    <a:lnTo>
                      <a:pt x="2552" y="4010"/>
                    </a:lnTo>
                    <a:lnTo>
                      <a:pt x="2548" y="4014"/>
                    </a:lnTo>
                    <a:lnTo>
                      <a:pt x="2548" y="4014"/>
                    </a:lnTo>
                    <a:lnTo>
                      <a:pt x="2542" y="4022"/>
                    </a:lnTo>
                    <a:lnTo>
                      <a:pt x="2534" y="4030"/>
                    </a:lnTo>
                    <a:lnTo>
                      <a:pt x="2534" y="4030"/>
                    </a:lnTo>
                    <a:lnTo>
                      <a:pt x="2530" y="4034"/>
                    </a:lnTo>
                    <a:lnTo>
                      <a:pt x="2532" y="4038"/>
                    </a:lnTo>
                    <a:lnTo>
                      <a:pt x="2534" y="4042"/>
                    </a:lnTo>
                    <a:lnTo>
                      <a:pt x="2540" y="4040"/>
                    </a:lnTo>
                    <a:lnTo>
                      <a:pt x="2540" y="4040"/>
                    </a:lnTo>
                    <a:lnTo>
                      <a:pt x="2542" y="4040"/>
                    </a:lnTo>
                    <a:lnTo>
                      <a:pt x="2542" y="4044"/>
                    </a:lnTo>
                    <a:lnTo>
                      <a:pt x="2542" y="4048"/>
                    </a:lnTo>
                    <a:lnTo>
                      <a:pt x="2544" y="4048"/>
                    </a:lnTo>
                    <a:lnTo>
                      <a:pt x="2546" y="4050"/>
                    </a:lnTo>
                    <a:lnTo>
                      <a:pt x="2546" y="4050"/>
                    </a:lnTo>
                    <a:lnTo>
                      <a:pt x="2552" y="4048"/>
                    </a:lnTo>
                    <a:lnTo>
                      <a:pt x="2554" y="4046"/>
                    </a:lnTo>
                    <a:lnTo>
                      <a:pt x="2556" y="4042"/>
                    </a:lnTo>
                    <a:lnTo>
                      <a:pt x="2554" y="4038"/>
                    </a:lnTo>
                    <a:lnTo>
                      <a:pt x="2554" y="4038"/>
                    </a:lnTo>
                    <a:lnTo>
                      <a:pt x="2554" y="4032"/>
                    </a:lnTo>
                    <a:lnTo>
                      <a:pt x="2556" y="4028"/>
                    </a:lnTo>
                    <a:lnTo>
                      <a:pt x="2560" y="4024"/>
                    </a:lnTo>
                    <a:lnTo>
                      <a:pt x="2564" y="4024"/>
                    </a:lnTo>
                    <a:lnTo>
                      <a:pt x="2566" y="4026"/>
                    </a:lnTo>
                    <a:lnTo>
                      <a:pt x="2566" y="4026"/>
                    </a:lnTo>
                    <a:lnTo>
                      <a:pt x="2568" y="4028"/>
                    </a:lnTo>
                    <a:lnTo>
                      <a:pt x="2568" y="4030"/>
                    </a:lnTo>
                    <a:lnTo>
                      <a:pt x="2566" y="4036"/>
                    </a:lnTo>
                    <a:lnTo>
                      <a:pt x="2564" y="4040"/>
                    </a:lnTo>
                    <a:lnTo>
                      <a:pt x="2562" y="4046"/>
                    </a:lnTo>
                    <a:lnTo>
                      <a:pt x="2562" y="4046"/>
                    </a:lnTo>
                    <a:lnTo>
                      <a:pt x="2560" y="4056"/>
                    </a:lnTo>
                    <a:lnTo>
                      <a:pt x="2558" y="4066"/>
                    </a:lnTo>
                    <a:lnTo>
                      <a:pt x="2558" y="4066"/>
                    </a:lnTo>
                    <a:lnTo>
                      <a:pt x="2558" y="4068"/>
                    </a:lnTo>
                    <a:lnTo>
                      <a:pt x="2554" y="4070"/>
                    </a:lnTo>
                    <a:lnTo>
                      <a:pt x="2552" y="4072"/>
                    </a:lnTo>
                    <a:lnTo>
                      <a:pt x="2550" y="4076"/>
                    </a:lnTo>
                    <a:lnTo>
                      <a:pt x="2550" y="4076"/>
                    </a:lnTo>
                    <a:lnTo>
                      <a:pt x="2550" y="4078"/>
                    </a:lnTo>
                    <a:lnTo>
                      <a:pt x="2548" y="4080"/>
                    </a:lnTo>
                    <a:lnTo>
                      <a:pt x="2544" y="4080"/>
                    </a:lnTo>
                    <a:lnTo>
                      <a:pt x="2540" y="4080"/>
                    </a:lnTo>
                    <a:lnTo>
                      <a:pt x="2542" y="4084"/>
                    </a:lnTo>
                    <a:lnTo>
                      <a:pt x="2542" y="4084"/>
                    </a:lnTo>
                    <a:lnTo>
                      <a:pt x="2544" y="4086"/>
                    </a:lnTo>
                    <a:lnTo>
                      <a:pt x="2544" y="4088"/>
                    </a:lnTo>
                    <a:lnTo>
                      <a:pt x="2542" y="4092"/>
                    </a:lnTo>
                    <a:lnTo>
                      <a:pt x="2540" y="4096"/>
                    </a:lnTo>
                    <a:lnTo>
                      <a:pt x="2540" y="4098"/>
                    </a:lnTo>
                    <a:lnTo>
                      <a:pt x="2542" y="4100"/>
                    </a:lnTo>
                    <a:lnTo>
                      <a:pt x="2542" y="4100"/>
                    </a:lnTo>
                    <a:lnTo>
                      <a:pt x="2542" y="4100"/>
                    </a:lnTo>
                    <a:lnTo>
                      <a:pt x="2544" y="4100"/>
                    </a:lnTo>
                    <a:lnTo>
                      <a:pt x="2548" y="4098"/>
                    </a:lnTo>
                    <a:lnTo>
                      <a:pt x="2552" y="4096"/>
                    </a:lnTo>
                    <a:lnTo>
                      <a:pt x="2556" y="4096"/>
                    </a:lnTo>
                    <a:lnTo>
                      <a:pt x="2556" y="4096"/>
                    </a:lnTo>
                    <a:lnTo>
                      <a:pt x="2562" y="4098"/>
                    </a:lnTo>
                    <a:lnTo>
                      <a:pt x="2570" y="4096"/>
                    </a:lnTo>
                    <a:lnTo>
                      <a:pt x="2570" y="4096"/>
                    </a:lnTo>
                    <a:lnTo>
                      <a:pt x="2576" y="4096"/>
                    </a:lnTo>
                    <a:lnTo>
                      <a:pt x="2578" y="4098"/>
                    </a:lnTo>
                    <a:lnTo>
                      <a:pt x="2578" y="4102"/>
                    </a:lnTo>
                    <a:lnTo>
                      <a:pt x="2576" y="4104"/>
                    </a:lnTo>
                    <a:lnTo>
                      <a:pt x="2576" y="4104"/>
                    </a:lnTo>
                    <a:lnTo>
                      <a:pt x="2570" y="4108"/>
                    </a:lnTo>
                    <a:lnTo>
                      <a:pt x="2564" y="4112"/>
                    </a:lnTo>
                    <a:lnTo>
                      <a:pt x="2562" y="4116"/>
                    </a:lnTo>
                    <a:lnTo>
                      <a:pt x="2562" y="4118"/>
                    </a:lnTo>
                    <a:lnTo>
                      <a:pt x="2562" y="4118"/>
                    </a:lnTo>
                    <a:lnTo>
                      <a:pt x="2566" y="4118"/>
                    </a:lnTo>
                    <a:lnTo>
                      <a:pt x="2572" y="4116"/>
                    </a:lnTo>
                    <a:lnTo>
                      <a:pt x="2576" y="4116"/>
                    </a:lnTo>
                    <a:lnTo>
                      <a:pt x="2578" y="4118"/>
                    </a:lnTo>
                    <a:lnTo>
                      <a:pt x="2578" y="4120"/>
                    </a:lnTo>
                    <a:lnTo>
                      <a:pt x="2578" y="4120"/>
                    </a:lnTo>
                    <a:lnTo>
                      <a:pt x="2582" y="4124"/>
                    </a:lnTo>
                    <a:lnTo>
                      <a:pt x="2584" y="4124"/>
                    </a:lnTo>
                    <a:lnTo>
                      <a:pt x="2586" y="4122"/>
                    </a:lnTo>
                    <a:lnTo>
                      <a:pt x="2588" y="4116"/>
                    </a:lnTo>
                    <a:lnTo>
                      <a:pt x="2588" y="4116"/>
                    </a:lnTo>
                    <a:lnTo>
                      <a:pt x="2588" y="4114"/>
                    </a:lnTo>
                    <a:lnTo>
                      <a:pt x="2590" y="4112"/>
                    </a:lnTo>
                    <a:lnTo>
                      <a:pt x="2596" y="4114"/>
                    </a:lnTo>
                    <a:lnTo>
                      <a:pt x="2602" y="4118"/>
                    </a:lnTo>
                    <a:lnTo>
                      <a:pt x="2606" y="4122"/>
                    </a:lnTo>
                    <a:lnTo>
                      <a:pt x="2606" y="4122"/>
                    </a:lnTo>
                    <a:lnTo>
                      <a:pt x="2606" y="4124"/>
                    </a:lnTo>
                    <a:lnTo>
                      <a:pt x="2604" y="4128"/>
                    </a:lnTo>
                    <a:lnTo>
                      <a:pt x="2598" y="4130"/>
                    </a:lnTo>
                    <a:lnTo>
                      <a:pt x="2590" y="4132"/>
                    </a:lnTo>
                    <a:lnTo>
                      <a:pt x="2582" y="4132"/>
                    </a:lnTo>
                    <a:lnTo>
                      <a:pt x="2582" y="4132"/>
                    </a:lnTo>
                    <a:lnTo>
                      <a:pt x="2576" y="4132"/>
                    </a:lnTo>
                    <a:lnTo>
                      <a:pt x="2572" y="4136"/>
                    </a:lnTo>
                    <a:lnTo>
                      <a:pt x="2570" y="4142"/>
                    </a:lnTo>
                    <a:lnTo>
                      <a:pt x="2574" y="4148"/>
                    </a:lnTo>
                    <a:lnTo>
                      <a:pt x="2574" y="4148"/>
                    </a:lnTo>
                    <a:lnTo>
                      <a:pt x="2578" y="4152"/>
                    </a:lnTo>
                    <a:lnTo>
                      <a:pt x="2584" y="4150"/>
                    </a:lnTo>
                    <a:lnTo>
                      <a:pt x="2588" y="4146"/>
                    </a:lnTo>
                    <a:lnTo>
                      <a:pt x="2594" y="4142"/>
                    </a:lnTo>
                    <a:lnTo>
                      <a:pt x="2594" y="4142"/>
                    </a:lnTo>
                    <a:lnTo>
                      <a:pt x="2596" y="4140"/>
                    </a:lnTo>
                    <a:lnTo>
                      <a:pt x="2602" y="4138"/>
                    </a:lnTo>
                    <a:lnTo>
                      <a:pt x="2616" y="4138"/>
                    </a:lnTo>
                    <a:lnTo>
                      <a:pt x="2628" y="4140"/>
                    </a:lnTo>
                    <a:lnTo>
                      <a:pt x="2632" y="4142"/>
                    </a:lnTo>
                    <a:lnTo>
                      <a:pt x="2634" y="4144"/>
                    </a:lnTo>
                    <a:lnTo>
                      <a:pt x="2634" y="4144"/>
                    </a:lnTo>
                    <a:lnTo>
                      <a:pt x="2636" y="4146"/>
                    </a:lnTo>
                    <a:lnTo>
                      <a:pt x="2634" y="4148"/>
                    </a:lnTo>
                    <a:lnTo>
                      <a:pt x="2628" y="4148"/>
                    </a:lnTo>
                    <a:lnTo>
                      <a:pt x="2622" y="4148"/>
                    </a:lnTo>
                    <a:lnTo>
                      <a:pt x="2618" y="4150"/>
                    </a:lnTo>
                    <a:lnTo>
                      <a:pt x="2618" y="4150"/>
                    </a:lnTo>
                    <a:lnTo>
                      <a:pt x="2614" y="4152"/>
                    </a:lnTo>
                    <a:lnTo>
                      <a:pt x="2610" y="4154"/>
                    </a:lnTo>
                    <a:lnTo>
                      <a:pt x="2604" y="4154"/>
                    </a:lnTo>
                    <a:lnTo>
                      <a:pt x="2602" y="4152"/>
                    </a:lnTo>
                    <a:lnTo>
                      <a:pt x="2602" y="4152"/>
                    </a:lnTo>
                    <a:lnTo>
                      <a:pt x="2600" y="4152"/>
                    </a:lnTo>
                    <a:lnTo>
                      <a:pt x="2598" y="4152"/>
                    </a:lnTo>
                    <a:lnTo>
                      <a:pt x="2594" y="4152"/>
                    </a:lnTo>
                    <a:lnTo>
                      <a:pt x="2588" y="4156"/>
                    </a:lnTo>
                    <a:lnTo>
                      <a:pt x="2586" y="4162"/>
                    </a:lnTo>
                    <a:lnTo>
                      <a:pt x="2586" y="4162"/>
                    </a:lnTo>
                    <a:lnTo>
                      <a:pt x="2584" y="4166"/>
                    </a:lnTo>
                    <a:lnTo>
                      <a:pt x="2582" y="4170"/>
                    </a:lnTo>
                    <a:lnTo>
                      <a:pt x="2582" y="4172"/>
                    </a:lnTo>
                    <a:lnTo>
                      <a:pt x="2586" y="4174"/>
                    </a:lnTo>
                    <a:lnTo>
                      <a:pt x="2586" y="4174"/>
                    </a:lnTo>
                    <a:lnTo>
                      <a:pt x="2590" y="4174"/>
                    </a:lnTo>
                    <a:lnTo>
                      <a:pt x="2592" y="4172"/>
                    </a:lnTo>
                    <a:lnTo>
                      <a:pt x="2596" y="4168"/>
                    </a:lnTo>
                    <a:lnTo>
                      <a:pt x="2602" y="4164"/>
                    </a:lnTo>
                    <a:lnTo>
                      <a:pt x="2606" y="4164"/>
                    </a:lnTo>
                    <a:lnTo>
                      <a:pt x="2612" y="4162"/>
                    </a:lnTo>
                    <a:lnTo>
                      <a:pt x="2612" y="4162"/>
                    </a:lnTo>
                    <a:lnTo>
                      <a:pt x="2618" y="4162"/>
                    </a:lnTo>
                    <a:lnTo>
                      <a:pt x="2622" y="4162"/>
                    </a:lnTo>
                    <a:lnTo>
                      <a:pt x="2632" y="4156"/>
                    </a:lnTo>
                    <a:lnTo>
                      <a:pt x="2638" y="4154"/>
                    </a:lnTo>
                    <a:lnTo>
                      <a:pt x="2640" y="4154"/>
                    </a:lnTo>
                    <a:lnTo>
                      <a:pt x="2642" y="4156"/>
                    </a:lnTo>
                    <a:lnTo>
                      <a:pt x="2642" y="4156"/>
                    </a:lnTo>
                    <a:lnTo>
                      <a:pt x="2644" y="4160"/>
                    </a:lnTo>
                    <a:lnTo>
                      <a:pt x="2642" y="4164"/>
                    </a:lnTo>
                    <a:lnTo>
                      <a:pt x="2636" y="4168"/>
                    </a:lnTo>
                    <a:lnTo>
                      <a:pt x="2628" y="4170"/>
                    </a:lnTo>
                    <a:lnTo>
                      <a:pt x="2624" y="4170"/>
                    </a:lnTo>
                    <a:lnTo>
                      <a:pt x="2622" y="4168"/>
                    </a:lnTo>
                    <a:lnTo>
                      <a:pt x="2622" y="4168"/>
                    </a:lnTo>
                    <a:lnTo>
                      <a:pt x="2620" y="4166"/>
                    </a:lnTo>
                    <a:lnTo>
                      <a:pt x="2616" y="4166"/>
                    </a:lnTo>
                    <a:lnTo>
                      <a:pt x="2612" y="4170"/>
                    </a:lnTo>
                    <a:lnTo>
                      <a:pt x="2608" y="4174"/>
                    </a:lnTo>
                    <a:lnTo>
                      <a:pt x="2608" y="4182"/>
                    </a:lnTo>
                    <a:lnTo>
                      <a:pt x="2608" y="4182"/>
                    </a:lnTo>
                    <a:lnTo>
                      <a:pt x="2608" y="4184"/>
                    </a:lnTo>
                    <a:lnTo>
                      <a:pt x="2604" y="4186"/>
                    </a:lnTo>
                    <a:lnTo>
                      <a:pt x="2598" y="4184"/>
                    </a:lnTo>
                    <a:lnTo>
                      <a:pt x="2588" y="4180"/>
                    </a:lnTo>
                    <a:lnTo>
                      <a:pt x="2578" y="4178"/>
                    </a:lnTo>
                    <a:lnTo>
                      <a:pt x="2578" y="4178"/>
                    </a:lnTo>
                    <a:lnTo>
                      <a:pt x="2576" y="4178"/>
                    </a:lnTo>
                    <a:lnTo>
                      <a:pt x="2574" y="4180"/>
                    </a:lnTo>
                    <a:lnTo>
                      <a:pt x="2574" y="4184"/>
                    </a:lnTo>
                    <a:lnTo>
                      <a:pt x="2576" y="4190"/>
                    </a:lnTo>
                    <a:lnTo>
                      <a:pt x="2582" y="4196"/>
                    </a:lnTo>
                    <a:lnTo>
                      <a:pt x="2582" y="4196"/>
                    </a:lnTo>
                    <a:lnTo>
                      <a:pt x="2588" y="4200"/>
                    </a:lnTo>
                    <a:lnTo>
                      <a:pt x="2592" y="4200"/>
                    </a:lnTo>
                    <a:lnTo>
                      <a:pt x="2598" y="4200"/>
                    </a:lnTo>
                    <a:lnTo>
                      <a:pt x="2606" y="4202"/>
                    </a:lnTo>
                    <a:lnTo>
                      <a:pt x="2606" y="4202"/>
                    </a:lnTo>
                    <a:lnTo>
                      <a:pt x="2612" y="4206"/>
                    </a:lnTo>
                    <a:lnTo>
                      <a:pt x="2616" y="4210"/>
                    </a:lnTo>
                    <a:lnTo>
                      <a:pt x="2618" y="4212"/>
                    </a:lnTo>
                    <a:lnTo>
                      <a:pt x="2622" y="4208"/>
                    </a:lnTo>
                    <a:lnTo>
                      <a:pt x="2622" y="4208"/>
                    </a:lnTo>
                    <a:lnTo>
                      <a:pt x="2626" y="4206"/>
                    </a:lnTo>
                    <a:lnTo>
                      <a:pt x="2626" y="4202"/>
                    </a:lnTo>
                    <a:lnTo>
                      <a:pt x="2618" y="4200"/>
                    </a:lnTo>
                    <a:lnTo>
                      <a:pt x="2618" y="4200"/>
                    </a:lnTo>
                    <a:lnTo>
                      <a:pt x="2616" y="4196"/>
                    </a:lnTo>
                    <a:lnTo>
                      <a:pt x="2618" y="4192"/>
                    </a:lnTo>
                    <a:lnTo>
                      <a:pt x="2622" y="4190"/>
                    </a:lnTo>
                    <a:lnTo>
                      <a:pt x="2628" y="4192"/>
                    </a:lnTo>
                    <a:lnTo>
                      <a:pt x="2628" y="4192"/>
                    </a:lnTo>
                    <a:lnTo>
                      <a:pt x="2634" y="4194"/>
                    </a:lnTo>
                    <a:lnTo>
                      <a:pt x="2638" y="4194"/>
                    </a:lnTo>
                    <a:lnTo>
                      <a:pt x="2646" y="4190"/>
                    </a:lnTo>
                    <a:lnTo>
                      <a:pt x="2648" y="4186"/>
                    </a:lnTo>
                    <a:lnTo>
                      <a:pt x="2650" y="4182"/>
                    </a:lnTo>
                    <a:lnTo>
                      <a:pt x="2650" y="4178"/>
                    </a:lnTo>
                    <a:lnTo>
                      <a:pt x="2650" y="4172"/>
                    </a:lnTo>
                    <a:lnTo>
                      <a:pt x="2650" y="4172"/>
                    </a:lnTo>
                    <a:lnTo>
                      <a:pt x="2650" y="4168"/>
                    </a:lnTo>
                    <a:lnTo>
                      <a:pt x="2650" y="4164"/>
                    </a:lnTo>
                    <a:lnTo>
                      <a:pt x="2652" y="4160"/>
                    </a:lnTo>
                    <a:lnTo>
                      <a:pt x="2656" y="4156"/>
                    </a:lnTo>
                    <a:lnTo>
                      <a:pt x="2664" y="4150"/>
                    </a:lnTo>
                    <a:lnTo>
                      <a:pt x="2674" y="4146"/>
                    </a:lnTo>
                    <a:lnTo>
                      <a:pt x="2674" y="4146"/>
                    </a:lnTo>
                    <a:lnTo>
                      <a:pt x="2678" y="4146"/>
                    </a:lnTo>
                    <a:lnTo>
                      <a:pt x="2682" y="4146"/>
                    </a:lnTo>
                    <a:lnTo>
                      <a:pt x="2682" y="4148"/>
                    </a:lnTo>
                    <a:lnTo>
                      <a:pt x="2682" y="4150"/>
                    </a:lnTo>
                    <a:lnTo>
                      <a:pt x="2678" y="4156"/>
                    </a:lnTo>
                    <a:lnTo>
                      <a:pt x="2670" y="4160"/>
                    </a:lnTo>
                    <a:lnTo>
                      <a:pt x="2670" y="4160"/>
                    </a:lnTo>
                    <a:lnTo>
                      <a:pt x="2664" y="4162"/>
                    </a:lnTo>
                    <a:lnTo>
                      <a:pt x="2662" y="4166"/>
                    </a:lnTo>
                    <a:lnTo>
                      <a:pt x="2662" y="4170"/>
                    </a:lnTo>
                    <a:lnTo>
                      <a:pt x="2666" y="4176"/>
                    </a:lnTo>
                    <a:lnTo>
                      <a:pt x="2666" y="4176"/>
                    </a:lnTo>
                    <a:lnTo>
                      <a:pt x="2670" y="4178"/>
                    </a:lnTo>
                    <a:lnTo>
                      <a:pt x="2672" y="4178"/>
                    </a:lnTo>
                    <a:lnTo>
                      <a:pt x="2680" y="4176"/>
                    </a:lnTo>
                    <a:lnTo>
                      <a:pt x="2686" y="4176"/>
                    </a:lnTo>
                    <a:lnTo>
                      <a:pt x="2688" y="4176"/>
                    </a:lnTo>
                    <a:lnTo>
                      <a:pt x="2692" y="4176"/>
                    </a:lnTo>
                    <a:lnTo>
                      <a:pt x="2692" y="4176"/>
                    </a:lnTo>
                    <a:lnTo>
                      <a:pt x="2692" y="4178"/>
                    </a:lnTo>
                    <a:lnTo>
                      <a:pt x="2692" y="4180"/>
                    </a:lnTo>
                    <a:lnTo>
                      <a:pt x="2688" y="4182"/>
                    </a:lnTo>
                    <a:lnTo>
                      <a:pt x="2680" y="4186"/>
                    </a:lnTo>
                    <a:lnTo>
                      <a:pt x="2678" y="4186"/>
                    </a:lnTo>
                    <a:lnTo>
                      <a:pt x="2676" y="4188"/>
                    </a:lnTo>
                    <a:lnTo>
                      <a:pt x="2676" y="4188"/>
                    </a:lnTo>
                    <a:lnTo>
                      <a:pt x="2676" y="4192"/>
                    </a:lnTo>
                    <a:lnTo>
                      <a:pt x="2676" y="4194"/>
                    </a:lnTo>
                    <a:lnTo>
                      <a:pt x="2680" y="4200"/>
                    </a:lnTo>
                    <a:lnTo>
                      <a:pt x="2682" y="4204"/>
                    </a:lnTo>
                    <a:lnTo>
                      <a:pt x="2680" y="4206"/>
                    </a:lnTo>
                    <a:lnTo>
                      <a:pt x="2678" y="4208"/>
                    </a:lnTo>
                    <a:lnTo>
                      <a:pt x="2678" y="4208"/>
                    </a:lnTo>
                    <a:lnTo>
                      <a:pt x="2674" y="4208"/>
                    </a:lnTo>
                    <a:lnTo>
                      <a:pt x="2672" y="4208"/>
                    </a:lnTo>
                    <a:lnTo>
                      <a:pt x="2670" y="4200"/>
                    </a:lnTo>
                    <a:lnTo>
                      <a:pt x="2668" y="4192"/>
                    </a:lnTo>
                    <a:lnTo>
                      <a:pt x="2668" y="4188"/>
                    </a:lnTo>
                    <a:lnTo>
                      <a:pt x="2666" y="4186"/>
                    </a:lnTo>
                    <a:lnTo>
                      <a:pt x="2666" y="4186"/>
                    </a:lnTo>
                    <a:lnTo>
                      <a:pt x="2662" y="4186"/>
                    </a:lnTo>
                    <a:lnTo>
                      <a:pt x="2658" y="4188"/>
                    </a:lnTo>
                    <a:lnTo>
                      <a:pt x="2658" y="4194"/>
                    </a:lnTo>
                    <a:lnTo>
                      <a:pt x="2660" y="4202"/>
                    </a:lnTo>
                    <a:lnTo>
                      <a:pt x="2660" y="4202"/>
                    </a:lnTo>
                    <a:lnTo>
                      <a:pt x="2662" y="4208"/>
                    </a:lnTo>
                    <a:lnTo>
                      <a:pt x="2660" y="4210"/>
                    </a:lnTo>
                    <a:lnTo>
                      <a:pt x="2658" y="4208"/>
                    </a:lnTo>
                    <a:lnTo>
                      <a:pt x="2648" y="4198"/>
                    </a:lnTo>
                    <a:lnTo>
                      <a:pt x="2648" y="4198"/>
                    </a:lnTo>
                    <a:lnTo>
                      <a:pt x="2644" y="4196"/>
                    </a:lnTo>
                    <a:lnTo>
                      <a:pt x="2642" y="4196"/>
                    </a:lnTo>
                    <a:lnTo>
                      <a:pt x="2638" y="4198"/>
                    </a:lnTo>
                    <a:lnTo>
                      <a:pt x="2638" y="4202"/>
                    </a:lnTo>
                    <a:lnTo>
                      <a:pt x="2638" y="4206"/>
                    </a:lnTo>
                    <a:lnTo>
                      <a:pt x="2640" y="4208"/>
                    </a:lnTo>
                    <a:lnTo>
                      <a:pt x="2640" y="4208"/>
                    </a:lnTo>
                    <a:lnTo>
                      <a:pt x="2642" y="4210"/>
                    </a:lnTo>
                    <a:lnTo>
                      <a:pt x="2640" y="4212"/>
                    </a:lnTo>
                    <a:lnTo>
                      <a:pt x="2636" y="4212"/>
                    </a:lnTo>
                    <a:lnTo>
                      <a:pt x="2630" y="4214"/>
                    </a:lnTo>
                    <a:lnTo>
                      <a:pt x="2626" y="4216"/>
                    </a:lnTo>
                    <a:lnTo>
                      <a:pt x="2626" y="4220"/>
                    </a:lnTo>
                    <a:lnTo>
                      <a:pt x="2626" y="4220"/>
                    </a:lnTo>
                    <a:lnTo>
                      <a:pt x="2626" y="4222"/>
                    </a:lnTo>
                    <a:lnTo>
                      <a:pt x="2628" y="4224"/>
                    </a:lnTo>
                    <a:lnTo>
                      <a:pt x="2632" y="4224"/>
                    </a:lnTo>
                    <a:lnTo>
                      <a:pt x="2638" y="4224"/>
                    </a:lnTo>
                    <a:lnTo>
                      <a:pt x="2646" y="4224"/>
                    </a:lnTo>
                    <a:lnTo>
                      <a:pt x="2646" y="4224"/>
                    </a:lnTo>
                    <a:lnTo>
                      <a:pt x="2650" y="4224"/>
                    </a:lnTo>
                    <a:lnTo>
                      <a:pt x="2652" y="4228"/>
                    </a:lnTo>
                    <a:lnTo>
                      <a:pt x="2654" y="4234"/>
                    </a:lnTo>
                    <a:lnTo>
                      <a:pt x="2656" y="4242"/>
                    </a:lnTo>
                    <a:lnTo>
                      <a:pt x="2658" y="4244"/>
                    </a:lnTo>
                    <a:lnTo>
                      <a:pt x="2660" y="4248"/>
                    </a:lnTo>
                    <a:lnTo>
                      <a:pt x="2660" y="4248"/>
                    </a:lnTo>
                    <a:lnTo>
                      <a:pt x="2662" y="4248"/>
                    </a:lnTo>
                    <a:lnTo>
                      <a:pt x="2664" y="4248"/>
                    </a:lnTo>
                    <a:lnTo>
                      <a:pt x="2664" y="4240"/>
                    </a:lnTo>
                    <a:lnTo>
                      <a:pt x="2666" y="4232"/>
                    </a:lnTo>
                    <a:lnTo>
                      <a:pt x="2666" y="4228"/>
                    </a:lnTo>
                    <a:lnTo>
                      <a:pt x="2670" y="4226"/>
                    </a:lnTo>
                    <a:lnTo>
                      <a:pt x="2670" y="4226"/>
                    </a:lnTo>
                    <a:lnTo>
                      <a:pt x="2672" y="4226"/>
                    </a:lnTo>
                    <a:lnTo>
                      <a:pt x="2674" y="4228"/>
                    </a:lnTo>
                    <a:lnTo>
                      <a:pt x="2676" y="4236"/>
                    </a:lnTo>
                    <a:lnTo>
                      <a:pt x="2680" y="4244"/>
                    </a:lnTo>
                    <a:lnTo>
                      <a:pt x="2682" y="4248"/>
                    </a:lnTo>
                    <a:lnTo>
                      <a:pt x="2688" y="4252"/>
                    </a:lnTo>
                    <a:lnTo>
                      <a:pt x="2688" y="4252"/>
                    </a:lnTo>
                    <a:lnTo>
                      <a:pt x="2698" y="4254"/>
                    </a:lnTo>
                    <a:lnTo>
                      <a:pt x="2698" y="4252"/>
                    </a:lnTo>
                    <a:lnTo>
                      <a:pt x="2698" y="4252"/>
                    </a:lnTo>
                    <a:lnTo>
                      <a:pt x="2696" y="4248"/>
                    </a:lnTo>
                    <a:lnTo>
                      <a:pt x="2696" y="4244"/>
                    </a:lnTo>
                    <a:lnTo>
                      <a:pt x="2698" y="4242"/>
                    </a:lnTo>
                    <a:lnTo>
                      <a:pt x="2698" y="4242"/>
                    </a:lnTo>
                    <a:lnTo>
                      <a:pt x="2702" y="4242"/>
                    </a:lnTo>
                    <a:lnTo>
                      <a:pt x="2706" y="4242"/>
                    </a:lnTo>
                    <a:lnTo>
                      <a:pt x="2712" y="4250"/>
                    </a:lnTo>
                    <a:lnTo>
                      <a:pt x="2720" y="4258"/>
                    </a:lnTo>
                    <a:lnTo>
                      <a:pt x="2724" y="4260"/>
                    </a:lnTo>
                    <a:lnTo>
                      <a:pt x="2726" y="4262"/>
                    </a:lnTo>
                    <a:lnTo>
                      <a:pt x="2726" y="4262"/>
                    </a:lnTo>
                    <a:lnTo>
                      <a:pt x="2730" y="4262"/>
                    </a:lnTo>
                    <a:lnTo>
                      <a:pt x="2732" y="4262"/>
                    </a:lnTo>
                    <a:lnTo>
                      <a:pt x="2730" y="4258"/>
                    </a:lnTo>
                    <a:lnTo>
                      <a:pt x="2728" y="4250"/>
                    </a:lnTo>
                    <a:lnTo>
                      <a:pt x="2724" y="4244"/>
                    </a:lnTo>
                    <a:lnTo>
                      <a:pt x="2724" y="4244"/>
                    </a:lnTo>
                    <a:lnTo>
                      <a:pt x="2722" y="4242"/>
                    </a:lnTo>
                    <a:lnTo>
                      <a:pt x="2726" y="4240"/>
                    </a:lnTo>
                    <a:lnTo>
                      <a:pt x="2738" y="4244"/>
                    </a:lnTo>
                    <a:lnTo>
                      <a:pt x="2738" y="4244"/>
                    </a:lnTo>
                    <a:lnTo>
                      <a:pt x="2750" y="4246"/>
                    </a:lnTo>
                    <a:lnTo>
                      <a:pt x="2754" y="4246"/>
                    </a:lnTo>
                    <a:lnTo>
                      <a:pt x="2758" y="4242"/>
                    </a:lnTo>
                    <a:lnTo>
                      <a:pt x="2758" y="4242"/>
                    </a:lnTo>
                    <a:lnTo>
                      <a:pt x="2758" y="4240"/>
                    </a:lnTo>
                    <a:lnTo>
                      <a:pt x="2760" y="4240"/>
                    </a:lnTo>
                    <a:lnTo>
                      <a:pt x="2764" y="4242"/>
                    </a:lnTo>
                    <a:lnTo>
                      <a:pt x="2770" y="4242"/>
                    </a:lnTo>
                    <a:lnTo>
                      <a:pt x="2772" y="4242"/>
                    </a:lnTo>
                    <a:lnTo>
                      <a:pt x="2774" y="4240"/>
                    </a:lnTo>
                    <a:lnTo>
                      <a:pt x="2774" y="4240"/>
                    </a:lnTo>
                    <a:lnTo>
                      <a:pt x="2780" y="4236"/>
                    </a:lnTo>
                    <a:lnTo>
                      <a:pt x="2790" y="4236"/>
                    </a:lnTo>
                    <a:lnTo>
                      <a:pt x="2800" y="4234"/>
                    </a:lnTo>
                    <a:lnTo>
                      <a:pt x="2808" y="4232"/>
                    </a:lnTo>
                    <a:lnTo>
                      <a:pt x="2808" y="4232"/>
                    </a:lnTo>
                    <a:lnTo>
                      <a:pt x="2810" y="4230"/>
                    </a:lnTo>
                    <a:lnTo>
                      <a:pt x="2812" y="4228"/>
                    </a:lnTo>
                    <a:lnTo>
                      <a:pt x="2808" y="4224"/>
                    </a:lnTo>
                    <a:lnTo>
                      <a:pt x="2800" y="4224"/>
                    </a:lnTo>
                    <a:lnTo>
                      <a:pt x="2790" y="4222"/>
                    </a:lnTo>
                    <a:lnTo>
                      <a:pt x="2790" y="4222"/>
                    </a:lnTo>
                    <a:lnTo>
                      <a:pt x="2784" y="4222"/>
                    </a:lnTo>
                    <a:lnTo>
                      <a:pt x="2776" y="4218"/>
                    </a:lnTo>
                    <a:lnTo>
                      <a:pt x="2760" y="4208"/>
                    </a:lnTo>
                    <a:lnTo>
                      <a:pt x="2736" y="4188"/>
                    </a:lnTo>
                    <a:lnTo>
                      <a:pt x="2736" y="4188"/>
                    </a:lnTo>
                    <a:lnTo>
                      <a:pt x="2732" y="4182"/>
                    </a:lnTo>
                    <a:lnTo>
                      <a:pt x="2730" y="4178"/>
                    </a:lnTo>
                    <a:lnTo>
                      <a:pt x="2728" y="4174"/>
                    </a:lnTo>
                    <a:lnTo>
                      <a:pt x="2722" y="4174"/>
                    </a:lnTo>
                    <a:lnTo>
                      <a:pt x="2722" y="4174"/>
                    </a:lnTo>
                    <a:lnTo>
                      <a:pt x="2718" y="4174"/>
                    </a:lnTo>
                    <a:lnTo>
                      <a:pt x="2718" y="4170"/>
                    </a:lnTo>
                    <a:lnTo>
                      <a:pt x="2720" y="4166"/>
                    </a:lnTo>
                    <a:lnTo>
                      <a:pt x="2726" y="4162"/>
                    </a:lnTo>
                    <a:lnTo>
                      <a:pt x="2726" y="4162"/>
                    </a:lnTo>
                    <a:lnTo>
                      <a:pt x="2726" y="4162"/>
                    </a:lnTo>
                    <a:lnTo>
                      <a:pt x="2726" y="4160"/>
                    </a:lnTo>
                    <a:lnTo>
                      <a:pt x="2724" y="4154"/>
                    </a:lnTo>
                    <a:lnTo>
                      <a:pt x="2720" y="4150"/>
                    </a:lnTo>
                    <a:lnTo>
                      <a:pt x="2714" y="4148"/>
                    </a:lnTo>
                    <a:lnTo>
                      <a:pt x="2714" y="4148"/>
                    </a:lnTo>
                    <a:lnTo>
                      <a:pt x="2706" y="4148"/>
                    </a:lnTo>
                    <a:lnTo>
                      <a:pt x="2698" y="4148"/>
                    </a:lnTo>
                    <a:lnTo>
                      <a:pt x="2692" y="4144"/>
                    </a:lnTo>
                    <a:lnTo>
                      <a:pt x="2690" y="4142"/>
                    </a:lnTo>
                    <a:lnTo>
                      <a:pt x="2692" y="4138"/>
                    </a:lnTo>
                    <a:lnTo>
                      <a:pt x="2692" y="4138"/>
                    </a:lnTo>
                    <a:lnTo>
                      <a:pt x="2694" y="4134"/>
                    </a:lnTo>
                    <a:lnTo>
                      <a:pt x="2696" y="4132"/>
                    </a:lnTo>
                    <a:lnTo>
                      <a:pt x="2706" y="4134"/>
                    </a:lnTo>
                    <a:lnTo>
                      <a:pt x="2714" y="4138"/>
                    </a:lnTo>
                    <a:lnTo>
                      <a:pt x="2718" y="4138"/>
                    </a:lnTo>
                    <a:lnTo>
                      <a:pt x="2720" y="4136"/>
                    </a:lnTo>
                    <a:lnTo>
                      <a:pt x="2720" y="4136"/>
                    </a:lnTo>
                    <a:lnTo>
                      <a:pt x="2720" y="4134"/>
                    </a:lnTo>
                    <a:lnTo>
                      <a:pt x="2720" y="4132"/>
                    </a:lnTo>
                    <a:lnTo>
                      <a:pt x="2714" y="4124"/>
                    </a:lnTo>
                    <a:lnTo>
                      <a:pt x="2708" y="4118"/>
                    </a:lnTo>
                    <a:lnTo>
                      <a:pt x="2706" y="4112"/>
                    </a:lnTo>
                    <a:lnTo>
                      <a:pt x="2706" y="4112"/>
                    </a:lnTo>
                    <a:lnTo>
                      <a:pt x="2704" y="4102"/>
                    </a:lnTo>
                    <a:lnTo>
                      <a:pt x="2702" y="4090"/>
                    </a:lnTo>
                    <a:lnTo>
                      <a:pt x="2702" y="4090"/>
                    </a:lnTo>
                    <a:lnTo>
                      <a:pt x="2702" y="4078"/>
                    </a:lnTo>
                    <a:lnTo>
                      <a:pt x="2704" y="4072"/>
                    </a:lnTo>
                    <a:lnTo>
                      <a:pt x="2708" y="4066"/>
                    </a:lnTo>
                    <a:lnTo>
                      <a:pt x="2708" y="4066"/>
                    </a:lnTo>
                    <a:lnTo>
                      <a:pt x="2716" y="4058"/>
                    </a:lnTo>
                    <a:lnTo>
                      <a:pt x="2720" y="4056"/>
                    </a:lnTo>
                    <a:lnTo>
                      <a:pt x="2722" y="4054"/>
                    </a:lnTo>
                    <a:lnTo>
                      <a:pt x="2722" y="4054"/>
                    </a:lnTo>
                    <a:lnTo>
                      <a:pt x="2728" y="4054"/>
                    </a:lnTo>
                    <a:lnTo>
                      <a:pt x="2732" y="4050"/>
                    </a:lnTo>
                    <a:lnTo>
                      <a:pt x="2738" y="4044"/>
                    </a:lnTo>
                    <a:lnTo>
                      <a:pt x="2740" y="4036"/>
                    </a:lnTo>
                    <a:lnTo>
                      <a:pt x="2740" y="4036"/>
                    </a:lnTo>
                    <a:lnTo>
                      <a:pt x="2742" y="4026"/>
                    </a:lnTo>
                    <a:lnTo>
                      <a:pt x="2744" y="4018"/>
                    </a:lnTo>
                    <a:lnTo>
                      <a:pt x="2750" y="4012"/>
                    </a:lnTo>
                    <a:lnTo>
                      <a:pt x="2758" y="4006"/>
                    </a:lnTo>
                    <a:lnTo>
                      <a:pt x="2758" y="4006"/>
                    </a:lnTo>
                    <a:lnTo>
                      <a:pt x="2780" y="3990"/>
                    </a:lnTo>
                    <a:lnTo>
                      <a:pt x="2790" y="3984"/>
                    </a:lnTo>
                    <a:lnTo>
                      <a:pt x="2790" y="3980"/>
                    </a:lnTo>
                    <a:lnTo>
                      <a:pt x="2790" y="3978"/>
                    </a:lnTo>
                    <a:lnTo>
                      <a:pt x="2790" y="3978"/>
                    </a:lnTo>
                    <a:lnTo>
                      <a:pt x="2790" y="3974"/>
                    </a:lnTo>
                    <a:lnTo>
                      <a:pt x="2792" y="3966"/>
                    </a:lnTo>
                    <a:lnTo>
                      <a:pt x="2796" y="3952"/>
                    </a:lnTo>
                    <a:lnTo>
                      <a:pt x="2796" y="3952"/>
                    </a:lnTo>
                    <a:lnTo>
                      <a:pt x="2794" y="3950"/>
                    </a:lnTo>
                    <a:lnTo>
                      <a:pt x="2792" y="3948"/>
                    </a:lnTo>
                    <a:lnTo>
                      <a:pt x="2784" y="3946"/>
                    </a:lnTo>
                    <a:lnTo>
                      <a:pt x="2768" y="3944"/>
                    </a:lnTo>
                    <a:lnTo>
                      <a:pt x="2768" y="3944"/>
                    </a:lnTo>
                    <a:lnTo>
                      <a:pt x="2762" y="3940"/>
                    </a:lnTo>
                    <a:lnTo>
                      <a:pt x="2752" y="3932"/>
                    </a:lnTo>
                    <a:lnTo>
                      <a:pt x="2748" y="3926"/>
                    </a:lnTo>
                    <a:lnTo>
                      <a:pt x="2746" y="3918"/>
                    </a:lnTo>
                    <a:lnTo>
                      <a:pt x="2746" y="3912"/>
                    </a:lnTo>
                    <a:lnTo>
                      <a:pt x="2750" y="3904"/>
                    </a:lnTo>
                    <a:lnTo>
                      <a:pt x="2750" y="3904"/>
                    </a:lnTo>
                    <a:lnTo>
                      <a:pt x="2754" y="3896"/>
                    </a:lnTo>
                    <a:lnTo>
                      <a:pt x="2760" y="3890"/>
                    </a:lnTo>
                    <a:lnTo>
                      <a:pt x="2768" y="3886"/>
                    </a:lnTo>
                    <a:lnTo>
                      <a:pt x="2774" y="3882"/>
                    </a:lnTo>
                    <a:lnTo>
                      <a:pt x="2786" y="3878"/>
                    </a:lnTo>
                    <a:lnTo>
                      <a:pt x="2794" y="3878"/>
                    </a:lnTo>
                    <a:lnTo>
                      <a:pt x="2794" y="3878"/>
                    </a:lnTo>
                    <a:lnTo>
                      <a:pt x="2796" y="3876"/>
                    </a:lnTo>
                    <a:lnTo>
                      <a:pt x="2798" y="3876"/>
                    </a:lnTo>
                    <a:lnTo>
                      <a:pt x="2798" y="3872"/>
                    </a:lnTo>
                    <a:lnTo>
                      <a:pt x="2798" y="3866"/>
                    </a:lnTo>
                    <a:lnTo>
                      <a:pt x="2802" y="3864"/>
                    </a:lnTo>
                    <a:lnTo>
                      <a:pt x="2802" y="3864"/>
                    </a:lnTo>
                    <a:lnTo>
                      <a:pt x="2804" y="3860"/>
                    </a:lnTo>
                    <a:lnTo>
                      <a:pt x="2808" y="3856"/>
                    </a:lnTo>
                    <a:lnTo>
                      <a:pt x="2808" y="3844"/>
                    </a:lnTo>
                    <a:lnTo>
                      <a:pt x="2808" y="3844"/>
                    </a:lnTo>
                    <a:lnTo>
                      <a:pt x="2808" y="3836"/>
                    </a:lnTo>
                    <a:lnTo>
                      <a:pt x="2810" y="3828"/>
                    </a:lnTo>
                    <a:lnTo>
                      <a:pt x="2814" y="3820"/>
                    </a:lnTo>
                    <a:lnTo>
                      <a:pt x="2816" y="3818"/>
                    </a:lnTo>
                    <a:lnTo>
                      <a:pt x="2820" y="3816"/>
                    </a:lnTo>
                    <a:lnTo>
                      <a:pt x="2820" y="3816"/>
                    </a:lnTo>
                    <a:lnTo>
                      <a:pt x="2826" y="3814"/>
                    </a:lnTo>
                    <a:lnTo>
                      <a:pt x="2830" y="3812"/>
                    </a:lnTo>
                    <a:lnTo>
                      <a:pt x="2830" y="3810"/>
                    </a:lnTo>
                    <a:lnTo>
                      <a:pt x="2826" y="3808"/>
                    </a:lnTo>
                    <a:lnTo>
                      <a:pt x="2826" y="3808"/>
                    </a:lnTo>
                    <a:lnTo>
                      <a:pt x="2822" y="3806"/>
                    </a:lnTo>
                    <a:lnTo>
                      <a:pt x="2820" y="3802"/>
                    </a:lnTo>
                    <a:lnTo>
                      <a:pt x="2822" y="3798"/>
                    </a:lnTo>
                    <a:lnTo>
                      <a:pt x="2828" y="3796"/>
                    </a:lnTo>
                    <a:lnTo>
                      <a:pt x="2828" y="3796"/>
                    </a:lnTo>
                    <a:lnTo>
                      <a:pt x="2834" y="3798"/>
                    </a:lnTo>
                    <a:lnTo>
                      <a:pt x="2836" y="3800"/>
                    </a:lnTo>
                    <a:lnTo>
                      <a:pt x="2838" y="3804"/>
                    </a:lnTo>
                    <a:lnTo>
                      <a:pt x="2842" y="3806"/>
                    </a:lnTo>
                    <a:lnTo>
                      <a:pt x="2842" y="3806"/>
                    </a:lnTo>
                    <a:lnTo>
                      <a:pt x="2850" y="3804"/>
                    </a:lnTo>
                    <a:lnTo>
                      <a:pt x="2856" y="3798"/>
                    </a:lnTo>
                    <a:lnTo>
                      <a:pt x="2856" y="3794"/>
                    </a:lnTo>
                    <a:lnTo>
                      <a:pt x="2858" y="3792"/>
                    </a:lnTo>
                    <a:lnTo>
                      <a:pt x="2856" y="3788"/>
                    </a:lnTo>
                    <a:lnTo>
                      <a:pt x="2854" y="3784"/>
                    </a:lnTo>
                    <a:lnTo>
                      <a:pt x="2854" y="3784"/>
                    </a:lnTo>
                    <a:lnTo>
                      <a:pt x="2850" y="3782"/>
                    </a:lnTo>
                    <a:lnTo>
                      <a:pt x="2848" y="3782"/>
                    </a:lnTo>
                    <a:lnTo>
                      <a:pt x="2842" y="3784"/>
                    </a:lnTo>
                    <a:lnTo>
                      <a:pt x="2838" y="3788"/>
                    </a:lnTo>
                    <a:lnTo>
                      <a:pt x="2836" y="3790"/>
                    </a:lnTo>
                    <a:lnTo>
                      <a:pt x="2836" y="3790"/>
                    </a:lnTo>
                    <a:lnTo>
                      <a:pt x="2832" y="3788"/>
                    </a:lnTo>
                    <a:lnTo>
                      <a:pt x="2828" y="3786"/>
                    </a:lnTo>
                    <a:lnTo>
                      <a:pt x="2824" y="3784"/>
                    </a:lnTo>
                    <a:lnTo>
                      <a:pt x="2820" y="3782"/>
                    </a:lnTo>
                    <a:lnTo>
                      <a:pt x="2820" y="3782"/>
                    </a:lnTo>
                    <a:lnTo>
                      <a:pt x="2818" y="3782"/>
                    </a:lnTo>
                    <a:lnTo>
                      <a:pt x="2818" y="3780"/>
                    </a:lnTo>
                    <a:lnTo>
                      <a:pt x="2816" y="3774"/>
                    </a:lnTo>
                    <a:lnTo>
                      <a:pt x="2816" y="3768"/>
                    </a:lnTo>
                    <a:lnTo>
                      <a:pt x="2816" y="3762"/>
                    </a:lnTo>
                    <a:lnTo>
                      <a:pt x="2816" y="3762"/>
                    </a:lnTo>
                    <a:lnTo>
                      <a:pt x="2812" y="3750"/>
                    </a:lnTo>
                    <a:lnTo>
                      <a:pt x="2812" y="3742"/>
                    </a:lnTo>
                    <a:lnTo>
                      <a:pt x="2814" y="3736"/>
                    </a:lnTo>
                    <a:lnTo>
                      <a:pt x="2814" y="3736"/>
                    </a:lnTo>
                    <a:lnTo>
                      <a:pt x="2818" y="3734"/>
                    </a:lnTo>
                    <a:lnTo>
                      <a:pt x="2820" y="3736"/>
                    </a:lnTo>
                    <a:lnTo>
                      <a:pt x="2832" y="3738"/>
                    </a:lnTo>
                    <a:lnTo>
                      <a:pt x="2844" y="3744"/>
                    </a:lnTo>
                    <a:lnTo>
                      <a:pt x="2858" y="3748"/>
                    </a:lnTo>
                    <a:lnTo>
                      <a:pt x="2858" y="3748"/>
                    </a:lnTo>
                    <a:lnTo>
                      <a:pt x="2870" y="3746"/>
                    </a:lnTo>
                    <a:lnTo>
                      <a:pt x="2880" y="3742"/>
                    </a:lnTo>
                    <a:lnTo>
                      <a:pt x="2888" y="3738"/>
                    </a:lnTo>
                    <a:lnTo>
                      <a:pt x="2890" y="3732"/>
                    </a:lnTo>
                    <a:lnTo>
                      <a:pt x="2890" y="3732"/>
                    </a:lnTo>
                    <a:lnTo>
                      <a:pt x="2886" y="3720"/>
                    </a:lnTo>
                    <a:lnTo>
                      <a:pt x="2886" y="3712"/>
                    </a:lnTo>
                    <a:lnTo>
                      <a:pt x="2888" y="3708"/>
                    </a:lnTo>
                    <a:lnTo>
                      <a:pt x="2892" y="3706"/>
                    </a:lnTo>
                    <a:lnTo>
                      <a:pt x="2892" y="3706"/>
                    </a:lnTo>
                    <a:lnTo>
                      <a:pt x="2896" y="3702"/>
                    </a:lnTo>
                    <a:lnTo>
                      <a:pt x="2896" y="3698"/>
                    </a:lnTo>
                    <a:lnTo>
                      <a:pt x="2894" y="3692"/>
                    </a:lnTo>
                    <a:lnTo>
                      <a:pt x="2890" y="3686"/>
                    </a:lnTo>
                    <a:lnTo>
                      <a:pt x="2890" y="3686"/>
                    </a:lnTo>
                    <a:lnTo>
                      <a:pt x="2890" y="3680"/>
                    </a:lnTo>
                    <a:lnTo>
                      <a:pt x="2892" y="3676"/>
                    </a:lnTo>
                    <a:lnTo>
                      <a:pt x="2896" y="3674"/>
                    </a:lnTo>
                    <a:lnTo>
                      <a:pt x="2900" y="3676"/>
                    </a:lnTo>
                    <a:lnTo>
                      <a:pt x="2900" y="3676"/>
                    </a:lnTo>
                    <a:lnTo>
                      <a:pt x="2904" y="3678"/>
                    </a:lnTo>
                    <a:lnTo>
                      <a:pt x="2910" y="3678"/>
                    </a:lnTo>
                    <a:lnTo>
                      <a:pt x="2926" y="3678"/>
                    </a:lnTo>
                    <a:lnTo>
                      <a:pt x="2948" y="3676"/>
                    </a:lnTo>
                    <a:lnTo>
                      <a:pt x="2970" y="3672"/>
                    </a:lnTo>
                    <a:lnTo>
                      <a:pt x="2970" y="3672"/>
                    </a:lnTo>
                    <a:lnTo>
                      <a:pt x="2990" y="3666"/>
                    </a:lnTo>
                    <a:lnTo>
                      <a:pt x="3006" y="3660"/>
                    </a:lnTo>
                    <a:lnTo>
                      <a:pt x="3018" y="3652"/>
                    </a:lnTo>
                    <a:lnTo>
                      <a:pt x="3020" y="3650"/>
                    </a:lnTo>
                    <a:lnTo>
                      <a:pt x="3022" y="3646"/>
                    </a:lnTo>
                    <a:lnTo>
                      <a:pt x="3022" y="3646"/>
                    </a:lnTo>
                    <a:lnTo>
                      <a:pt x="3026" y="3638"/>
                    </a:lnTo>
                    <a:lnTo>
                      <a:pt x="3034" y="3628"/>
                    </a:lnTo>
                    <a:lnTo>
                      <a:pt x="3048" y="3610"/>
                    </a:lnTo>
                    <a:lnTo>
                      <a:pt x="3048" y="3610"/>
                    </a:lnTo>
                    <a:lnTo>
                      <a:pt x="3048" y="3604"/>
                    </a:lnTo>
                    <a:lnTo>
                      <a:pt x="3048" y="3600"/>
                    </a:lnTo>
                    <a:lnTo>
                      <a:pt x="3044" y="3594"/>
                    </a:lnTo>
                    <a:lnTo>
                      <a:pt x="3036" y="3592"/>
                    </a:lnTo>
                    <a:lnTo>
                      <a:pt x="3036" y="3592"/>
                    </a:lnTo>
                    <a:lnTo>
                      <a:pt x="3032" y="3592"/>
                    </a:lnTo>
                    <a:lnTo>
                      <a:pt x="3028" y="3590"/>
                    </a:lnTo>
                    <a:lnTo>
                      <a:pt x="3026" y="3582"/>
                    </a:lnTo>
                    <a:lnTo>
                      <a:pt x="3028" y="3576"/>
                    </a:lnTo>
                    <a:lnTo>
                      <a:pt x="3030" y="3568"/>
                    </a:lnTo>
                    <a:lnTo>
                      <a:pt x="3030" y="3568"/>
                    </a:lnTo>
                    <a:lnTo>
                      <a:pt x="3032" y="3566"/>
                    </a:lnTo>
                    <a:lnTo>
                      <a:pt x="3032" y="3564"/>
                    </a:lnTo>
                    <a:lnTo>
                      <a:pt x="3030" y="3558"/>
                    </a:lnTo>
                    <a:lnTo>
                      <a:pt x="3024" y="3554"/>
                    </a:lnTo>
                    <a:lnTo>
                      <a:pt x="3016" y="3552"/>
                    </a:lnTo>
                    <a:lnTo>
                      <a:pt x="3016" y="3552"/>
                    </a:lnTo>
                    <a:lnTo>
                      <a:pt x="3006" y="3550"/>
                    </a:lnTo>
                    <a:lnTo>
                      <a:pt x="2998" y="3546"/>
                    </a:lnTo>
                    <a:lnTo>
                      <a:pt x="2994" y="3544"/>
                    </a:lnTo>
                    <a:lnTo>
                      <a:pt x="2994" y="3540"/>
                    </a:lnTo>
                    <a:lnTo>
                      <a:pt x="2994" y="3538"/>
                    </a:lnTo>
                    <a:lnTo>
                      <a:pt x="2996" y="3534"/>
                    </a:lnTo>
                    <a:lnTo>
                      <a:pt x="2996" y="3534"/>
                    </a:lnTo>
                    <a:lnTo>
                      <a:pt x="3000" y="3532"/>
                    </a:lnTo>
                    <a:lnTo>
                      <a:pt x="3002" y="3530"/>
                    </a:lnTo>
                    <a:lnTo>
                      <a:pt x="3006" y="3532"/>
                    </a:lnTo>
                    <a:lnTo>
                      <a:pt x="3010" y="3536"/>
                    </a:lnTo>
                    <a:lnTo>
                      <a:pt x="3014" y="3538"/>
                    </a:lnTo>
                    <a:lnTo>
                      <a:pt x="3016" y="3538"/>
                    </a:lnTo>
                    <a:lnTo>
                      <a:pt x="3016" y="3538"/>
                    </a:lnTo>
                    <a:lnTo>
                      <a:pt x="3026" y="3538"/>
                    </a:lnTo>
                    <a:lnTo>
                      <a:pt x="3034" y="3540"/>
                    </a:lnTo>
                    <a:lnTo>
                      <a:pt x="3052" y="3546"/>
                    </a:lnTo>
                    <a:lnTo>
                      <a:pt x="3052" y="3546"/>
                    </a:lnTo>
                    <a:lnTo>
                      <a:pt x="3060" y="3548"/>
                    </a:lnTo>
                    <a:lnTo>
                      <a:pt x="3062" y="3548"/>
                    </a:lnTo>
                    <a:lnTo>
                      <a:pt x="3066" y="3546"/>
                    </a:lnTo>
                    <a:lnTo>
                      <a:pt x="3074" y="3546"/>
                    </a:lnTo>
                    <a:lnTo>
                      <a:pt x="3074" y="3546"/>
                    </a:lnTo>
                    <a:lnTo>
                      <a:pt x="3084" y="3548"/>
                    </a:lnTo>
                    <a:lnTo>
                      <a:pt x="3094" y="3548"/>
                    </a:lnTo>
                    <a:lnTo>
                      <a:pt x="3104" y="3546"/>
                    </a:lnTo>
                    <a:lnTo>
                      <a:pt x="3114" y="3540"/>
                    </a:lnTo>
                    <a:lnTo>
                      <a:pt x="3114" y="3540"/>
                    </a:lnTo>
                    <a:lnTo>
                      <a:pt x="3124" y="3534"/>
                    </a:lnTo>
                    <a:lnTo>
                      <a:pt x="3130" y="3524"/>
                    </a:lnTo>
                    <a:lnTo>
                      <a:pt x="3138" y="3512"/>
                    </a:lnTo>
                    <a:lnTo>
                      <a:pt x="3148" y="3502"/>
                    </a:lnTo>
                    <a:lnTo>
                      <a:pt x="3148" y="3502"/>
                    </a:lnTo>
                    <a:lnTo>
                      <a:pt x="3158" y="3494"/>
                    </a:lnTo>
                    <a:lnTo>
                      <a:pt x="3162" y="3486"/>
                    </a:lnTo>
                    <a:lnTo>
                      <a:pt x="3166" y="3478"/>
                    </a:lnTo>
                    <a:lnTo>
                      <a:pt x="3170" y="3470"/>
                    </a:lnTo>
                    <a:lnTo>
                      <a:pt x="3170" y="3470"/>
                    </a:lnTo>
                    <a:lnTo>
                      <a:pt x="3172" y="3460"/>
                    </a:lnTo>
                    <a:lnTo>
                      <a:pt x="3174" y="3452"/>
                    </a:lnTo>
                    <a:lnTo>
                      <a:pt x="3178" y="3444"/>
                    </a:lnTo>
                    <a:lnTo>
                      <a:pt x="3184" y="3436"/>
                    </a:lnTo>
                    <a:lnTo>
                      <a:pt x="3184" y="3436"/>
                    </a:lnTo>
                    <a:lnTo>
                      <a:pt x="3188" y="3432"/>
                    </a:lnTo>
                    <a:lnTo>
                      <a:pt x="3190" y="3428"/>
                    </a:lnTo>
                    <a:lnTo>
                      <a:pt x="3190" y="3420"/>
                    </a:lnTo>
                    <a:lnTo>
                      <a:pt x="3190" y="3412"/>
                    </a:lnTo>
                    <a:lnTo>
                      <a:pt x="3194" y="3410"/>
                    </a:lnTo>
                    <a:lnTo>
                      <a:pt x="3198" y="3406"/>
                    </a:lnTo>
                    <a:lnTo>
                      <a:pt x="3198" y="3406"/>
                    </a:lnTo>
                    <a:lnTo>
                      <a:pt x="3204" y="3404"/>
                    </a:lnTo>
                    <a:lnTo>
                      <a:pt x="3208" y="3404"/>
                    </a:lnTo>
                    <a:lnTo>
                      <a:pt x="3210" y="3406"/>
                    </a:lnTo>
                    <a:lnTo>
                      <a:pt x="3210" y="3410"/>
                    </a:lnTo>
                    <a:lnTo>
                      <a:pt x="3208" y="3420"/>
                    </a:lnTo>
                    <a:lnTo>
                      <a:pt x="3198" y="3432"/>
                    </a:lnTo>
                    <a:lnTo>
                      <a:pt x="3198" y="3432"/>
                    </a:lnTo>
                    <a:lnTo>
                      <a:pt x="3190" y="3442"/>
                    </a:lnTo>
                    <a:lnTo>
                      <a:pt x="3188" y="3448"/>
                    </a:lnTo>
                    <a:lnTo>
                      <a:pt x="3188" y="3448"/>
                    </a:lnTo>
                    <a:lnTo>
                      <a:pt x="3190" y="3448"/>
                    </a:lnTo>
                    <a:lnTo>
                      <a:pt x="3200" y="3440"/>
                    </a:lnTo>
                    <a:lnTo>
                      <a:pt x="3200" y="3440"/>
                    </a:lnTo>
                    <a:lnTo>
                      <a:pt x="3212" y="3430"/>
                    </a:lnTo>
                    <a:lnTo>
                      <a:pt x="3222" y="3416"/>
                    </a:lnTo>
                    <a:lnTo>
                      <a:pt x="3236" y="3388"/>
                    </a:lnTo>
                    <a:lnTo>
                      <a:pt x="3236" y="3388"/>
                    </a:lnTo>
                    <a:lnTo>
                      <a:pt x="3244" y="3374"/>
                    </a:lnTo>
                    <a:lnTo>
                      <a:pt x="3250" y="3366"/>
                    </a:lnTo>
                    <a:lnTo>
                      <a:pt x="3256" y="3360"/>
                    </a:lnTo>
                    <a:lnTo>
                      <a:pt x="3262" y="3358"/>
                    </a:lnTo>
                    <a:lnTo>
                      <a:pt x="3262" y="3358"/>
                    </a:lnTo>
                    <a:lnTo>
                      <a:pt x="3266" y="3358"/>
                    </a:lnTo>
                    <a:lnTo>
                      <a:pt x="3268" y="3354"/>
                    </a:lnTo>
                    <a:lnTo>
                      <a:pt x="3270" y="3344"/>
                    </a:lnTo>
                    <a:lnTo>
                      <a:pt x="3272" y="3332"/>
                    </a:lnTo>
                    <a:lnTo>
                      <a:pt x="3270" y="3320"/>
                    </a:lnTo>
                    <a:lnTo>
                      <a:pt x="3270" y="3320"/>
                    </a:lnTo>
                    <a:lnTo>
                      <a:pt x="3268" y="3296"/>
                    </a:lnTo>
                    <a:lnTo>
                      <a:pt x="3268" y="3288"/>
                    </a:lnTo>
                    <a:lnTo>
                      <a:pt x="3272" y="3278"/>
                    </a:lnTo>
                    <a:lnTo>
                      <a:pt x="3272" y="3278"/>
                    </a:lnTo>
                    <a:lnTo>
                      <a:pt x="3274" y="3272"/>
                    </a:lnTo>
                    <a:lnTo>
                      <a:pt x="3274" y="3264"/>
                    </a:lnTo>
                    <a:lnTo>
                      <a:pt x="3276" y="3260"/>
                    </a:lnTo>
                    <a:lnTo>
                      <a:pt x="3278" y="3260"/>
                    </a:lnTo>
                    <a:lnTo>
                      <a:pt x="3280" y="3258"/>
                    </a:lnTo>
                    <a:lnTo>
                      <a:pt x="3280" y="3258"/>
                    </a:lnTo>
                    <a:lnTo>
                      <a:pt x="3286" y="3256"/>
                    </a:lnTo>
                    <a:lnTo>
                      <a:pt x="3296" y="3250"/>
                    </a:lnTo>
                    <a:lnTo>
                      <a:pt x="3314" y="3232"/>
                    </a:lnTo>
                    <a:lnTo>
                      <a:pt x="3314" y="3232"/>
                    </a:lnTo>
                    <a:lnTo>
                      <a:pt x="3324" y="3224"/>
                    </a:lnTo>
                    <a:lnTo>
                      <a:pt x="3332" y="3220"/>
                    </a:lnTo>
                    <a:lnTo>
                      <a:pt x="3340" y="3218"/>
                    </a:lnTo>
                    <a:lnTo>
                      <a:pt x="3350" y="3218"/>
                    </a:lnTo>
                    <a:lnTo>
                      <a:pt x="3350" y="3218"/>
                    </a:lnTo>
                    <a:lnTo>
                      <a:pt x="3356" y="3216"/>
                    </a:lnTo>
                    <a:lnTo>
                      <a:pt x="3360" y="3214"/>
                    </a:lnTo>
                    <a:lnTo>
                      <a:pt x="3360" y="3210"/>
                    </a:lnTo>
                    <a:lnTo>
                      <a:pt x="3366" y="3208"/>
                    </a:lnTo>
                    <a:lnTo>
                      <a:pt x="3366" y="3208"/>
                    </a:lnTo>
                    <a:lnTo>
                      <a:pt x="3372" y="3206"/>
                    </a:lnTo>
                    <a:lnTo>
                      <a:pt x="3376" y="3202"/>
                    </a:lnTo>
                    <a:lnTo>
                      <a:pt x="3386" y="3192"/>
                    </a:lnTo>
                    <a:lnTo>
                      <a:pt x="3386" y="3192"/>
                    </a:lnTo>
                    <a:lnTo>
                      <a:pt x="3390" y="3190"/>
                    </a:lnTo>
                    <a:lnTo>
                      <a:pt x="3394" y="3190"/>
                    </a:lnTo>
                    <a:lnTo>
                      <a:pt x="3406" y="3190"/>
                    </a:lnTo>
                    <a:lnTo>
                      <a:pt x="3432" y="3192"/>
                    </a:lnTo>
                    <a:lnTo>
                      <a:pt x="3432" y="3192"/>
                    </a:lnTo>
                    <a:lnTo>
                      <a:pt x="3450" y="3192"/>
                    </a:lnTo>
                    <a:lnTo>
                      <a:pt x="3454" y="3190"/>
                    </a:lnTo>
                    <a:lnTo>
                      <a:pt x="3456" y="3184"/>
                    </a:lnTo>
                    <a:lnTo>
                      <a:pt x="3456" y="3184"/>
                    </a:lnTo>
                    <a:lnTo>
                      <a:pt x="3456" y="3178"/>
                    </a:lnTo>
                    <a:lnTo>
                      <a:pt x="3460" y="3174"/>
                    </a:lnTo>
                    <a:lnTo>
                      <a:pt x="3464" y="3170"/>
                    </a:lnTo>
                    <a:lnTo>
                      <a:pt x="3470" y="3168"/>
                    </a:lnTo>
                    <a:lnTo>
                      <a:pt x="3470" y="3168"/>
                    </a:lnTo>
                    <a:lnTo>
                      <a:pt x="3476" y="3168"/>
                    </a:lnTo>
                    <a:lnTo>
                      <a:pt x="3480" y="3166"/>
                    </a:lnTo>
                    <a:lnTo>
                      <a:pt x="3482" y="3162"/>
                    </a:lnTo>
                    <a:lnTo>
                      <a:pt x="3482" y="3154"/>
                    </a:lnTo>
                    <a:lnTo>
                      <a:pt x="3482" y="3154"/>
                    </a:lnTo>
                    <a:lnTo>
                      <a:pt x="3484" y="3146"/>
                    </a:lnTo>
                    <a:lnTo>
                      <a:pt x="3486" y="3140"/>
                    </a:lnTo>
                    <a:lnTo>
                      <a:pt x="3490" y="3134"/>
                    </a:lnTo>
                    <a:lnTo>
                      <a:pt x="3494" y="3130"/>
                    </a:lnTo>
                    <a:lnTo>
                      <a:pt x="3494" y="3130"/>
                    </a:lnTo>
                    <a:lnTo>
                      <a:pt x="3498" y="3124"/>
                    </a:lnTo>
                    <a:lnTo>
                      <a:pt x="3502" y="3118"/>
                    </a:lnTo>
                    <a:lnTo>
                      <a:pt x="3504" y="3104"/>
                    </a:lnTo>
                    <a:lnTo>
                      <a:pt x="3504" y="3104"/>
                    </a:lnTo>
                    <a:lnTo>
                      <a:pt x="3508" y="3100"/>
                    </a:lnTo>
                    <a:lnTo>
                      <a:pt x="3510" y="3098"/>
                    </a:lnTo>
                    <a:lnTo>
                      <a:pt x="3514" y="3096"/>
                    </a:lnTo>
                    <a:lnTo>
                      <a:pt x="3516" y="3090"/>
                    </a:lnTo>
                    <a:lnTo>
                      <a:pt x="3516" y="3090"/>
                    </a:lnTo>
                    <a:lnTo>
                      <a:pt x="3518" y="3072"/>
                    </a:lnTo>
                    <a:lnTo>
                      <a:pt x="3520" y="3056"/>
                    </a:lnTo>
                    <a:lnTo>
                      <a:pt x="3520" y="3056"/>
                    </a:lnTo>
                    <a:lnTo>
                      <a:pt x="3520" y="3052"/>
                    </a:lnTo>
                    <a:lnTo>
                      <a:pt x="3524" y="3048"/>
                    </a:lnTo>
                    <a:lnTo>
                      <a:pt x="3530" y="3046"/>
                    </a:lnTo>
                    <a:lnTo>
                      <a:pt x="3534" y="3042"/>
                    </a:lnTo>
                    <a:lnTo>
                      <a:pt x="3534" y="3042"/>
                    </a:lnTo>
                    <a:lnTo>
                      <a:pt x="3534" y="3036"/>
                    </a:lnTo>
                    <a:lnTo>
                      <a:pt x="3534" y="3030"/>
                    </a:lnTo>
                    <a:lnTo>
                      <a:pt x="3534" y="3020"/>
                    </a:lnTo>
                    <a:lnTo>
                      <a:pt x="3536" y="3008"/>
                    </a:lnTo>
                    <a:lnTo>
                      <a:pt x="3536" y="3008"/>
                    </a:lnTo>
                    <a:lnTo>
                      <a:pt x="3538" y="2994"/>
                    </a:lnTo>
                    <a:lnTo>
                      <a:pt x="3538" y="2980"/>
                    </a:lnTo>
                    <a:lnTo>
                      <a:pt x="3538" y="2968"/>
                    </a:lnTo>
                    <a:lnTo>
                      <a:pt x="3536" y="2954"/>
                    </a:lnTo>
                    <a:lnTo>
                      <a:pt x="3536" y="2954"/>
                    </a:lnTo>
                    <a:lnTo>
                      <a:pt x="3536" y="2930"/>
                    </a:lnTo>
                    <a:lnTo>
                      <a:pt x="3538" y="2920"/>
                    </a:lnTo>
                    <a:lnTo>
                      <a:pt x="3542" y="2914"/>
                    </a:lnTo>
                    <a:lnTo>
                      <a:pt x="3542" y="2914"/>
                    </a:lnTo>
                    <a:lnTo>
                      <a:pt x="3546" y="2912"/>
                    </a:lnTo>
                    <a:lnTo>
                      <a:pt x="3546" y="2908"/>
                    </a:lnTo>
                    <a:lnTo>
                      <a:pt x="3544" y="2906"/>
                    </a:lnTo>
                    <a:lnTo>
                      <a:pt x="3540" y="2904"/>
                    </a:lnTo>
                    <a:lnTo>
                      <a:pt x="3540" y="2904"/>
                    </a:lnTo>
                    <a:lnTo>
                      <a:pt x="3538" y="2902"/>
                    </a:lnTo>
                    <a:lnTo>
                      <a:pt x="3540" y="2898"/>
                    </a:lnTo>
                    <a:lnTo>
                      <a:pt x="3542" y="2896"/>
                    </a:lnTo>
                    <a:lnTo>
                      <a:pt x="3546" y="2896"/>
                    </a:lnTo>
                    <a:lnTo>
                      <a:pt x="3546" y="2896"/>
                    </a:lnTo>
                    <a:lnTo>
                      <a:pt x="3552" y="2902"/>
                    </a:lnTo>
                    <a:lnTo>
                      <a:pt x="3556" y="2902"/>
                    </a:lnTo>
                    <a:lnTo>
                      <a:pt x="3562" y="2902"/>
                    </a:lnTo>
                    <a:lnTo>
                      <a:pt x="3562" y="2902"/>
                    </a:lnTo>
                    <a:lnTo>
                      <a:pt x="3568" y="2896"/>
                    </a:lnTo>
                    <a:lnTo>
                      <a:pt x="3574" y="2884"/>
                    </a:lnTo>
                    <a:lnTo>
                      <a:pt x="3584" y="2860"/>
                    </a:lnTo>
                    <a:lnTo>
                      <a:pt x="3584" y="2860"/>
                    </a:lnTo>
                    <a:lnTo>
                      <a:pt x="3590" y="2850"/>
                    </a:lnTo>
                    <a:lnTo>
                      <a:pt x="3596" y="2844"/>
                    </a:lnTo>
                    <a:lnTo>
                      <a:pt x="3610" y="2840"/>
                    </a:lnTo>
                    <a:lnTo>
                      <a:pt x="3610" y="2840"/>
                    </a:lnTo>
                    <a:lnTo>
                      <a:pt x="3618" y="2834"/>
                    </a:lnTo>
                    <a:lnTo>
                      <a:pt x="3628" y="2822"/>
                    </a:lnTo>
                    <a:lnTo>
                      <a:pt x="3638" y="2806"/>
                    </a:lnTo>
                    <a:lnTo>
                      <a:pt x="3648" y="2786"/>
                    </a:lnTo>
                    <a:lnTo>
                      <a:pt x="3648" y="2786"/>
                    </a:lnTo>
                    <a:lnTo>
                      <a:pt x="3652" y="2774"/>
                    </a:lnTo>
                    <a:lnTo>
                      <a:pt x="3652" y="2764"/>
                    </a:lnTo>
                    <a:lnTo>
                      <a:pt x="3652" y="2752"/>
                    </a:lnTo>
                    <a:lnTo>
                      <a:pt x="3652" y="2742"/>
                    </a:lnTo>
                    <a:lnTo>
                      <a:pt x="3648" y="2724"/>
                    </a:lnTo>
                    <a:lnTo>
                      <a:pt x="3642" y="2706"/>
                    </a:lnTo>
                    <a:lnTo>
                      <a:pt x="3642" y="2706"/>
                    </a:lnTo>
                    <a:lnTo>
                      <a:pt x="3638" y="2696"/>
                    </a:lnTo>
                    <a:lnTo>
                      <a:pt x="3636" y="2692"/>
                    </a:lnTo>
                    <a:lnTo>
                      <a:pt x="3634" y="2690"/>
                    </a:lnTo>
                    <a:lnTo>
                      <a:pt x="3628" y="2690"/>
                    </a:lnTo>
                    <a:lnTo>
                      <a:pt x="3618" y="2690"/>
                    </a:lnTo>
                    <a:lnTo>
                      <a:pt x="3618" y="2690"/>
                    </a:lnTo>
                    <a:close/>
                    <a:moveTo>
                      <a:pt x="2472" y="1250"/>
                    </a:moveTo>
                    <a:lnTo>
                      <a:pt x="2472" y="1250"/>
                    </a:lnTo>
                    <a:lnTo>
                      <a:pt x="2478" y="1252"/>
                    </a:lnTo>
                    <a:lnTo>
                      <a:pt x="2486" y="1250"/>
                    </a:lnTo>
                    <a:lnTo>
                      <a:pt x="2496" y="1248"/>
                    </a:lnTo>
                    <a:lnTo>
                      <a:pt x="2504" y="1246"/>
                    </a:lnTo>
                    <a:lnTo>
                      <a:pt x="2508" y="1246"/>
                    </a:lnTo>
                    <a:lnTo>
                      <a:pt x="2510" y="1250"/>
                    </a:lnTo>
                    <a:lnTo>
                      <a:pt x="2510" y="1250"/>
                    </a:lnTo>
                    <a:lnTo>
                      <a:pt x="2512" y="1256"/>
                    </a:lnTo>
                    <a:lnTo>
                      <a:pt x="2510" y="1260"/>
                    </a:lnTo>
                    <a:lnTo>
                      <a:pt x="2506" y="1264"/>
                    </a:lnTo>
                    <a:lnTo>
                      <a:pt x="2498" y="1268"/>
                    </a:lnTo>
                    <a:lnTo>
                      <a:pt x="2480" y="1274"/>
                    </a:lnTo>
                    <a:lnTo>
                      <a:pt x="2458" y="1276"/>
                    </a:lnTo>
                    <a:lnTo>
                      <a:pt x="2458" y="1276"/>
                    </a:lnTo>
                    <a:lnTo>
                      <a:pt x="2438" y="1278"/>
                    </a:lnTo>
                    <a:lnTo>
                      <a:pt x="2428" y="1280"/>
                    </a:lnTo>
                    <a:lnTo>
                      <a:pt x="2420" y="1278"/>
                    </a:lnTo>
                    <a:lnTo>
                      <a:pt x="2418" y="1276"/>
                    </a:lnTo>
                    <a:lnTo>
                      <a:pt x="2416" y="1272"/>
                    </a:lnTo>
                    <a:lnTo>
                      <a:pt x="2416" y="1272"/>
                    </a:lnTo>
                    <a:lnTo>
                      <a:pt x="2416" y="1268"/>
                    </a:lnTo>
                    <a:lnTo>
                      <a:pt x="2420" y="1264"/>
                    </a:lnTo>
                    <a:lnTo>
                      <a:pt x="2426" y="1260"/>
                    </a:lnTo>
                    <a:lnTo>
                      <a:pt x="2434" y="1256"/>
                    </a:lnTo>
                    <a:lnTo>
                      <a:pt x="2454" y="1252"/>
                    </a:lnTo>
                    <a:lnTo>
                      <a:pt x="2472" y="1250"/>
                    </a:lnTo>
                    <a:lnTo>
                      <a:pt x="2472" y="1250"/>
                    </a:lnTo>
                    <a:close/>
                    <a:moveTo>
                      <a:pt x="2430" y="1294"/>
                    </a:moveTo>
                    <a:lnTo>
                      <a:pt x="2430" y="1294"/>
                    </a:lnTo>
                    <a:lnTo>
                      <a:pt x="2428" y="1296"/>
                    </a:lnTo>
                    <a:lnTo>
                      <a:pt x="2424" y="1302"/>
                    </a:lnTo>
                    <a:lnTo>
                      <a:pt x="2408" y="1312"/>
                    </a:lnTo>
                    <a:lnTo>
                      <a:pt x="2366" y="1334"/>
                    </a:lnTo>
                    <a:lnTo>
                      <a:pt x="2366" y="1334"/>
                    </a:lnTo>
                    <a:lnTo>
                      <a:pt x="2358" y="1338"/>
                    </a:lnTo>
                    <a:lnTo>
                      <a:pt x="2348" y="1340"/>
                    </a:lnTo>
                    <a:lnTo>
                      <a:pt x="2340" y="1340"/>
                    </a:lnTo>
                    <a:lnTo>
                      <a:pt x="2330" y="1340"/>
                    </a:lnTo>
                    <a:lnTo>
                      <a:pt x="2324" y="1338"/>
                    </a:lnTo>
                    <a:lnTo>
                      <a:pt x="2318" y="1334"/>
                    </a:lnTo>
                    <a:lnTo>
                      <a:pt x="2314" y="1328"/>
                    </a:lnTo>
                    <a:lnTo>
                      <a:pt x="2312" y="1322"/>
                    </a:lnTo>
                    <a:lnTo>
                      <a:pt x="2312" y="1322"/>
                    </a:lnTo>
                    <a:lnTo>
                      <a:pt x="2312" y="1316"/>
                    </a:lnTo>
                    <a:lnTo>
                      <a:pt x="2314" y="1312"/>
                    </a:lnTo>
                    <a:lnTo>
                      <a:pt x="2318" y="1310"/>
                    </a:lnTo>
                    <a:lnTo>
                      <a:pt x="2322" y="1310"/>
                    </a:lnTo>
                    <a:lnTo>
                      <a:pt x="2328" y="1310"/>
                    </a:lnTo>
                    <a:lnTo>
                      <a:pt x="2332" y="1316"/>
                    </a:lnTo>
                    <a:lnTo>
                      <a:pt x="2332" y="1316"/>
                    </a:lnTo>
                    <a:lnTo>
                      <a:pt x="2336" y="1318"/>
                    </a:lnTo>
                    <a:lnTo>
                      <a:pt x="2338" y="1316"/>
                    </a:lnTo>
                    <a:lnTo>
                      <a:pt x="2350" y="1308"/>
                    </a:lnTo>
                    <a:lnTo>
                      <a:pt x="2364" y="1300"/>
                    </a:lnTo>
                    <a:lnTo>
                      <a:pt x="2370" y="1296"/>
                    </a:lnTo>
                    <a:lnTo>
                      <a:pt x="2378" y="1296"/>
                    </a:lnTo>
                    <a:lnTo>
                      <a:pt x="2378" y="1296"/>
                    </a:lnTo>
                    <a:lnTo>
                      <a:pt x="2388" y="1298"/>
                    </a:lnTo>
                    <a:lnTo>
                      <a:pt x="2398" y="1302"/>
                    </a:lnTo>
                    <a:lnTo>
                      <a:pt x="2404" y="1302"/>
                    </a:lnTo>
                    <a:lnTo>
                      <a:pt x="2408" y="1302"/>
                    </a:lnTo>
                    <a:lnTo>
                      <a:pt x="2412" y="1300"/>
                    </a:lnTo>
                    <a:lnTo>
                      <a:pt x="2412" y="1300"/>
                    </a:lnTo>
                    <a:lnTo>
                      <a:pt x="2424" y="1290"/>
                    </a:lnTo>
                    <a:lnTo>
                      <a:pt x="2428" y="1290"/>
                    </a:lnTo>
                    <a:lnTo>
                      <a:pt x="2430" y="1294"/>
                    </a:lnTo>
                    <a:lnTo>
                      <a:pt x="2430" y="1294"/>
                    </a:lnTo>
                    <a:close/>
                    <a:moveTo>
                      <a:pt x="2298" y="1180"/>
                    </a:moveTo>
                    <a:lnTo>
                      <a:pt x="2298" y="1180"/>
                    </a:lnTo>
                    <a:lnTo>
                      <a:pt x="2298" y="1178"/>
                    </a:lnTo>
                    <a:lnTo>
                      <a:pt x="2302" y="1178"/>
                    </a:lnTo>
                    <a:lnTo>
                      <a:pt x="2314" y="1176"/>
                    </a:lnTo>
                    <a:lnTo>
                      <a:pt x="2328" y="1180"/>
                    </a:lnTo>
                    <a:lnTo>
                      <a:pt x="2342" y="1184"/>
                    </a:lnTo>
                    <a:lnTo>
                      <a:pt x="2342" y="1184"/>
                    </a:lnTo>
                    <a:lnTo>
                      <a:pt x="2350" y="1184"/>
                    </a:lnTo>
                    <a:lnTo>
                      <a:pt x="2356" y="1184"/>
                    </a:lnTo>
                    <a:lnTo>
                      <a:pt x="2372" y="1184"/>
                    </a:lnTo>
                    <a:lnTo>
                      <a:pt x="2378" y="1184"/>
                    </a:lnTo>
                    <a:lnTo>
                      <a:pt x="2384" y="1186"/>
                    </a:lnTo>
                    <a:lnTo>
                      <a:pt x="2390" y="1190"/>
                    </a:lnTo>
                    <a:lnTo>
                      <a:pt x="2394" y="1196"/>
                    </a:lnTo>
                    <a:lnTo>
                      <a:pt x="2394" y="1196"/>
                    </a:lnTo>
                    <a:lnTo>
                      <a:pt x="2400" y="1210"/>
                    </a:lnTo>
                    <a:lnTo>
                      <a:pt x="2408" y="1222"/>
                    </a:lnTo>
                    <a:lnTo>
                      <a:pt x="2410" y="1226"/>
                    </a:lnTo>
                    <a:lnTo>
                      <a:pt x="2410" y="1230"/>
                    </a:lnTo>
                    <a:lnTo>
                      <a:pt x="2408" y="1232"/>
                    </a:lnTo>
                    <a:lnTo>
                      <a:pt x="2402" y="1234"/>
                    </a:lnTo>
                    <a:lnTo>
                      <a:pt x="2402" y="1234"/>
                    </a:lnTo>
                    <a:lnTo>
                      <a:pt x="2396" y="1234"/>
                    </a:lnTo>
                    <a:lnTo>
                      <a:pt x="2390" y="1232"/>
                    </a:lnTo>
                    <a:lnTo>
                      <a:pt x="2380" y="1226"/>
                    </a:lnTo>
                    <a:lnTo>
                      <a:pt x="2370" y="1222"/>
                    </a:lnTo>
                    <a:lnTo>
                      <a:pt x="2368" y="1222"/>
                    </a:lnTo>
                    <a:lnTo>
                      <a:pt x="2368" y="1226"/>
                    </a:lnTo>
                    <a:lnTo>
                      <a:pt x="2368" y="1226"/>
                    </a:lnTo>
                    <a:lnTo>
                      <a:pt x="2368" y="1232"/>
                    </a:lnTo>
                    <a:lnTo>
                      <a:pt x="2364" y="1236"/>
                    </a:lnTo>
                    <a:lnTo>
                      <a:pt x="2360" y="1240"/>
                    </a:lnTo>
                    <a:lnTo>
                      <a:pt x="2360" y="1250"/>
                    </a:lnTo>
                    <a:lnTo>
                      <a:pt x="2360" y="1250"/>
                    </a:lnTo>
                    <a:lnTo>
                      <a:pt x="2358" y="1264"/>
                    </a:lnTo>
                    <a:lnTo>
                      <a:pt x="2352" y="1278"/>
                    </a:lnTo>
                    <a:lnTo>
                      <a:pt x="2346" y="1288"/>
                    </a:lnTo>
                    <a:lnTo>
                      <a:pt x="2342" y="1292"/>
                    </a:lnTo>
                    <a:lnTo>
                      <a:pt x="2340" y="1292"/>
                    </a:lnTo>
                    <a:lnTo>
                      <a:pt x="2340" y="1292"/>
                    </a:lnTo>
                    <a:lnTo>
                      <a:pt x="2338" y="1290"/>
                    </a:lnTo>
                    <a:lnTo>
                      <a:pt x="2336" y="1286"/>
                    </a:lnTo>
                    <a:lnTo>
                      <a:pt x="2336" y="1276"/>
                    </a:lnTo>
                    <a:lnTo>
                      <a:pt x="2336" y="1264"/>
                    </a:lnTo>
                    <a:lnTo>
                      <a:pt x="2334" y="1260"/>
                    </a:lnTo>
                    <a:lnTo>
                      <a:pt x="2330" y="1256"/>
                    </a:lnTo>
                    <a:lnTo>
                      <a:pt x="2330" y="1256"/>
                    </a:lnTo>
                    <a:lnTo>
                      <a:pt x="2324" y="1256"/>
                    </a:lnTo>
                    <a:lnTo>
                      <a:pt x="2318" y="1258"/>
                    </a:lnTo>
                    <a:lnTo>
                      <a:pt x="2308" y="1264"/>
                    </a:lnTo>
                    <a:lnTo>
                      <a:pt x="2302" y="1266"/>
                    </a:lnTo>
                    <a:lnTo>
                      <a:pt x="2300" y="1266"/>
                    </a:lnTo>
                    <a:lnTo>
                      <a:pt x="2300" y="1262"/>
                    </a:lnTo>
                    <a:lnTo>
                      <a:pt x="2300" y="1262"/>
                    </a:lnTo>
                    <a:lnTo>
                      <a:pt x="2302" y="1256"/>
                    </a:lnTo>
                    <a:lnTo>
                      <a:pt x="2304" y="1250"/>
                    </a:lnTo>
                    <a:lnTo>
                      <a:pt x="2312" y="1238"/>
                    </a:lnTo>
                    <a:lnTo>
                      <a:pt x="2314" y="1232"/>
                    </a:lnTo>
                    <a:lnTo>
                      <a:pt x="2316" y="1226"/>
                    </a:lnTo>
                    <a:lnTo>
                      <a:pt x="2314" y="1220"/>
                    </a:lnTo>
                    <a:lnTo>
                      <a:pt x="2312" y="1212"/>
                    </a:lnTo>
                    <a:lnTo>
                      <a:pt x="2312" y="1212"/>
                    </a:lnTo>
                    <a:lnTo>
                      <a:pt x="2306" y="1206"/>
                    </a:lnTo>
                    <a:lnTo>
                      <a:pt x="2300" y="1200"/>
                    </a:lnTo>
                    <a:lnTo>
                      <a:pt x="2294" y="1198"/>
                    </a:lnTo>
                    <a:lnTo>
                      <a:pt x="2286" y="1196"/>
                    </a:lnTo>
                    <a:lnTo>
                      <a:pt x="2280" y="1196"/>
                    </a:lnTo>
                    <a:lnTo>
                      <a:pt x="2276" y="1198"/>
                    </a:lnTo>
                    <a:lnTo>
                      <a:pt x="2272" y="1202"/>
                    </a:lnTo>
                    <a:lnTo>
                      <a:pt x="2268" y="1208"/>
                    </a:lnTo>
                    <a:lnTo>
                      <a:pt x="2268" y="1208"/>
                    </a:lnTo>
                    <a:lnTo>
                      <a:pt x="2266" y="1212"/>
                    </a:lnTo>
                    <a:lnTo>
                      <a:pt x="2264" y="1216"/>
                    </a:lnTo>
                    <a:lnTo>
                      <a:pt x="2256" y="1218"/>
                    </a:lnTo>
                    <a:lnTo>
                      <a:pt x="2248" y="1222"/>
                    </a:lnTo>
                    <a:lnTo>
                      <a:pt x="2244" y="1224"/>
                    </a:lnTo>
                    <a:lnTo>
                      <a:pt x="2240" y="1228"/>
                    </a:lnTo>
                    <a:lnTo>
                      <a:pt x="2240" y="1228"/>
                    </a:lnTo>
                    <a:lnTo>
                      <a:pt x="2236" y="1240"/>
                    </a:lnTo>
                    <a:lnTo>
                      <a:pt x="2234" y="1254"/>
                    </a:lnTo>
                    <a:lnTo>
                      <a:pt x="2232" y="1270"/>
                    </a:lnTo>
                    <a:lnTo>
                      <a:pt x="2234" y="1286"/>
                    </a:lnTo>
                    <a:lnTo>
                      <a:pt x="2234" y="1286"/>
                    </a:lnTo>
                    <a:lnTo>
                      <a:pt x="2236" y="1298"/>
                    </a:lnTo>
                    <a:lnTo>
                      <a:pt x="2232" y="1310"/>
                    </a:lnTo>
                    <a:lnTo>
                      <a:pt x="2226" y="1318"/>
                    </a:lnTo>
                    <a:lnTo>
                      <a:pt x="2214" y="1326"/>
                    </a:lnTo>
                    <a:lnTo>
                      <a:pt x="2214" y="1326"/>
                    </a:lnTo>
                    <a:lnTo>
                      <a:pt x="2208" y="1328"/>
                    </a:lnTo>
                    <a:lnTo>
                      <a:pt x="2202" y="1328"/>
                    </a:lnTo>
                    <a:lnTo>
                      <a:pt x="2198" y="1324"/>
                    </a:lnTo>
                    <a:lnTo>
                      <a:pt x="2194" y="1318"/>
                    </a:lnTo>
                    <a:lnTo>
                      <a:pt x="2192" y="1308"/>
                    </a:lnTo>
                    <a:lnTo>
                      <a:pt x="2192" y="1298"/>
                    </a:lnTo>
                    <a:lnTo>
                      <a:pt x="2192" y="1286"/>
                    </a:lnTo>
                    <a:lnTo>
                      <a:pt x="2194" y="1274"/>
                    </a:lnTo>
                    <a:lnTo>
                      <a:pt x="2194" y="1274"/>
                    </a:lnTo>
                    <a:lnTo>
                      <a:pt x="2198" y="1256"/>
                    </a:lnTo>
                    <a:lnTo>
                      <a:pt x="2204" y="1242"/>
                    </a:lnTo>
                    <a:lnTo>
                      <a:pt x="2204" y="1230"/>
                    </a:lnTo>
                    <a:lnTo>
                      <a:pt x="2204" y="1228"/>
                    </a:lnTo>
                    <a:lnTo>
                      <a:pt x="2200" y="1226"/>
                    </a:lnTo>
                    <a:lnTo>
                      <a:pt x="2200" y="1226"/>
                    </a:lnTo>
                    <a:lnTo>
                      <a:pt x="2198" y="1226"/>
                    </a:lnTo>
                    <a:lnTo>
                      <a:pt x="2198" y="1222"/>
                    </a:lnTo>
                    <a:lnTo>
                      <a:pt x="2206" y="1212"/>
                    </a:lnTo>
                    <a:lnTo>
                      <a:pt x="2222" y="1200"/>
                    </a:lnTo>
                    <a:lnTo>
                      <a:pt x="2232" y="1194"/>
                    </a:lnTo>
                    <a:lnTo>
                      <a:pt x="2240" y="1192"/>
                    </a:lnTo>
                    <a:lnTo>
                      <a:pt x="2240" y="1192"/>
                    </a:lnTo>
                    <a:lnTo>
                      <a:pt x="2260" y="1188"/>
                    </a:lnTo>
                    <a:lnTo>
                      <a:pt x="2278" y="1186"/>
                    </a:lnTo>
                    <a:lnTo>
                      <a:pt x="2292" y="1184"/>
                    </a:lnTo>
                    <a:lnTo>
                      <a:pt x="2296" y="1184"/>
                    </a:lnTo>
                    <a:lnTo>
                      <a:pt x="2298" y="1180"/>
                    </a:lnTo>
                    <a:lnTo>
                      <a:pt x="2298" y="1180"/>
                    </a:lnTo>
                    <a:close/>
                    <a:moveTo>
                      <a:pt x="2134" y="1122"/>
                    </a:moveTo>
                    <a:lnTo>
                      <a:pt x="2134" y="1122"/>
                    </a:lnTo>
                    <a:lnTo>
                      <a:pt x="2140" y="1122"/>
                    </a:lnTo>
                    <a:lnTo>
                      <a:pt x="2148" y="1118"/>
                    </a:lnTo>
                    <a:lnTo>
                      <a:pt x="2160" y="1104"/>
                    </a:lnTo>
                    <a:lnTo>
                      <a:pt x="2172" y="1090"/>
                    </a:lnTo>
                    <a:lnTo>
                      <a:pt x="2178" y="1086"/>
                    </a:lnTo>
                    <a:lnTo>
                      <a:pt x="2182" y="1084"/>
                    </a:lnTo>
                    <a:lnTo>
                      <a:pt x="2182" y="1084"/>
                    </a:lnTo>
                    <a:lnTo>
                      <a:pt x="2198" y="1084"/>
                    </a:lnTo>
                    <a:lnTo>
                      <a:pt x="2216" y="1088"/>
                    </a:lnTo>
                    <a:lnTo>
                      <a:pt x="2226" y="1092"/>
                    </a:lnTo>
                    <a:lnTo>
                      <a:pt x="2234" y="1096"/>
                    </a:lnTo>
                    <a:lnTo>
                      <a:pt x="2238" y="1102"/>
                    </a:lnTo>
                    <a:lnTo>
                      <a:pt x="2240" y="1108"/>
                    </a:lnTo>
                    <a:lnTo>
                      <a:pt x="2240" y="1108"/>
                    </a:lnTo>
                    <a:lnTo>
                      <a:pt x="2242" y="1114"/>
                    </a:lnTo>
                    <a:lnTo>
                      <a:pt x="2246" y="1118"/>
                    </a:lnTo>
                    <a:lnTo>
                      <a:pt x="2250" y="1118"/>
                    </a:lnTo>
                    <a:lnTo>
                      <a:pt x="2256" y="1118"/>
                    </a:lnTo>
                    <a:lnTo>
                      <a:pt x="2260" y="1120"/>
                    </a:lnTo>
                    <a:lnTo>
                      <a:pt x="2264" y="1120"/>
                    </a:lnTo>
                    <a:lnTo>
                      <a:pt x="2268" y="1124"/>
                    </a:lnTo>
                    <a:lnTo>
                      <a:pt x="2270" y="1128"/>
                    </a:lnTo>
                    <a:lnTo>
                      <a:pt x="2270" y="1128"/>
                    </a:lnTo>
                    <a:lnTo>
                      <a:pt x="2272" y="1136"/>
                    </a:lnTo>
                    <a:lnTo>
                      <a:pt x="2274" y="1142"/>
                    </a:lnTo>
                    <a:lnTo>
                      <a:pt x="2282" y="1154"/>
                    </a:lnTo>
                    <a:lnTo>
                      <a:pt x="2286" y="1164"/>
                    </a:lnTo>
                    <a:lnTo>
                      <a:pt x="2286" y="1168"/>
                    </a:lnTo>
                    <a:lnTo>
                      <a:pt x="2282" y="1172"/>
                    </a:lnTo>
                    <a:lnTo>
                      <a:pt x="2282" y="1172"/>
                    </a:lnTo>
                    <a:lnTo>
                      <a:pt x="2278" y="1172"/>
                    </a:lnTo>
                    <a:lnTo>
                      <a:pt x="2276" y="1172"/>
                    </a:lnTo>
                    <a:lnTo>
                      <a:pt x="2272" y="1168"/>
                    </a:lnTo>
                    <a:lnTo>
                      <a:pt x="2266" y="1162"/>
                    </a:lnTo>
                    <a:lnTo>
                      <a:pt x="2262" y="1160"/>
                    </a:lnTo>
                    <a:lnTo>
                      <a:pt x="2256" y="1160"/>
                    </a:lnTo>
                    <a:lnTo>
                      <a:pt x="2256" y="1160"/>
                    </a:lnTo>
                    <a:lnTo>
                      <a:pt x="2250" y="1160"/>
                    </a:lnTo>
                    <a:lnTo>
                      <a:pt x="2244" y="1162"/>
                    </a:lnTo>
                    <a:lnTo>
                      <a:pt x="2230" y="1168"/>
                    </a:lnTo>
                    <a:lnTo>
                      <a:pt x="2218" y="1172"/>
                    </a:lnTo>
                    <a:lnTo>
                      <a:pt x="2212" y="1172"/>
                    </a:lnTo>
                    <a:lnTo>
                      <a:pt x="2206" y="1170"/>
                    </a:lnTo>
                    <a:lnTo>
                      <a:pt x="2206" y="1170"/>
                    </a:lnTo>
                    <a:lnTo>
                      <a:pt x="2198" y="1164"/>
                    </a:lnTo>
                    <a:lnTo>
                      <a:pt x="2196" y="1158"/>
                    </a:lnTo>
                    <a:lnTo>
                      <a:pt x="2192" y="1154"/>
                    </a:lnTo>
                    <a:lnTo>
                      <a:pt x="2186" y="1152"/>
                    </a:lnTo>
                    <a:lnTo>
                      <a:pt x="2186" y="1152"/>
                    </a:lnTo>
                    <a:lnTo>
                      <a:pt x="2182" y="1152"/>
                    </a:lnTo>
                    <a:lnTo>
                      <a:pt x="2180" y="1150"/>
                    </a:lnTo>
                    <a:lnTo>
                      <a:pt x="2182" y="1142"/>
                    </a:lnTo>
                    <a:lnTo>
                      <a:pt x="2184" y="1138"/>
                    </a:lnTo>
                    <a:lnTo>
                      <a:pt x="2184" y="1136"/>
                    </a:lnTo>
                    <a:lnTo>
                      <a:pt x="2182" y="1136"/>
                    </a:lnTo>
                    <a:lnTo>
                      <a:pt x="2176" y="1138"/>
                    </a:lnTo>
                    <a:lnTo>
                      <a:pt x="2176" y="1138"/>
                    </a:lnTo>
                    <a:lnTo>
                      <a:pt x="2142" y="1160"/>
                    </a:lnTo>
                    <a:lnTo>
                      <a:pt x="2134" y="1164"/>
                    </a:lnTo>
                    <a:lnTo>
                      <a:pt x="2126" y="1166"/>
                    </a:lnTo>
                    <a:lnTo>
                      <a:pt x="2120" y="1166"/>
                    </a:lnTo>
                    <a:lnTo>
                      <a:pt x="2114" y="1164"/>
                    </a:lnTo>
                    <a:lnTo>
                      <a:pt x="2114" y="1164"/>
                    </a:lnTo>
                    <a:lnTo>
                      <a:pt x="2110" y="1160"/>
                    </a:lnTo>
                    <a:lnTo>
                      <a:pt x="2104" y="1160"/>
                    </a:lnTo>
                    <a:lnTo>
                      <a:pt x="2096" y="1160"/>
                    </a:lnTo>
                    <a:lnTo>
                      <a:pt x="2086" y="1162"/>
                    </a:lnTo>
                    <a:lnTo>
                      <a:pt x="2082" y="1160"/>
                    </a:lnTo>
                    <a:lnTo>
                      <a:pt x="2078" y="1158"/>
                    </a:lnTo>
                    <a:lnTo>
                      <a:pt x="2078" y="1158"/>
                    </a:lnTo>
                    <a:lnTo>
                      <a:pt x="2078" y="1156"/>
                    </a:lnTo>
                    <a:lnTo>
                      <a:pt x="2078" y="1154"/>
                    </a:lnTo>
                    <a:lnTo>
                      <a:pt x="2080" y="1148"/>
                    </a:lnTo>
                    <a:lnTo>
                      <a:pt x="2086" y="1142"/>
                    </a:lnTo>
                    <a:lnTo>
                      <a:pt x="2094" y="1136"/>
                    </a:lnTo>
                    <a:lnTo>
                      <a:pt x="2114" y="1126"/>
                    </a:lnTo>
                    <a:lnTo>
                      <a:pt x="2124" y="1124"/>
                    </a:lnTo>
                    <a:lnTo>
                      <a:pt x="2134" y="1122"/>
                    </a:lnTo>
                    <a:lnTo>
                      <a:pt x="2134" y="1122"/>
                    </a:lnTo>
                    <a:close/>
                    <a:moveTo>
                      <a:pt x="1378" y="394"/>
                    </a:moveTo>
                    <a:lnTo>
                      <a:pt x="1378" y="394"/>
                    </a:lnTo>
                    <a:lnTo>
                      <a:pt x="1368" y="406"/>
                    </a:lnTo>
                    <a:lnTo>
                      <a:pt x="1360" y="414"/>
                    </a:lnTo>
                    <a:lnTo>
                      <a:pt x="1352" y="416"/>
                    </a:lnTo>
                    <a:lnTo>
                      <a:pt x="1342" y="414"/>
                    </a:lnTo>
                    <a:lnTo>
                      <a:pt x="1342" y="414"/>
                    </a:lnTo>
                    <a:lnTo>
                      <a:pt x="1330" y="414"/>
                    </a:lnTo>
                    <a:lnTo>
                      <a:pt x="1322" y="416"/>
                    </a:lnTo>
                    <a:lnTo>
                      <a:pt x="1320" y="418"/>
                    </a:lnTo>
                    <a:lnTo>
                      <a:pt x="1320" y="422"/>
                    </a:lnTo>
                    <a:lnTo>
                      <a:pt x="1320" y="424"/>
                    </a:lnTo>
                    <a:lnTo>
                      <a:pt x="1322" y="426"/>
                    </a:lnTo>
                    <a:lnTo>
                      <a:pt x="1322" y="426"/>
                    </a:lnTo>
                    <a:lnTo>
                      <a:pt x="1328" y="430"/>
                    </a:lnTo>
                    <a:lnTo>
                      <a:pt x="1328" y="434"/>
                    </a:lnTo>
                    <a:lnTo>
                      <a:pt x="1324" y="438"/>
                    </a:lnTo>
                    <a:lnTo>
                      <a:pt x="1314" y="440"/>
                    </a:lnTo>
                    <a:lnTo>
                      <a:pt x="1314" y="440"/>
                    </a:lnTo>
                    <a:lnTo>
                      <a:pt x="1304" y="444"/>
                    </a:lnTo>
                    <a:lnTo>
                      <a:pt x="1294" y="450"/>
                    </a:lnTo>
                    <a:lnTo>
                      <a:pt x="1286" y="454"/>
                    </a:lnTo>
                    <a:lnTo>
                      <a:pt x="1280" y="456"/>
                    </a:lnTo>
                    <a:lnTo>
                      <a:pt x="1280" y="456"/>
                    </a:lnTo>
                    <a:lnTo>
                      <a:pt x="1280" y="454"/>
                    </a:lnTo>
                    <a:lnTo>
                      <a:pt x="1282" y="450"/>
                    </a:lnTo>
                    <a:lnTo>
                      <a:pt x="1290" y="440"/>
                    </a:lnTo>
                    <a:lnTo>
                      <a:pt x="1300" y="430"/>
                    </a:lnTo>
                    <a:lnTo>
                      <a:pt x="1302" y="426"/>
                    </a:lnTo>
                    <a:lnTo>
                      <a:pt x="1300" y="422"/>
                    </a:lnTo>
                    <a:lnTo>
                      <a:pt x="1300" y="422"/>
                    </a:lnTo>
                    <a:lnTo>
                      <a:pt x="1296" y="420"/>
                    </a:lnTo>
                    <a:lnTo>
                      <a:pt x="1290" y="420"/>
                    </a:lnTo>
                    <a:lnTo>
                      <a:pt x="1280" y="426"/>
                    </a:lnTo>
                    <a:lnTo>
                      <a:pt x="1272" y="434"/>
                    </a:lnTo>
                    <a:lnTo>
                      <a:pt x="1268" y="438"/>
                    </a:lnTo>
                    <a:lnTo>
                      <a:pt x="1268" y="442"/>
                    </a:lnTo>
                    <a:lnTo>
                      <a:pt x="1268" y="442"/>
                    </a:lnTo>
                    <a:lnTo>
                      <a:pt x="1266" y="444"/>
                    </a:lnTo>
                    <a:lnTo>
                      <a:pt x="1264" y="446"/>
                    </a:lnTo>
                    <a:lnTo>
                      <a:pt x="1258" y="448"/>
                    </a:lnTo>
                    <a:lnTo>
                      <a:pt x="1250" y="450"/>
                    </a:lnTo>
                    <a:lnTo>
                      <a:pt x="1244" y="450"/>
                    </a:lnTo>
                    <a:lnTo>
                      <a:pt x="1244" y="450"/>
                    </a:lnTo>
                    <a:lnTo>
                      <a:pt x="1236" y="448"/>
                    </a:lnTo>
                    <a:lnTo>
                      <a:pt x="1230" y="444"/>
                    </a:lnTo>
                    <a:lnTo>
                      <a:pt x="1228" y="442"/>
                    </a:lnTo>
                    <a:lnTo>
                      <a:pt x="1228" y="440"/>
                    </a:lnTo>
                    <a:lnTo>
                      <a:pt x="1232" y="440"/>
                    </a:lnTo>
                    <a:lnTo>
                      <a:pt x="1232" y="440"/>
                    </a:lnTo>
                    <a:lnTo>
                      <a:pt x="1236" y="438"/>
                    </a:lnTo>
                    <a:lnTo>
                      <a:pt x="1238" y="434"/>
                    </a:lnTo>
                    <a:lnTo>
                      <a:pt x="1240" y="428"/>
                    </a:lnTo>
                    <a:lnTo>
                      <a:pt x="1246" y="424"/>
                    </a:lnTo>
                    <a:lnTo>
                      <a:pt x="1246" y="424"/>
                    </a:lnTo>
                    <a:lnTo>
                      <a:pt x="1250" y="422"/>
                    </a:lnTo>
                    <a:lnTo>
                      <a:pt x="1252" y="420"/>
                    </a:lnTo>
                    <a:lnTo>
                      <a:pt x="1250" y="416"/>
                    </a:lnTo>
                    <a:lnTo>
                      <a:pt x="1248" y="410"/>
                    </a:lnTo>
                    <a:lnTo>
                      <a:pt x="1248" y="408"/>
                    </a:lnTo>
                    <a:lnTo>
                      <a:pt x="1248" y="406"/>
                    </a:lnTo>
                    <a:lnTo>
                      <a:pt x="1248" y="406"/>
                    </a:lnTo>
                    <a:lnTo>
                      <a:pt x="1250" y="406"/>
                    </a:lnTo>
                    <a:lnTo>
                      <a:pt x="1254" y="404"/>
                    </a:lnTo>
                    <a:lnTo>
                      <a:pt x="1264" y="406"/>
                    </a:lnTo>
                    <a:lnTo>
                      <a:pt x="1274" y="406"/>
                    </a:lnTo>
                    <a:lnTo>
                      <a:pt x="1276" y="404"/>
                    </a:lnTo>
                    <a:lnTo>
                      <a:pt x="1278" y="402"/>
                    </a:lnTo>
                    <a:lnTo>
                      <a:pt x="1278" y="402"/>
                    </a:lnTo>
                    <a:lnTo>
                      <a:pt x="1276" y="398"/>
                    </a:lnTo>
                    <a:lnTo>
                      <a:pt x="1274" y="396"/>
                    </a:lnTo>
                    <a:lnTo>
                      <a:pt x="1264" y="390"/>
                    </a:lnTo>
                    <a:lnTo>
                      <a:pt x="1252" y="388"/>
                    </a:lnTo>
                    <a:lnTo>
                      <a:pt x="1248" y="388"/>
                    </a:lnTo>
                    <a:lnTo>
                      <a:pt x="1244" y="390"/>
                    </a:lnTo>
                    <a:lnTo>
                      <a:pt x="1244" y="390"/>
                    </a:lnTo>
                    <a:lnTo>
                      <a:pt x="1234" y="396"/>
                    </a:lnTo>
                    <a:lnTo>
                      <a:pt x="1222" y="400"/>
                    </a:lnTo>
                    <a:lnTo>
                      <a:pt x="1216" y="402"/>
                    </a:lnTo>
                    <a:lnTo>
                      <a:pt x="1208" y="402"/>
                    </a:lnTo>
                    <a:lnTo>
                      <a:pt x="1200" y="402"/>
                    </a:lnTo>
                    <a:lnTo>
                      <a:pt x="1190" y="398"/>
                    </a:lnTo>
                    <a:lnTo>
                      <a:pt x="1190" y="398"/>
                    </a:lnTo>
                    <a:lnTo>
                      <a:pt x="1190" y="398"/>
                    </a:lnTo>
                    <a:lnTo>
                      <a:pt x="1192" y="398"/>
                    </a:lnTo>
                    <a:lnTo>
                      <a:pt x="1198" y="396"/>
                    </a:lnTo>
                    <a:lnTo>
                      <a:pt x="1220" y="390"/>
                    </a:lnTo>
                    <a:lnTo>
                      <a:pt x="1246" y="384"/>
                    </a:lnTo>
                    <a:lnTo>
                      <a:pt x="1256" y="382"/>
                    </a:lnTo>
                    <a:lnTo>
                      <a:pt x="1262" y="378"/>
                    </a:lnTo>
                    <a:lnTo>
                      <a:pt x="1262" y="378"/>
                    </a:lnTo>
                    <a:lnTo>
                      <a:pt x="1268" y="374"/>
                    </a:lnTo>
                    <a:lnTo>
                      <a:pt x="1278" y="370"/>
                    </a:lnTo>
                    <a:lnTo>
                      <a:pt x="1300" y="364"/>
                    </a:lnTo>
                    <a:lnTo>
                      <a:pt x="1320" y="362"/>
                    </a:lnTo>
                    <a:lnTo>
                      <a:pt x="1326" y="362"/>
                    </a:lnTo>
                    <a:lnTo>
                      <a:pt x="1330" y="364"/>
                    </a:lnTo>
                    <a:lnTo>
                      <a:pt x="1330" y="364"/>
                    </a:lnTo>
                    <a:lnTo>
                      <a:pt x="1330" y="368"/>
                    </a:lnTo>
                    <a:lnTo>
                      <a:pt x="1328" y="372"/>
                    </a:lnTo>
                    <a:lnTo>
                      <a:pt x="1320" y="378"/>
                    </a:lnTo>
                    <a:lnTo>
                      <a:pt x="1316" y="380"/>
                    </a:lnTo>
                    <a:lnTo>
                      <a:pt x="1314" y="384"/>
                    </a:lnTo>
                    <a:lnTo>
                      <a:pt x="1314" y="386"/>
                    </a:lnTo>
                    <a:lnTo>
                      <a:pt x="1318" y="390"/>
                    </a:lnTo>
                    <a:lnTo>
                      <a:pt x="1318" y="390"/>
                    </a:lnTo>
                    <a:lnTo>
                      <a:pt x="1324" y="392"/>
                    </a:lnTo>
                    <a:lnTo>
                      <a:pt x="1330" y="394"/>
                    </a:lnTo>
                    <a:lnTo>
                      <a:pt x="1344" y="392"/>
                    </a:lnTo>
                    <a:lnTo>
                      <a:pt x="1356" y="388"/>
                    </a:lnTo>
                    <a:lnTo>
                      <a:pt x="1360" y="386"/>
                    </a:lnTo>
                    <a:lnTo>
                      <a:pt x="1364" y="382"/>
                    </a:lnTo>
                    <a:lnTo>
                      <a:pt x="1364" y="382"/>
                    </a:lnTo>
                    <a:lnTo>
                      <a:pt x="1366" y="380"/>
                    </a:lnTo>
                    <a:lnTo>
                      <a:pt x="1370" y="378"/>
                    </a:lnTo>
                    <a:lnTo>
                      <a:pt x="1376" y="378"/>
                    </a:lnTo>
                    <a:lnTo>
                      <a:pt x="1380" y="378"/>
                    </a:lnTo>
                    <a:lnTo>
                      <a:pt x="1382" y="380"/>
                    </a:lnTo>
                    <a:lnTo>
                      <a:pt x="1384" y="384"/>
                    </a:lnTo>
                    <a:lnTo>
                      <a:pt x="1382" y="388"/>
                    </a:lnTo>
                    <a:lnTo>
                      <a:pt x="1378" y="394"/>
                    </a:lnTo>
                    <a:lnTo>
                      <a:pt x="1378" y="394"/>
                    </a:lnTo>
                    <a:close/>
                    <a:moveTo>
                      <a:pt x="1532" y="590"/>
                    </a:moveTo>
                    <a:lnTo>
                      <a:pt x="1532" y="590"/>
                    </a:lnTo>
                    <a:lnTo>
                      <a:pt x="1520" y="598"/>
                    </a:lnTo>
                    <a:lnTo>
                      <a:pt x="1514" y="602"/>
                    </a:lnTo>
                    <a:lnTo>
                      <a:pt x="1498" y="604"/>
                    </a:lnTo>
                    <a:lnTo>
                      <a:pt x="1498" y="604"/>
                    </a:lnTo>
                    <a:lnTo>
                      <a:pt x="1492" y="606"/>
                    </a:lnTo>
                    <a:lnTo>
                      <a:pt x="1490" y="608"/>
                    </a:lnTo>
                    <a:lnTo>
                      <a:pt x="1488" y="614"/>
                    </a:lnTo>
                    <a:lnTo>
                      <a:pt x="1486" y="618"/>
                    </a:lnTo>
                    <a:lnTo>
                      <a:pt x="1484" y="622"/>
                    </a:lnTo>
                    <a:lnTo>
                      <a:pt x="1480" y="624"/>
                    </a:lnTo>
                    <a:lnTo>
                      <a:pt x="1474" y="624"/>
                    </a:lnTo>
                    <a:lnTo>
                      <a:pt x="1474" y="624"/>
                    </a:lnTo>
                    <a:lnTo>
                      <a:pt x="1456" y="626"/>
                    </a:lnTo>
                    <a:lnTo>
                      <a:pt x="1432" y="626"/>
                    </a:lnTo>
                    <a:lnTo>
                      <a:pt x="1412" y="624"/>
                    </a:lnTo>
                    <a:lnTo>
                      <a:pt x="1404" y="620"/>
                    </a:lnTo>
                    <a:lnTo>
                      <a:pt x="1400" y="616"/>
                    </a:lnTo>
                    <a:lnTo>
                      <a:pt x="1400" y="616"/>
                    </a:lnTo>
                    <a:lnTo>
                      <a:pt x="1402" y="616"/>
                    </a:lnTo>
                    <a:lnTo>
                      <a:pt x="1404" y="616"/>
                    </a:lnTo>
                    <a:lnTo>
                      <a:pt x="1414" y="614"/>
                    </a:lnTo>
                    <a:lnTo>
                      <a:pt x="1424" y="612"/>
                    </a:lnTo>
                    <a:lnTo>
                      <a:pt x="1426" y="610"/>
                    </a:lnTo>
                    <a:lnTo>
                      <a:pt x="1428" y="608"/>
                    </a:lnTo>
                    <a:lnTo>
                      <a:pt x="1428" y="608"/>
                    </a:lnTo>
                    <a:lnTo>
                      <a:pt x="1432" y="602"/>
                    </a:lnTo>
                    <a:lnTo>
                      <a:pt x="1436" y="594"/>
                    </a:lnTo>
                    <a:lnTo>
                      <a:pt x="1442" y="588"/>
                    </a:lnTo>
                    <a:lnTo>
                      <a:pt x="1450" y="586"/>
                    </a:lnTo>
                    <a:lnTo>
                      <a:pt x="1450" y="586"/>
                    </a:lnTo>
                    <a:lnTo>
                      <a:pt x="1454" y="586"/>
                    </a:lnTo>
                    <a:lnTo>
                      <a:pt x="1456" y="584"/>
                    </a:lnTo>
                    <a:lnTo>
                      <a:pt x="1458" y="582"/>
                    </a:lnTo>
                    <a:lnTo>
                      <a:pt x="1458" y="578"/>
                    </a:lnTo>
                    <a:lnTo>
                      <a:pt x="1456" y="574"/>
                    </a:lnTo>
                    <a:lnTo>
                      <a:pt x="1452" y="570"/>
                    </a:lnTo>
                    <a:lnTo>
                      <a:pt x="1448" y="566"/>
                    </a:lnTo>
                    <a:lnTo>
                      <a:pt x="1442" y="562"/>
                    </a:lnTo>
                    <a:lnTo>
                      <a:pt x="1442" y="562"/>
                    </a:lnTo>
                    <a:lnTo>
                      <a:pt x="1438" y="558"/>
                    </a:lnTo>
                    <a:lnTo>
                      <a:pt x="1438" y="554"/>
                    </a:lnTo>
                    <a:lnTo>
                      <a:pt x="1442" y="552"/>
                    </a:lnTo>
                    <a:lnTo>
                      <a:pt x="1450" y="552"/>
                    </a:lnTo>
                    <a:lnTo>
                      <a:pt x="1458" y="552"/>
                    </a:lnTo>
                    <a:lnTo>
                      <a:pt x="1468" y="552"/>
                    </a:lnTo>
                    <a:lnTo>
                      <a:pt x="1476" y="556"/>
                    </a:lnTo>
                    <a:lnTo>
                      <a:pt x="1480" y="560"/>
                    </a:lnTo>
                    <a:lnTo>
                      <a:pt x="1480" y="560"/>
                    </a:lnTo>
                    <a:lnTo>
                      <a:pt x="1490" y="572"/>
                    </a:lnTo>
                    <a:lnTo>
                      <a:pt x="1502" y="578"/>
                    </a:lnTo>
                    <a:lnTo>
                      <a:pt x="1508" y="580"/>
                    </a:lnTo>
                    <a:lnTo>
                      <a:pt x="1514" y="580"/>
                    </a:lnTo>
                    <a:lnTo>
                      <a:pt x="1518" y="580"/>
                    </a:lnTo>
                    <a:lnTo>
                      <a:pt x="1522" y="576"/>
                    </a:lnTo>
                    <a:lnTo>
                      <a:pt x="1522" y="576"/>
                    </a:lnTo>
                    <a:lnTo>
                      <a:pt x="1538" y="566"/>
                    </a:lnTo>
                    <a:lnTo>
                      <a:pt x="1564" y="552"/>
                    </a:lnTo>
                    <a:lnTo>
                      <a:pt x="1576" y="548"/>
                    </a:lnTo>
                    <a:lnTo>
                      <a:pt x="1586" y="546"/>
                    </a:lnTo>
                    <a:lnTo>
                      <a:pt x="1594" y="546"/>
                    </a:lnTo>
                    <a:lnTo>
                      <a:pt x="1596" y="546"/>
                    </a:lnTo>
                    <a:lnTo>
                      <a:pt x="1596" y="548"/>
                    </a:lnTo>
                    <a:lnTo>
                      <a:pt x="1596" y="548"/>
                    </a:lnTo>
                    <a:lnTo>
                      <a:pt x="1594" y="554"/>
                    </a:lnTo>
                    <a:lnTo>
                      <a:pt x="1590" y="558"/>
                    </a:lnTo>
                    <a:lnTo>
                      <a:pt x="1572" y="568"/>
                    </a:lnTo>
                    <a:lnTo>
                      <a:pt x="1550" y="578"/>
                    </a:lnTo>
                    <a:lnTo>
                      <a:pt x="1540" y="584"/>
                    </a:lnTo>
                    <a:lnTo>
                      <a:pt x="1532" y="590"/>
                    </a:lnTo>
                    <a:lnTo>
                      <a:pt x="1532" y="590"/>
                    </a:lnTo>
                    <a:close/>
                    <a:moveTo>
                      <a:pt x="1888" y="920"/>
                    </a:moveTo>
                    <a:lnTo>
                      <a:pt x="1888" y="920"/>
                    </a:lnTo>
                    <a:lnTo>
                      <a:pt x="1888" y="914"/>
                    </a:lnTo>
                    <a:lnTo>
                      <a:pt x="1892" y="910"/>
                    </a:lnTo>
                    <a:lnTo>
                      <a:pt x="1896" y="906"/>
                    </a:lnTo>
                    <a:lnTo>
                      <a:pt x="1902" y="904"/>
                    </a:lnTo>
                    <a:lnTo>
                      <a:pt x="1906" y="902"/>
                    </a:lnTo>
                    <a:lnTo>
                      <a:pt x="1912" y="904"/>
                    </a:lnTo>
                    <a:lnTo>
                      <a:pt x="1918" y="906"/>
                    </a:lnTo>
                    <a:lnTo>
                      <a:pt x="1922" y="908"/>
                    </a:lnTo>
                    <a:lnTo>
                      <a:pt x="1922" y="908"/>
                    </a:lnTo>
                    <a:lnTo>
                      <a:pt x="1930" y="924"/>
                    </a:lnTo>
                    <a:lnTo>
                      <a:pt x="1938" y="946"/>
                    </a:lnTo>
                    <a:lnTo>
                      <a:pt x="1948" y="970"/>
                    </a:lnTo>
                    <a:lnTo>
                      <a:pt x="1954" y="986"/>
                    </a:lnTo>
                    <a:lnTo>
                      <a:pt x="1954" y="986"/>
                    </a:lnTo>
                    <a:lnTo>
                      <a:pt x="1960" y="1000"/>
                    </a:lnTo>
                    <a:lnTo>
                      <a:pt x="1960" y="1012"/>
                    </a:lnTo>
                    <a:lnTo>
                      <a:pt x="1958" y="1024"/>
                    </a:lnTo>
                    <a:lnTo>
                      <a:pt x="1956" y="1026"/>
                    </a:lnTo>
                    <a:lnTo>
                      <a:pt x="1952" y="1028"/>
                    </a:lnTo>
                    <a:lnTo>
                      <a:pt x="1952" y="1028"/>
                    </a:lnTo>
                    <a:lnTo>
                      <a:pt x="1948" y="1028"/>
                    </a:lnTo>
                    <a:lnTo>
                      <a:pt x="1946" y="1024"/>
                    </a:lnTo>
                    <a:lnTo>
                      <a:pt x="1944" y="1010"/>
                    </a:lnTo>
                    <a:lnTo>
                      <a:pt x="1944" y="1002"/>
                    </a:lnTo>
                    <a:lnTo>
                      <a:pt x="1940" y="994"/>
                    </a:lnTo>
                    <a:lnTo>
                      <a:pt x="1936" y="986"/>
                    </a:lnTo>
                    <a:lnTo>
                      <a:pt x="1930" y="980"/>
                    </a:lnTo>
                    <a:lnTo>
                      <a:pt x="1930" y="980"/>
                    </a:lnTo>
                    <a:lnTo>
                      <a:pt x="1920" y="974"/>
                    </a:lnTo>
                    <a:lnTo>
                      <a:pt x="1910" y="966"/>
                    </a:lnTo>
                    <a:lnTo>
                      <a:pt x="1904" y="958"/>
                    </a:lnTo>
                    <a:lnTo>
                      <a:pt x="1898" y="950"/>
                    </a:lnTo>
                    <a:lnTo>
                      <a:pt x="1890" y="934"/>
                    </a:lnTo>
                    <a:lnTo>
                      <a:pt x="1888" y="920"/>
                    </a:lnTo>
                    <a:lnTo>
                      <a:pt x="1888" y="92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2580;p39">
                <a:extLst>
                  <a:ext uri="{FF2B5EF4-FFF2-40B4-BE49-F238E27FC236}">
                    <a16:creationId xmlns:a16="http://schemas.microsoft.com/office/drawing/2014/main" id="{D717C44E-6854-FDFD-4F0A-D7DE1B7A28C3}"/>
                  </a:ext>
                </a:extLst>
              </p:cNvPr>
              <p:cNvSpPr/>
              <p:nvPr/>
            </p:nvSpPr>
            <p:spPr>
              <a:xfrm>
                <a:off x="4508500" y="3730625"/>
                <a:ext cx="12065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76" h="32" extrusionOk="0">
                    <a:moveTo>
                      <a:pt x="0" y="2"/>
                    </a:moveTo>
                    <a:lnTo>
                      <a:pt x="0" y="2"/>
                    </a:lnTo>
                    <a:lnTo>
                      <a:pt x="4" y="8"/>
                    </a:lnTo>
                    <a:lnTo>
                      <a:pt x="12" y="12"/>
                    </a:lnTo>
                    <a:lnTo>
                      <a:pt x="38" y="24"/>
                    </a:lnTo>
                    <a:lnTo>
                      <a:pt x="50" y="28"/>
                    </a:lnTo>
                    <a:lnTo>
                      <a:pt x="62" y="32"/>
                    </a:lnTo>
                    <a:lnTo>
                      <a:pt x="72" y="32"/>
                    </a:lnTo>
                    <a:lnTo>
                      <a:pt x="74" y="30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4" y="26"/>
                    </a:lnTo>
                    <a:lnTo>
                      <a:pt x="72" y="22"/>
                    </a:lnTo>
                    <a:lnTo>
                      <a:pt x="64" y="18"/>
                    </a:lnTo>
                    <a:lnTo>
                      <a:pt x="52" y="12"/>
                    </a:lnTo>
                    <a:lnTo>
                      <a:pt x="38" y="8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" name="Google Shape;2581;p39">
                <a:extLst>
                  <a:ext uri="{FF2B5EF4-FFF2-40B4-BE49-F238E27FC236}">
                    <a16:creationId xmlns:a16="http://schemas.microsoft.com/office/drawing/2014/main" id="{898BCE9A-39C9-6063-8221-B6CF2D18E8A3}"/>
                  </a:ext>
                </a:extLst>
              </p:cNvPr>
              <p:cNvSpPr/>
              <p:nvPr/>
            </p:nvSpPr>
            <p:spPr>
              <a:xfrm>
                <a:off x="3629025" y="5083175"/>
                <a:ext cx="444500" cy="142875"/>
              </a:xfrm>
              <a:custGeom>
                <a:avLst/>
                <a:gdLst/>
                <a:ahLst/>
                <a:cxnLst/>
                <a:rect l="l" t="t" r="r" b="b"/>
                <a:pathLst>
                  <a:path w="280" h="90" extrusionOk="0">
                    <a:moveTo>
                      <a:pt x="280" y="86"/>
                    </a:moveTo>
                    <a:lnTo>
                      <a:pt x="280" y="86"/>
                    </a:lnTo>
                    <a:lnTo>
                      <a:pt x="280" y="82"/>
                    </a:lnTo>
                    <a:lnTo>
                      <a:pt x="276" y="78"/>
                    </a:lnTo>
                    <a:lnTo>
                      <a:pt x="262" y="68"/>
                    </a:lnTo>
                    <a:lnTo>
                      <a:pt x="246" y="58"/>
                    </a:lnTo>
                    <a:lnTo>
                      <a:pt x="236" y="56"/>
                    </a:lnTo>
                    <a:lnTo>
                      <a:pt x="228" y="54"/>
                    </a:lnTo>
                    <a:lnTo>
                      <a:pt x="228" y="54"/>
                    </a:lnTo>
                    <a:lnTo>
                      <a:pt x="220" y="54"/>
                    </a:lnTo>
                    <a:lnTo>
                      <a:pt x="208" y="48"/>
                    </a:lnTo>
                    <a:lnTo>
                      <a:pt x="176" y="32"/>
                    </a:lnTo>
                    <a:lnTo>
                      <a:pt x="138" y="16"/>
                    </a:lnTo>
                    <a:lnTo>
                      <a:pt x="118" y="8"/>
                    </a:lnTo>
                    <a:lnTo>
                      <a:pt x="98" y="2"/>
                    </a:lnTo>
                    <a:lnTo>
                      <a:pt x="98" y="2"/>
                    </a:lnTo>
                    <a:lnTo>
                      <a:pt x="78" y="0"/>
                    </a:lnTo>
                    <a:lnTo>
                      <a:pt x="58" y="0"/>
                    </a:lnTo>
                    <a:lnTo>
                      <a:pt x="42" y="6"/>
                    </a:lnTo>
                    <a:lnTo>
                      <a:pt x="26" y="12"/>
                    </a:lnTo>
                    <a:lnTo>
                      <a:pt x="14" y="18"/>
                    </a:lnTo>
                    <a:lnTo>
                      <a:pt x="6" y="26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8" y="38"/>
                    </a:lnTo>
                    <a:lnTo>
                      <a:pt x="22" y="32"/>
                    </a:lnTo>
                    <a:lnTo>
                      <a:pt x="36" y="22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2" y="12"/>
                    </a:lnTo>
                    <a:lnTo>
                      <a:pt x="58" y="10"/>
                    </a:lnTo>
                    <a:lnTo>
                      <a:pt x="62" y="12"/>
                    </a:lnTo>
                    <a:lnTo>
                      <a:pt x="66" y="14"/>
                    </a:lnTo>
                    <a:lnTo>
                      <a:pt x="72" y="18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6" y="26"/>
                    </a:lnTo>
                    <a:lnTo>
                      <a:pt x="78" y="28"/>
                    </a:lnTo>
                    <a:lnTo>
                      <a:pt x="88" y="32"/>
                    </a:lnTo>
                    <a:lnTo>
                      <a:pt x="102" y="34"/>
                    </a:lnTo>
                    <a:lnTo>
                      <a:pt x="120" y="36"/>
                    </a:lnTo>
                    <a:lnTo>
                      <a:pt x="120" y="36"/>
                    </a:lnTo>
                    <a:lnTo>
                      <a:pt x="130" y="36"/>
                    </a:lnTo>
                    <a:lnTo>
                      <a:pt x="138" y="40"/>
                    </a:lnTo>
                    <a:lnTo>
                      <a:pt x="150" y="48"/>
                    </a:lnTo>
                    <a:lnTo>
                      <a:pt x="162" y="58"/>
                    </a:lnTo>
                    <a:lnTo>
                      <a:pt x="170" y="62"/>
                    </a:lnTo>
                    <a:lnTo>
                      <a:pt x="178" y="66"/>
                    </a:lnTo>
                    <a:lnTo>
                      <a:pt x="178" y="66"/>
                    </a:lnTo>
                    <a:lnTo>
                      <a:pt x="186" y="68"/>
                    </a:lnTo>
                    <a:lnTo>
                      <a:pt x="190" y="70"/>
                    </a:lnTo>
                    <a:lnTo>
                      <a:pt x="190" y="74"/>
                    </a:lnTo>
                    <a:lnTo>
                      <a:pt x="190" y="78"/>
                    </a:lnTo>
                    <a:lnTo>
                      <a:pt x="188" y="82"/>
                    </a:lnTo>
                    <a:lnTo>
                      <a:pt x="188" y="86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210" y="90"/>
                    </a:lnTo>
                    <a:lnTo>
                      <a:pt x="238" y="90"/>
                    </a:lnTo>
                    <a:lnTo>
                      <a:pt x="266" y="88"/>
                    </a:lnTo>
                    <a:lnTo>
                      <a:pt x="276" y="88"/>
                    </a:lnTo>
                    <a:lnTo>
                      <a:pt x="280" y="86"/>
                    </a:lnTo>
                    <a:lnTo>
                      <a:pt x="280" y="8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2582;p39">
                <a:extLst>
                  <a:ext uri="{FF2B5EF4-FFF2-40B4-BE49-F238E27FC236}">
                    <a16:creationId xmlns:a16="http://schemas.microsoft.com/office/drawing/2014/main" id="{8C70B309-A6BD-AEDF-71BF-E6EB50A08894}"/>
                  </a:ext>
                </a:extLst>
              </p:cNvPr>
              <p:cNvSpPr/>
              <p:nvPr/>
            </p:nvSpPr>
            <p:spPr>
              <a:xfrm>
                <a:off x="4064000" y="5219700"/>
                <a:ext cx="263525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66" h="66" extrusionOk="0">
                    <a:moveTo>
                      <a:pt x="36" y="58"/>
                    </a:moveTo>
                    <a:lnTo>
                      <a:pt x="36" y="58"/>
                    </a:lnTo>
                    <a:lnTo>
                      <a:pt x="48" y="56"/>
                    </a:lnTo>
                    <a:lnTo>
                      <a:pt x="60" y="58"/>
                    </a:lnTo>
                    <a:lnTo>
                      <a:pt x="68" y="60"/>
                    </a:lnTo>
                    <a:lnTo>
                      <a:pt x="76" y="64"/>
                    </a:lnTo>
                    <a:lnTo>
                      <a:pt x="76" y="64"/>
                    </a:lnTo>
                    <a:lnTo>
                      <a:pt x="82" y="66"/>
                    </a:lnTo>
                    <a:lnTo>
                      <a:pt x="88" y="62"/>
                    </a:lnTo>
                    <a:lnTo>
                      <a:pt x="96" y="58"/>
                    </a:lnTo>
                    <a:lnTo>
                      <a:pt x="110" y="52"/>
                    </a:lnTo>
                    <a:lnTo>
                      <a:pt x="110" y="52"/>
                    </a:lnTo>
                    <a:lnTo>
                      <a:pt x="118" y="50"/>
                    </a:lnTo>
                    <a:lnTo>
                      <a:pt x="128" y="50"/>
                    </a:lnTo>
                    <a:lnTo>
                      <a:pt x="146" y="50"/>
                    </a:lnTo>
                    <a:lnTo>
                      <a:pt x="154" y="50"/>
                    </a:lnTo>
                    <a:lnTo>
                      <a:pt x="160" y="50"/>
                    </a:lnTo>
                    <a:lnTo>
                      <a:pt x="164" y="46"/>
                    </a:lnTo>
                    <a:lnTo>
                      <a:pt x="166" y="42"/>
                    </a:lnTo>
                    <a:lnTo>
                      <a:pt x="166" y="42"/>
                    </a:lnTo>
                    <a:lnTo>
                      <a:pt x="164" y="34"/>
                    </a:lnTo>
                    <a:lnTo>
                      <a:pt x="158" y="28"/>
                    </a:lnTo>
                    <a:lnTo>
                      <a:pt x="148" y="24"/>
                    </a:lnTo>
                    <a:lnTo>
                      <a:pt x="136" y="18"/>
                    </a:lnTo>
                    <a:lnTo>
                      <a:pt x="112" y="12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2"/>
                    </a:lnTo>
                    <a:lnTo>
                      <a:pt x="80" y="10"/>
                    </a:lnTo>
                    <a:lnTo>
                      <a:pt x="64" y="6"/>
                    </a:lnTo>
                    <a:lnTo>
                      <a:pt x="48" y="2"/>
                    </a:lnTo>
                    <a:lnTo>
                      <a:pt x="42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4" y="6"/>
                    </a:lnTo>
                    <a:lnTo>
                      <a:pt x="34" y="10"/>
                    </a:lnTo>
                    <a:lnTo>
                      <a:pt x="40" y="20"/>
                    </a:lnTo>
                    <a:lnTo>
                      <a:pt x="50" y="30"/>
                    </a:lnTo>
                    <a:lnTo>
                      <a:pt x="52" y="36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2" y="44"/>
                    </a:lnTo>
                    <a:lnTo>
                      <a:pt x="46" y="44"/>
                    </a:lnTo>
                    <a:lnTo>
                      <a:pt x="30" y="44"/>
                    </a:lnTo>
                    <a:lnTo>
                      <a:pt x="12" y="44"/>
                    </a:lnTo>
                    <a:lnTo>
                      <a:pt x="4" y="46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10" y="58"/>
                    </a:lnTo>
                    <a:lnTo>
                      <a:pt x="22" y="60"/>
                    </a:lnTo>
                    <a:lnTo>
                      <a:pt x="30" y="60"/>
                    </a:lnTo>
                    <a:lnTo>
                      <a:pt x="36" y="58"/>
                    </a:lnTo>
                    <a:lnTo>
                      <a:pt x="36" y="5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2583;p39">
                <a:extLst>
                  <a:ext uri="{FF2B5EF4-FFF2-40B4-BE49-F238E27FC236}">
                    <a16:creationId xmlns:a16="http://schemas.microsoft.com/office/drawing/2014/main" id="{608F04F4-5062-4478-2711-3B30961E844F}"/>
                  </a:ext>
                </a:extLst>
              </p:cNvPr>
              <p:cNvSpPr/>
              <p:nvPr/>
            </p:nvSpPr>
            <p:spPr>
              <a:xfrm>
                <a:off x="3892550" y="5295900"/>
                <a:ext cx="88900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56" h="18" extrusionOk="0">
                    <a:moveTo>
                      <a:pt x="2" y="4"/>
                    </a:moveTo>
                    <a:lnTo>
                      <a:pt x="2" y="4"/>
                    </a:lnTo>
                    <a:lnTo>
                      <a:pt x="4" y="8"/>
                    </a:lnTo>
                    <a:lnTo>
                      <a:pt x="12" y="10"/>
                    </a:lnTo>
                    <a:lnTo>
                      <a:pt x="30" y="16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6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50" y="6"/>
                    </a:lnTo>
                    <a:lnTo>
                      <a:pt x="40" y="4"/>
                    </a:lnTo>
                    <a:lnTo>
                      <a:pt x="28" y="2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2584;p39">
                <a:extLst>
                  <a:ext uri="{FF2B5EF4-FFF2-40B4-BE49-F238E27FC236}">
                    <a16:creationId xmlns:a16="http://schemas.microsoft.com/office/drawing/2014/main" id="{EBB77E04-25BE-AD15-64DA-9AA79DA56584}"/>
                  </a:ext>
                </a:extLst>
              </p:cNvPr>
              <p:cNvSpPr/>
              <p:nvPr/>
            </p:nvSpPr>
            <p:spPr>
              <a:xfrm>
                <a:off x="12719050" y="6251575"/>
                <a:ext cx="53975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34" h="22" extrusionOk="0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6" y="20"/>
                    </a:lnTo>
                    <a:lnTo>
                      <a:pt x="22" y="22"/>
                    </a:lnTo>
                    <a:lnTo>
                      <a:pt x="26" y="20"/>
                    </a:lnTo>
                    <a:lnTo>
                      <a:pt x="30" y="18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4" y="12"/>
                    </a:lnTo>
                    <a:lnTo>
                      <a:pt x="30" y="8"/>
                    </a:lnTo>
                    <a:lnTo>
                      <a:pt x="26" y="4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2585;p39">
                <a:extLst>
                  <a:ext uri="{FF2B5EF4-FFF2-40B4-BE49-F238E27FC236}">
                    <a16:creationId xmlns:a16="http://schemas.microsoft.com/office/drawing/2014/main" id="{28E3114E-830E-F9A2-6627-B25451966D80}"/>
                  </a:ext>
                </a:extLst>
              </p:cNvPr>
              <p:cNvSpPr/>
              <p:nvPr/>
            </p:nvSpPr>
            <p:spPr>
              <a:xfrm>
                <a:off x="12480925" y="5527675"/>
                <a:ext cx="4445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28" h="32" extrusionOk="0">
                    <a:moveTo>
                      <a:pt x="0" y="2"/>
                    </a:moveTo>
                    <a:lnTo>
                      <a:pt x="0" y="2"/>
                    </a:lnTo>
                    <a:lnTo>
                      <a:pt x="2" y="12"/>
                    </a:lnTo>
                    <a:lnTo>
                      <a:pt x="6" y="22"/>
                    </a:lnTo>
                    <a:lnTo>
                      <a:pt x="10" y="26"/>
                    </a:lnTo>
                    <a:lnTo>
                      <a:pt x="14" y="30"/>
                    </a:lnTo>
                    <a:lnTo>
                      <a:pt x="18" y="32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8" y="30"/>
                    </a:lnTo>
                    <a:lnTo>
                      <a:pt x="28" y="28"/>
                    </a:lnTo>
                    <a:lnTo>
                      <a:pt x="28" y="22"/>
                    </a:lnTo>
                    <a:lnTo>
                      <a:pt x="24" y="16"/>
                    </a:lnTo>
                    <a:lnTo>
                      <a:pt x="18" y="12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2586;p39">
                <a:extLst>
                  <a:ext uri="{FF2B5EF4-FFF2-40B4-BE49-F238E27FC236}">
                    <a16:creationId xmlns:a16="http://schemas.microsoft.com/office/drawing/2014/main" id="{6A831438-F415-D8CC-A544-4A0B91DF37A5}"/>
                  </a:ext>
                </a:extLst>
              </p:cNvPr>
              <p:cNvSpPr/>
              <p:nvPr/>
            </p:nvSpPr>
            <p:spPr>
              <a:xfrm>
                <a:off x="12538075" y="5594350"/>
                <a:ext cx="9207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58" h="82" extrusionOk="0">
                    <a:moveTo>
                      <a:pt x="6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4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6" y="36"/>
                    </a:lnTo>
                    <a:lnTo>
                      <a:pt x="20" y="3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6" y="34"/>
                    </a:lnTo>
                    <a:lnTo>
                      <a:pt x="28" y="44"/>
                    </a:lnTo>
                    <a:lnTo>
                      <a:pt x="28" y="48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2" y="58"/>
                    </a:lnTo>
                    <a:lnTo>
                      <a:pt x="20" y="68"/>
                    </a:lnTo>
                    <a:lnTo>
                      <a:pt x="22" y="76"/>
                    </a:lnTo>
                    <a:lnTo>
                      <a:pt x="26" y="80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34" y="80"/>
                    </a:lnTo>
                    <a:lnTo>
                      <a:pt x="38" y="76"/>
                    </a:lnTo>
                    <a:lnTo>
                      <a:pt x="50" y="64"/>
                    </a:lnTo>
                    <a:lnTo>
                      <a:pt x="56" y="48"/>
                    </a:lnTo>
                    <a:lnTo>
                      <a:pt x="58" y="42"/>
                    </a:lnTo>
                    <a:lnTo>
                      <a:pt x="58" y="38"/>
                    </a:lnTo>
                    <a:lnTo>
                      <a:pt x="58" y="38"/>
                    </a:lnTo>
                    <a:lnTo>
                      <a:pt x="56" y="36"/>
                    </a:lnTo>
                    <a:lnTo>
                      <a:pt x="54" y="36"/>
                    </a:lnTo>
                    <a:lnTo>
                      <a:pt x="50" y="36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4" y="24"/>
                    </a:lnTo>
                    <a:lnTo>
                      <a:pt x="32" y="12"/>
                    </a:lnTo>
                    <a:lnTo>
                      <a:pt x="18" y="4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2587;p39">
                <a:extLst>
                  <a:ext uri="{FF2B5EF4-FFF2-40B4-BE49-F238E27FC236}">
                    <a16:creationId xmlns:a16="http://schemas.microsoft.com/office/drawing/2014/main" id="{2382C1CB-2516-E846-E9C7-58A32AC5D146}"/>
                  </a:ext>
                </a:extLst>
              </p:cNvPr>
              <p:cNvSpPr/>
              <p:nvPr/>
            </p:nvSpPr>
            <p:spPr>
              <a:xfrm>
                <a:off x="13528675" y="8004175"/>
                <a:ext cx="158750" cy="155575"/>
              </a:xfrm>
              <a:custGeom>
                <a:avLst/>
                <a:gdLst/>
                <a:ahLst/>
                <a:cxnLst/>
                <a:rect l="l" t="t" r="r" b="b"/>
                <a:pathLst>
                  <a:path w="100" h="98" extrusionOk="0">
                    <a:moveTo>
                      <a:pt x="48" y="14"/>
                    </a:moveTo>
                    <a:lnTo>
                      <a:pt x="48" y="14"/>
                    </a:lnTo>
                    <a:lnTo>
                      <a:pt x="42" y="14"/>
                    </a:lnTo>
                    <a:lnTo>
                      <a:pt x="34" y="12"/>
                    </a:lnTo>
                    <a:lnTo>
                      <a:pt x="20" y="8"/>
                    </a:lnTo>
                    <a:lnTo>
                      <a:pt x="8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8" y="24"/>
                    </a:lnTo>
                    <a:lnTo>
                      <a:pt x="14" y="42"/>
                    </a:lnTo>
                    <a:lnTo>
                      <a:pt x="16" y="50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2" y="60"/>
                    </a:lnTo>
                    <a:lnTo>
                      <a:pt x="14" y="66"/>
                    </a:lnTo>
                    <a:lnTo>
                      <a:pt x="18" y="72"/>
                    </a:lnTo>
                    <a:lnTo>
                      <a:pt x="24" y="80"/>
                    </a:lnTo>
                    <a:lnTo>
                      <a:pt x="38" y="92"/>
                    </a:lnTo>
                    <a:lnTo>
                      <a:pt x="46" y="96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54" y="98"/>
                    </a:lnTo>
                    <a:lnTo>
                      <a:pt x="56" y="96"/>
                    </a:lnTo>
                    <a:lnTo>
                      <a:pt x="60" y="92"/>
                    </a:lnTo>
                    <a:lnTo>
                      <a:pt x="62" y="88"/>
                    </a:lnTo>
                    <a:lnTo>
                      <a:pt x="62" y="88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70" y="86"/>
                    </a:lnTo>
                    <a:lnTo>
                      <a:pt x="70" y="82"/>
                    </a:lnTo>
                    <a:lnTo>
                      <a:pt x="72" y="72"/>
                    </a:lnTo>
                    <a:lnTo>
                      <a:pt x="72" y="72"/>
                    </a:lnTo>
                    <a:lnTo>
                      <a:pt x="72" y="72"/>
                    </a:lnTo>
                    <a:lnTo>
                      <a:pt x="74" y="72"/>
                    </a:lnTo>
                    <a:lnTo>
                      <a:pt x="78" y="74"/>
                    </a:lnTo>
                    <a:lnTo>
                      <a:pt x="82" y="76"/>
                    </a:lnTo>
                    <a:lnTo>
                      <a:pt x="84" y="76"/>
                    </a:lnTo>
                    <a:lnTo>
                      <a:pt x="88" y="76"/>
                    </a:lnTo>
                    <a:lnTo>
                      <a:pt x="88" y="76"/>
                    </a:lnTo>
                    <a:lnTo>
                      <a:pt x="88" y="74"/>
                    </a:lnTo>
                    <a:lnTo>
                      <a:pt x="90" y="70"/>
                    </a:lnTo>
                    <a:lnTo>
                      <a:pt x="90" y="60"/>
                    </a:lnTo>
                    <a:lnTo>
                      <a:pt x="90" y="50"/>
                    </a:lnTo>
                    <a:lnTo>
                      <a:pt x="92" y="48"/>
                    </a:lnTo>
                    <a:lnTo>
                      <a:pt x="96" y="46"/>
                    </a:lnTo>
                    <a:lnTo>
                      <a:pt x="96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0" y="30"/>
                    </a:lnTo>
                    <a:lnTo>
                      <a:pt x="96" y="16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88" y="2"/>
                    </a:lnTo>
                    <a:lnTo>
                      <a:pt x="76" y="4"/>
                    </a:lnTo>
                    <a:lnTo>
                      <a:pt x="62" y="10"/>
                    </a:lnTo>
                    <a:lnTo>
                      <a:pt x="48" y="14"/>
                    </a:lnTo>
                    <a:lnTo>
                      <a:pt x="48" y="1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2588;p39">
                <a:extLst>
                  <a:ext uri="{FF2B5EF4-FFF2-40B4-BE49-F238E27FC236}">
                    <a16:creationId xmlns:a16="http://schemas.microsoft.com/office/drawing/2014/main" id="{935B4277-C49C-1AC4-E511-0DA91D5DE005}"/>
                  </a:ext>
                </a:extLst>
              </p:cNvPr>
              <p:cNvSpPr/>
              <p:nvPr/>
            </p:nvSpPr>
            <p:spPr>
              <a:xfrm>
                <a:off x="12541250" y="5689600"/>
                <a:ext cx="206375" cy="187325"/>
              </a:xfrm>
              <a:custGeom>
                <a:avLst/>
                <a:gdLst/>
                <a:ahLst/>
                <a:cxnLst/>
                <a:rect l="l" t="t" r="r" b="b"/>
                <a:pathLst>
                  <a:path w="130" h="118" extrusionOk="0">
                    <a:moveTo>
                      <a:pt x="102" y="10"/>
                    </a:moveTo>
                    <a:lnTo>
                      <a:pt x="102" y="10"/>
                    </a:lnTo>
                    <a:lnTo>
                      <a:pt x="102" y="14"/>
                    </a:lnTo>
                    <a:lnTo>
                      <a:pt x="102" y="16"/>
                    </a:lnTo>
                    <a:lnTo>
                      <a:pt x="96" y="18"/>
                    </a:lnTo>
                    <a:lnTo>
                      <a:pt x="90" y="18"/>
                    </a:lnTo>
                    <a:lnTo>
                      <a:pt x="88" y="20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4" y="28"/>
                    </a:lnTo>
                    <a:lnTo>
                      <a:pt x="82" y="30"/>
                    </a:lnTo>
                    <a:lnTo>
                      <a:pt x="78" y="32"/>
                    </a:lnTo>
                    <a:lnTo>
                      <a:pt x="72" y="32"/>
                    </a:lnTo>
                    <a:lnTo>
                      <a:pt x="70" y="34"/>
                    </a:lnTo>
                    <a:lnTo>
                      <a:pt x="70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2" y="40"/>
                    </a:lnTo>
                    <a:lnTo>
                      <a:pt x="52" y="36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2" y="30"/>
                    </a:lnTo>
                    <a:lnTo>
                      <a:pt x="40" y="32"/>
                    </a:lnTo>
                    <a:lnTo>
                      <a:pt x="32" y="36"/>
                    </a:lnTo>
                    <a:lnTo>
                      <a:pt x="24" y="44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6" y="56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2" y="76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10" y="76"/>
                    </a:lnTo>
                    <a:lnTo>
                      <a:pt x="16" y="70"/>
                    </a:lnTo>
                    <a:lnTo>
                      <a:pt x="22" y="66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34" y="64"/>
                    </a:lnTo>
                    <a:lnTo>
                      <a:pt x="36" y="60"/>
                    </a:lnTo>
                    <a:lnTo>
                      <a:pt x="40" y="58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2" y="60"/>
                    </a:lnTo>
                    <a:lnTo>
                      <a:pt x="54" y="66"/>
                    </a:lnTo>
                    <a:lnTo>
                      <a:pt x="58" y="80"/>
                    </a:lnTo>
                    <a:lnTo>
                      <a:pt x="60" y="88"/>
                    </a:lnTo>
                    <a:lnTo>
                      <a:pt x="62" y="96"/>
                    </a:lnTo>
                    <a:lnTo>
                      <a:pt x="64" y="102"/>
                    </a:lnTo>
                    <a:lnTo>
                      <a:pt x="70" y="104"/>
                    </a:lnTo>
                    <a:lnTo>
                      <a:pt x="70" y="104"/>
                    </a:lnTo>
                    <a:lnTo>
                      <a:pt x="82" y="108"/>
                    </a:lnTo>
                    <a:lnTo>
                      <a:pt x="88" y="112"/>
                    </a:lnTo>
                    <a:lnTo>
                      <a:pt x="94" y="118"/>
                    </a:lnTo>
                    <a:lnTo>
                      <a:pt x="98" y="118"/>
                    </a:lnTo>
                    <a:lnTo>
                      <a:pt x="98" y="118"/>
                    </a:lnTo>
                    <a:lnTo>
                      <a:pt x="102" y="118"/>
                    </a:lnTo>
                    <a:lnTo>
                      <a:pt x="102" y="114"/>
                    </a:lnTo>
                    <a:lnTo>
                      <a:pt x="102" y="104"/>
                    </a:lnTo>
                    <a:lnTo>
                      <a:pt x="100" y="94"/>
                    </a:lnTo>
                    <a:lnTo>
                      <a:pt x="98" y="84"/>
                    </a:lnTo>
                    <a:lnTo>
                      <a:pt x="98" y="84"/>
                    </a:lnTo>
                    <a:lnTo>
                      <a:pt x="100" y="82"/>
                    </a:lnTo>
                    <a:lnTo>
                      <a:pt x="102" y="80"/>
                    </a:lnTo>
                    <a:lnTo>
                      <a:pt x="110" y="80"/>
                    </a:lnTo>
                    <a:lnTo>
                      <a:pt x="118" y="78"/>
                    </a:lnTo>
                    <a:lnTo>
                      <a:pt x="124" y="76"/>
                    </a:lnTo>
                    <a:lnTo>
                      <a:pt x="128" y="72"/>
                    </a:lnTo>
                    <a:lnTo>
                      <a:pt x="128" y="72"/>
                    </a:lnTo>
                    <a:lnTo>
                      <a:pt x="130" y="68"/>
                    </a:lnTo>
                    <a:lnTo>
                      <a:pt x="130" y="60"/>
                    </a:lnTo>
                    <a:lnTo>
                      <a:pt x="128" y="44"/>
                    </a:lnTo>
                    <a:lnTo>
                      <a:pt x="124" y="28"/>
                    </a:lnTo>
                    <a:lnTo>
                      <a:pt x="120" y="12"/>
                    </a:lnTo>
                    <a:lnTo>
                      <a:pt x="120" y="12"/>
                    </a:lnTo>
                    <a:lnTo>
                      <a:pt x="120" y="6"/>
                    </a:lnTo>
                    <a:lnTo>
                      <a:pt x="116" y="2"/>
                    </a:lnTo>
                    <a:lnTo>
                      <a:pt x="112" y="0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2" y="2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02" y="1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2589;p39">
                <a:extLst>
                  <a:ext uri="{FF2B5EF4-FFF2-40B4-BE49-F238E27FC236}">
                    <a16:creationId xmlns:a16="http://schemas.microsoft.com/office/drawing/2014/main" id="{D84E2B84-E397-1663-6E93-731D80FB19BB}"/>
                  </a:ext>
                </a:extLst>
              </p:cNvPr>
              <p:cNvSpPr/>
              <p:nvPr/>
            </p:nvSpPr>
            <p:spPr>
              <a:xfrm>
                <a:off x="13169900" y="7747000"/>
                <a:ext cx="53975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34" h="12" extrusionOk="0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18" y="12"/>
                    </a:lnTo>
                    <a:lnTo>
                      <a:pt x="28" y="8"/>
                    </a:lnTo>
                    <a:lnTo>
                      <a:pt x="32" y="6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2590;p39">
                <a:extLst>
                  <a:ext uri="{FF2B5EF4-FFF2-40B4-BE49-F238E27FC236}">
                    <a16:creationId xmlns:a16="http://schemas.microsoft.com/office/drawing/2014/main" id="{DB96FF0D-1BF8-933E-007D-01A60E6DE5D7}"/>
                  </a:ext>
                </a:extLst>
              </p:cNvPr>
              <p:cNvSpPr/>
              <p:nvPr/>
            </p:nvSpPr>
            <p:spPr>
              <a:xfrm>
                <a:off x="12344400" y="5629275"/>
                <a:ext cx="95250" cy="123825"/>
              </a:xfrm>
              <a:custGeom>
                <a:avLst/>
                <a:gdLst/>
                <a:ahLst/>
                <a:cxnLst/>
                <a:rect l="l" t="t" r="r" b="b"/>
                <a:pathLst>
                  <a:path w="60" h="78" extrusionOk="0">
                    <a:moveTo>
                      <a:pt x="36" y="32"/>
                    </a:moveTo>
                    <a:lnTo>
                      <a:pt x="36" y="32"/>
                    </a:lnTo>
                    <a:lnTo>
                      <a:pt x="12" y="56"/>
                    </a:lnTo>
                    <a:lnTo>
                      <a:pt x="2" y="68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8"/>
                    </a:lnTo>
                    <a:lnTo>
                      <a:pt x="4" y="78"/>
                    </a:lnTo>
                    <a:lnTo>
                      <a:pt x="8" y="74"/>
                    </a:lnTo>
                    <a:lnTo>
                      <a:pt x="22" y="60"/>
                    </a:lnTo>
                    <a:lnTo>
                      <a:pt x="36" y="44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8" y="22"/>
                    </a:lnTo>
                    <a:lnTo>
                      <a:pt x="60" y="16"/>
                    </a:lnTo>
                    <a:lnTo>
                      <a:pt x="60" y="8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48" y="8"/>
                    </a:lnTo>
                    <a:lnTo>
                      <a:pt x="42" y="20"/>
                    </a:lnTo>
                    <a:lnTo>
                      <a:pt x="36" y="32"/>
                    </a:lnTo>
                    <a:lnTo>
                      <a:pt x="36" y="3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2591;p39">
                <a:extLst>
                  <a:ext uri="{FF2B5EF4-FFF2-40B4-BE49-F238E27FC236}">
                    <a16:creationId xmlns:a16="http://schemas.microsoft.com/office/drawing/2014/main" id="{72A3AAB2-1EE9-7E86-AE2E-DFAA396436DA}"/>
                  </a:ext>
                </a:extLst>
              </p:cNvPr>
              <p:cNvSpPr/>
              <p:nvPr/>
            </p:nvSpPr>
            <p:spPr>
              <a:xfrm>
                <a:off x="12398375" y="6045200"/>
                <a:ext cx="282575" cy="323850"/>
              </a:xfrm>
              <a:custGeom>
                <a:avLst/>
                <a:gdLst/>
                <a:ahLst/>
                <a:cxnLst/>
                <a:rect l="l" t="t" r="r" b="b"/>
                <a:pathLst>
                  <a:path w="178" h="204" extrusionOk="0">
                    <a:moveTo>
                      <a:pt x="26" y="64"/>
                    </a:moveTo>
                    <a:lnTo>
                      <a:pt x="26" y="64"/>
                    </a:lnTo>
                    <a:lnTo>
                      <a:pt x="24" y="66"/>
                    </a:lnTo>
                    <a:lnTo>
                      <a:pt x="22" y="70"/>
                    </a:lnTo>
                    <a:lnTo>
                      <a:pt x="18" y="84"/>
                    </a:lnTo>
                    <a:lnTo>
                      <a:pt x="12" y="100"/>
                    </a:lnTo>
                    <a:lnTo>
                      <a:pt x="4" y="116"/>
                    </a:lnTo>
                    <a:lnTo>
                      <a:pt x="4" y="116"/>
                    </a:lnTo>
                    <a:lnTo>
                      <a:pt x="0" y="124"/>
                    </a:lnTo>
                    <a:lnTo>
                      <a:pt x="0" y="130"/>
                    </a:lnTo>
                    <a:lnTo>
                      <a:pt x="0" y="136"/>
                    </a:lnTo>
                    <a:lnTo>
                      <a:pt x="2" y="138"/>
                    </a:lnTo>
                    <a:lnTo>
                      <a:pt x="6" y="142"/>
                    </a:lnTo>
                    <a:lnTo>
                      <a:pt x="12" y="142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6" y="144"/>
                    </a:lnTo>
                    <a:lnTo>
                      <a:pt x="28" y="148"/>
                    </a:lnTo>
                    <a:lnTo>
                      <a:pt x="30" y="154"/>
                    </a:lnTo>
                    <a:lnTo>
                      <a:pt x="30" y="164"/>
                    </a:lnTo>
                    <a:lnTo>
                      <a:pt x="30" y="172"/>
                    </a:lnTo>
                    <a:lnTo>
                      <a:pt x="30" y="172"/>
                    </a:lnTo>
                    <a:lnTo>
                      <a:pt x="28" y="182"/>
                    </a:lnTo>
                    <a:lnTo>
                      <a:pt x="26" y="194"/>
                    </a:lnTo>
                    <a:lnTo>
                      <a:pt x="28" y="202"/>
                    </a:lnTo>
                    <a:lnTo>
                      <a:pt x="30" y="204"/>
                    </a:lnTo>
                    <a:lnTo>
                      <a:pt x="32" y="204"/>
                    </a:lnTo>
                    <a:lnTo>
                      <a:pt x="32" y="204"/>
                    </a:lnTo>
                    <a:lnTo>
                      <a:pt x="42" y="198"/>
                    </a:lnTo>
                    <a:lnTo>
                      <a:pt x="46" y="192"/>
                    </a:lnTo>
                    <a:lnTo>
                      <a:pt x="48" y="184"/>
                    </a:lnTo>
                    <a:lnTo>
                      <a:pt x="48" y="180"/>
                    </a:lnTo>
                    <a:lnTo>
                      <a:pt x="46" y="178"/>
                    </a:lnTo>
                    <a:lnTo>
                      <a:pt x="46" y="178"/>
                    </a:lnTo>
                    <a:lnTo>
                      <a:pt x="44" y="174"/>
                    </a:lnTo>
                    <a:lnTo>
                      <a:pt x="42" y="168"/>
                    </a:lnTo>
                    <a:lnTo>
                      <a:pt x="40" y="154"/>
                    </a:lnTo>
                    <a:lnTo>
                      <a:pt x="42" y="138"/>
                    </a:lnTo>
                    <a:lnTo>
                      <a:pt x="44" y="128"/>
                    </a:lnTo>
                    <a:lnTo>
                      <a:pt x="44" y="128"/>
                    </a:lnTo>
                    <a:lnTo>
                      <a:pt x="46" y="126"/>
                    </a:lnTo>
                    <a:lnTo>
                      <a:pt x="48" y="124"/>
                    </a:lnTo>
                    <a:lnTo>
                      <a:pt x="56" y="124"/>
                    </a:lnTo>
                    <a:lnTo>
                      <a:pt x="60" y="128"/>
                    </a:lnTo>
                    <a:lnTo>
                      <a:pt x="62" y="130"/>
                    </a:lnTo>
                    <a:lnTo>
                      <a:pt x="62" y="134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60" y="144"/>
                    </a:lnTo>
                    <a:lnTo>
                      <a:pt x="60" y="146"/>
                    </a:lnTo>
                    <a:lnTo>
                      <a:pt x="64" y="152"/>
                    </a:lnTo>
                    <a:lnTo>
                      <a:pt x="72" y="158"/>
                    </a:lnTo>
                    <a:lnTo>
                      <a:pt x="74" y="162"/>
                    </a:lnTo>
                    <a:lnTo>
                      <a:pt x="74" y="166"/>
                    </a:lnTo>
                    <a:lnTo>
                      <a:pt x="74" y="166"/>
                    </a:lnTo>
                    <a:lnTo>
                      <a:pt x="74" y="172"/>
                    </a:lnTo>
                    <a:lnTo>
                      <a:pt x="76" y="174"/>
                    </a:lnTo>
                    <a:lnTo>
                      <a:pt x="78" y="176"/>
                    </a:lnTo>
                    <a:lnTo>
                      <a:pt x="82" y="176"/>
                    </a:lnTo>
                    <a:lnTo>
                      <a:pt x="90" y="174"/>
                    </a:lnTo>
                    <a:lnTo>
                      <a:pt x="100" y="170"/>
                    </a:lnTo>
                    <a:lnTo>
                      <a:pt x="100" y="170"/>
                    </a:lnTo>
                    <a:lnTo>
                      <a:pt x="106" y="166"/>
                    </a:lnTo>
                    <a:lnTo>
                      <a:pt x="108" y="162"/>
                    </a:lnTo>
                    <a:lnTo>
                      <a:pt x="106" y="156"/>
                    </a:lnTo>
                    <a:lnTo>
                      <a:pt x="102" y="148"/>
                    </a:lnTo>
                    <a:lnTo>
                      <a:pt x="102" y="148"/>
                    </a:lnTo>
                    <a:lnTo>
                      <a:pt x="98" y="144"/>
                    </a:lnTo>
                    <a:lnTo>
                      <a:pt x="98" y="140"/>
                    </a:lnTo>
                    <a:lnTo>
                      <a:pt x="100" y="132"/>
                    </a:lnTo>
                    <a:lnTo>
                      <a:pt x="100" y="124"/>
                    </a:lnTo>
                    <a:lnTo>
                      <a:pt x="98" y="120"/>
                    </a:lnTo>
                    <a:lnTo>
                      <a:pt x="96" y="118"/>
                    </a:lnTo>
                    <a:lnTo>
                      <a:pt x="96" y="118"/>
                    </a:lnTo>
                    <a:lnTo>
                      <a:pt x="88" y="110"/>
                    </a:lnTo>
                    <a:lnTo>
                      <a:pt x="82" y="104"/>
                    </a:lnTo>
                    <a:lnTo>
                      <a:pt x="82" y="100"/>
                    </a:lnTo>
                    <a:lnTo>
                      <a:pt x="82" y="98"/>
                    </a:lnTo>
                    <a:lnTo>
                      <a:pt x="84" y="96"/>
                    </a:lnTo>
                    <a:lnTo>
                      <a:pt x="86" y="94"/>
                    </a:lnTo>
                    <a:lnTo>
                      <a:pt x="86" y="94"/>
                    </a:lnTo>
                    <a:lnTo>
                      <a:pt x="98" y="90"/>
                    </a:lnTo>
                    <a:lnTo>
                      <a:pt x="112" y="82"/>
                    </a:lnTo>
                    <a:lnTo>
                      <a:pt x="124" y="72"/>
                    </a:lnTo>
                    <a:lnTo>
                      <a:pt x="128" y="68"/>
                    </a:lnTo>
                    <a:lnTo>
                      <a:pt x="128" y="64"/>
                    </a:lnTo>
                    <a:lnTo>
                      <a:pt x="128" y="64"/>
                    </a:lnTo>
                    <a:lnTo>
                      <a:pt x="124" y="62"/>
                    </a:lnTo>
                    <a:lnTo>
                      <a:pt x="118" y="62"/>
                    </a:lnTo>
                    <a:lnTo>
                      <a:pt x="100" y="64"/>
                    </a:lnTo>
                    <a:lnTo>
                      <a:pt x="90" y="68"/>
                    </a:lnTo>
                    <a:lnTo>
                      <a:pt x="82" y="72"/>
                    </a:lnTo>
                    <a:lnTo>
                      <a:pt x="76" y="76"/>
                    </a:lnTo>
                    <a:lnTo>
                      <a:pt x="72" y="82"/>
                    </a:lnTo>
                    <a:lnTo>
                      <a:pt x="72" y="82"/>
                    </a:lnTo>
                    <a:lnTo>
                      <a:pt x="70" y="86"/>
                    </a:lnTo>
                    <a:lnTo>
                      <a:pt x="64" y="86"/>
                    </a:lnTo>
                    <a:lnTo>
                      <a:pt x="58" y="86"/>
                    </a:lnTo>
                    <a:lnTo>
                      <a:pt x="52" y="82"/>
                    </a:lnTo>
                    <a:lnTo>
                      <a:pt x="46" y="78"/>
                    </a:lnTo>
                    <a:lnTo>
                      <a:pt x="42" y="72"/>
                    </a:lnTo>
                    <a:lnTo>
                      <a:pt x="38" y="6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0" y="50"/>
                    </a:lnTo>
                    <a:lnTo>
                      <a:pt x="42" y="46"/>
                    </a:lnTo>
                    <a:lnTo>
                      <a:pt x="52" y="40"/>
                    </a:lnTo>
                    <a:lnTo>
                      <a:pt x="64" y="34"/>
                    </a:lnTo>
                    <a:lnTo>
                      <a:pt x="78" y="32"/>
                    </a:lnTo>
                    <a:lnTo>
                      <a:pt x="92" y="30"/>
                    </a:lnTo>
                    <a:lnTo>
                      <a:pt x="106" y="30"/>
                    </a:lnTo>
                    <a:lnTo>
                      <a:pt x="120" y="32"/>
                    </a:lnTo>
                    <a:lnTo>
                      <a:pt x="128" y="34"/>
                    </a:lnTo>
                    <a:lnTo>
                      <a:pt x="128" y="34"/>
                    </a:lnTo>
                    <a:lnTo>
                      <a:pt x="136" y="36"/>
                    </a:lnTo>
                    <a:lnTo>
                      <a:pt x="144" y="36"/>
                    </a:lnTo>
                    <a:lnTo>
                      <a:pt x="150" y="32"/>
                    </a:lnTo>
                    <a:lnTo>
                      <a:pt x="156" y="28"/>
                    </a:lnTo>
                    <a:lnTo>
                      <a:pt x="168" y="18"/>
                    </a:lnTo>
                    <a:lnTo>
                      <a:pt x="176" y="6"/>
                    </a:lnTo>
                    <a:lnTo>
                      <a:pt x="176" y="6"/>
                    </a:lnTo>
                    <a:lnTo>
                      <a:pt x="178" y="2"/>
                    </a:lnTo>
                    <a:lnTo>
                      <a:pt x="176" y="0"/>
                    </a:lnTo>
                    <a:lnTo>
                      <a:pt x="170" y="4"/>
                    </a:lnTo>
                    <a:lnTo>
                      <a:pt x="146" y="18"/>
                    </a:lnTo>
                    <a:lnTo>
                      <a:pt x="146" y="18"/>
                    </a:lnTo>
                    <a:lnTo>
                      <a:pt x="140" y="20"/>
                    </a:lnTo>
                    <a:lnTo>
                      <a:pt x="134" y="20"/>
                    </a:lnTo>
                    <a:lnTo>
                      <a:pt x="114" y="20"/>
                    </a:lnTo>
                    <a:lnTo>
                      <a:pt x="96" y="16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2" y="8"/>
                    </a:lnTo>
                    <a:lnTo>
                      <a:pt x="68" y="10"/>
                    </a:lnTo>
                    <a:lnTo>
                      <a:pt x="64" y="10"/>
                    </a:lnTo>
                    <a:lnTo>
                      <a:pt x="60" y="14"/>
                    </a:lnTo>
                    <a:lnTo>
                      <a:pt x="54" y="20"/>
                    </a:lnTo>
                    <a:lnTo>
                      <a:pt x="50" y="22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0" y="26"/>
                    </a:lnTo>
                    <a:lnTo>
                      <a:pt x="36" y="30"/>
                    </a:lnTo>
                    <a:lnTo>
                      <a:pt x="32" y="44"/>
                    </a:lnTo>
                    <a:lnTo>
                      <a:pt x="30" y="56"/>
                    </a:lnTo>
                    <a:lnTo>
                      <a:pt x="28" y="62"/>
                    </a:lnTo>
                    <a:lnTo>
                      <a:pt x="26" y="64"/>
                    </a:lnTo>
                    <a:lnTo>
                      <a:pt x="26" y="6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2592;p39">
                <a:extLst>
                  <a:ext uri="{FF2B5EF4-FFF2-40B4-BE49-F238E27FC236}">
                    <a16:creationId xmlns:a16="http://schemas.microsoft.com/office/drawing/2014/main" id="{BAA7D34A-12A7-B882-2F56-1E4F4255FD0F}"/>
                  </a:ext>
                </a:extLst>
              </p:cNvPr>
              <p:cNvSpPr/>
              <p:nvPr/>
            </p:nvSpPr>
            <p:spPr>
              <a:xfrm>
                <a:off x="12468225" y="4994275"/>
                <a:ext cx="82550" cy="139700"/>
              </a:xfrm>
              <a:custGeom>
                <a:avLst/>
                <a:gdLst/>
                <a:ahLst/>
                <a:cxnLst/>
                <a:rect l="l" t="t" r="r" b="b"/>
                <a:pathLst>
                  <a:path w="52" h="88" extrusionOk="0">
                    <a:moveTo>
                      <a:pt x="16" y="88"/>
                    </a:moveTo>
                    <a:lnTo>
                      <a:pt x="16" y="88"/>
                    </a:lnTo>
                    <a:lnTo>
                      <a:pt x="20" y="82"/>
                    </a:lnTo>
                    <a:lnTo>
                      <a:pt x="26" y="72"/>
                    </a:lnTo>
                    <a:lnTo>
                      <a:pt x="40" y="46"/>
                    </a:lnTo>
                    <a:lnTo>
                      <a:pt x="50" y="18"/>
                    </a:lnTo>
                    <a:lnTo>
                      <a:pt x="52" y="8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34" y="2"/>
                    </a:lnTo>
                    <a:lnTo>
                      <a:pt x="28" y="6"/>
                    </a:lnTo>
                    <a:lnTo>
                      <a:pt x="20" y="12"/>
                    </a:lnTo>
                    <a:lnTo>
                      <a:pt x="12" y="20"/>
                    </a:lnTo>
                    <a:lnTo>
                      <a:pt x="6" y="3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2" y="70"/>
                    </a:lnTo>
                    <a:lnTo>
                      <a:pt x="6" y="76"/>
                    </a:lnTo>
                    <a:lnTo>
                      <a:pt x="12" y="86"/>
                    </a:lnTo>
                    <a:lnTo>
                      <a:pt x="16" y="88"/>
                    </a:lnTo>
                    <a:lnTo>
                      <a:pt x="16" y="8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2593;p39">
                <a:extLst>
                  <a:ext uri="{FF2B5EF4-FFF2-40B4-BE49-F238E27FC236}">
                    <a16:creationId xmlns:a16="http://schemas.microsoft.com/office/drawing/2014/main" id="{84686152-8FF4-7331-1C5A-31BFC7501F80}"/>
                  </a:ext>
                </a:extLst>
              </p:cNvPr>
              <p:cNvSpPr/>
              <p:nvPr/>
            </p:nvSpPr>
            <p:spPr>
              <a:xfrm>
                <a:off x="12411075" y="6534150"/>
                <a:ext cx="79375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50" h="24" extrusionOk="0">
                    <a:moveTo>
                      <a:pt x="24" y="14"/>
                    </a:moveTo>
                    <a:lnTo>
                      <a:pt x="24" y="14"/>
                    </a:lnTo>
                    <a:lnTo>
                      <a:pt x="30" y="20"/>
                    </a:lnTo>
                    <a:lnTo>
                      <a:pt x="40" y="22"/>
                    </a:lnTo>
                    <a:lnTo>
                      <a:pt x="44" y="24"/>
                    </a:lnTo>
                    <a:lnTo>
                      <a:pt x="48" y="22"/>
                    </a:lnTo>
                    <a:lnTo>
                      <a:pt x="50" y="20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48" y="12"/>
                    </a:lnTo>
                    <a:lnTo>
                      <a:pt x="42" y="8"/>
                    </a:lnTo>
                    <a:lnTo>
                      <a:pt x="34" y="4"/>
                    </a:lnTo>
                    <a:lnTo>
                      <a:pt x="24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12" y="10"/>
                    </a:lnTo>
                    <a:lnTo>
                      <a:pt x="20" y="12"/>
                    </a:lnTo>
                    <a:lnTo>
                      <a:pt x="24" y="14"/>
                    </a:lnTo>
                    <a:lnTo>
                      <a:pt x="24" y="1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2594;p39">
                <a:extLst>
                  <a:ext uri="{FF2B5EF4-FFF2-40B4-BE49-F238E27FC236}">
                    <a16:creationId xmlns:a16="http://schemas.microsoft.com/office/drawing/2014/main" id="{EDD3C10E-7E7B-89E6-66E0-C7C96C0C5E6F}"/>
                  </a:ext>
                </a:extLst>
              </p:cNvPr>
              <p:cNvSpPr/>
              <p:nvPr/>
            </p:nvSpPr>
            <p:spPr>
              <a:xfrm>
                <a:off x="12452350" y="5302250"/>
                <a:ext cx="254000" cy="374650"/>
              </a:xfrm>
              <a:custGeom>
                <a:avLst/>
                <a:gdLst/>
                <a:ahLst/>
                <a:cxnLst/>
                <a:rect l="l" t="t" r="r" b="b"/>
                <a:pathLst>
                  <a:path w="160" h="236" extrusionOk="0">
                    <a:moveTo>
                      <a:pt x="2" y="62"/>
                    </a:moveTo>
                    <a:lnTo>
                      <a:pt x="2" y="62"/>
                    </a:lnTo>
                    <a:lnTo>
                      <a:pt x="0" y="70"/>
                    </a:lnTo>
                    <a:lnTo>
                      <a:pt x="2" y="82"/>
                    </a:lnTo>
                    <a:lnTo>
                      <a:pt x="4" y="94"/>
                    </a:lnTo>
                    <a:lnTo>
                      <a:pt x="6" y="98"/>
                    </a:lnTo>
                    <a:lnTo>
                      <a:pt x="10" y="98"/>
                    </a:lnTo>
                    <a:lnTo>
                      <a:pt x="10" y="98"/>
                    </a:lnTo>
                    <a:lnTo>
                      <a:pt x="14" y="100"/>
                    </a:lnTo>
                    <a:lnTo>
                      <a:pt x="16" y="104"/>
                    </a:lnTo>
                    <a:lnTo>
                      <a:pt x="18" y="110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16" y="124"/>
                    </a:lnTo>
                    <a:lnTo>
                      <a:pt x="16" y="128"/>
                    </a:lnTo>
                    <a:lnTo>
                      <a:pt x="20" y="130"/>
                    </a:lnTo>
                    <a:lnTo>
                      <a:pt x="22" y="130"/>
                    </a:lnTo>
                    <a:lnTo>
                      <a:pt x="32" y="132"/>
                    </a:lnTo>
                    <a:lnTo>
                      <a:pt x="44" y="128"/>
                    </a:lnTo>
                    <a:lnTo>
                      <a:pt x="44" y="128"/>
                    </a:lnTo>
                    <a:lnTo>
                      <a:pt x="48" y="128"/>
                    </a:lnTo>
                    <a:lnTo>
                      <a:pt x="52" y="128"/>
                    </a:lnTo>
                    <a:lnTo>
                      <a:pt x="56" y="132"/>
                    </a:lnTo>
                    <a:lnTo>
                      <a:pt x="60" y="136"/>
                    </a:lnTo>
                    <a:lnTo>
                      <a:pt x="64" y="136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74" y="136"/>
                    </a:lnTo>
                    <a:lnTo>
                      <a:pt x="80" y="138"/>
                    </a:lnTo>
                    <a:lnTo>
                      <a:pt x="92" y="144"/>
                    </a:lnTo>
                    <a:lnTo>
                      <a:pt x="100" y="154"/>
                    </a:lnTo>
                    <a:lnTo>
                      <a:pt x="102" y="158"/>
                    </a:lnTo>
                    <a:lnTo>
                      <a:pt x="102" y="160"/>
                    </a:lnTo>
                    <a:lnTo>
                      <a:pt x="102" y="160"/>
                    </a:lnTo>
                    <a:lnTo>
                      <a:pt x="100" y="168"/>
                    </a:lnTo>
                    <a:lnTo>
                      <a:pt x="102" y="178"/>
                    </a:lnTo>
                    <a:lnTo>
                      <a:pt x="104" y="184"/>
                    </a:lnTo>
                    <a:lnTo>
                      <a:pt x="108" y="186"/>
                    </a:lnTo>
                    <a:lnTo>
                      <a:pt x="110" y="184"/>
                    </a:lnTo>
                    <a:lnTo>
                      <a:pt x="110" y="184"/>
                    </a:lnTo>
                    <a:lnTo>
                      <a:pt x="112" y="184"/>
                    </a:lnTo>
                    <a:lnTo>
                      <a:pt x="116" y="182"/>
                    </a:lnTo>
                    <a:lnTo>
                      <a:pt x="120" y="184"/>
                    </a:lnTo>
                    <a:lnTo>
                      <a:pt x="124" y="190"/>
                    </a:lnTo>
                    <a:lnTo>
                      <a:pt x="122" y="194"/>
                    </a:lnTo>
                    <a:lnTo>
                      <a:pt x="122" y="196"/>
                    </a:lnTo>
                    <a:lnTo>
                      <a:pt x="122" y="196"/>
                    </a:lnTo>
                    <a:lnTo>
                      <a:pt x="120" y="200"/>
                    </a:lnTo>
                    <a:lnTo>
                      <a:pt x="120" y="204"/>
                    </a:lnTo>
                    <a:lnTo>
                      <a:pt x="124" y="212"/>
                    </a:lnTo>
                    <a:lnTo>
                      <a:pt x="130" y="222"/>
                    </a:lnTo>
                    <a:lnTo>
                      <a:pt x="134" y="230"/>
                    </a:lnTo>
                    <a:lnTo>
                      <a:pt x="134" y="230"/>
                    </a:lnTo>
                    <a:lnTo>
                      <a:pt x="136" y="234"/>
                    </a:lnTo>
                    <a:lnTo>
                      <a:pt x="138" y="236"/>
                    </a:lnTo>
                    <a:lnTo>
                      <a:pt x="140" y="236"/>
                    </a:lnTo>
                    <a:lnTo>
                      <a:pt x="140" y="236"/>
                    </a:lnTo>
                    <a:lnTo>
                      <a:pt x="144" y="230"/>
                    </a:lnTo>
                    <a:lnTo>
                      <a:pt x="144" y="224"/>
                    </a:lnTo>
                    <a:lnTo>
                      <a:pt x="144" y="224"/>
                    </a:lnTo>
                    <a:lnTo>
                      <a:pt x="144" y="218"/>
                    </a:lnTo>
                    <a:lnTo>
                      <a:pt x="146" y="214"/>
                    </a:lnTo>
                    <a:lnTo>
                      <a:pt x="156" y="208"/>
                    </a:lnTo>
                    <a:lnTo>
                      <a:pt x="156" y="208"/>
                    </a:lnTo>
                    <a:lnTo>
                      <a:pt x="158" y="204"/>
                    </a:lnTo>
                    <a:lnTo>
                      <a:pt x="160" y="202"/>
                    </a:lnTo>
                    <a:lnTo>
                      <a:pt x="158" y="194"/>
                    </a:lnTo>
                    <a:lnTo>
                      <a:pt x="148" y="174"/>
                    </a:lnTo>
                    <a:lnTo>
                      <a:pt x="148" y="174"/>
                    </a:lnTo>
                    <a:lnTo>
                      <a:pt x="146" y="170"/>
                    </a:lnTo>
                    <a:lnTo>
                      <a:pt x="140" y="166"/>
                    </a:lnTo>
                    <a:lnTo>
                      <a:pt x="130" y="164"/>
                    </a:lnTo>
                    <a:lnTo>
                      <a:pt x="122" y="160"/>
                    </a:lnTo>
                    <a:lnTo>
                      <a:pt x="118" y="156"/>
                    </a:lnTo>
                    <a:lnTo>
                      <a:pt x="118" y="152"/>
                    </a:lnTo>
                    <a:lnTo>
                      <a:pt x="118" y="152"/>
                    </a:lnTo>
                    <a:lnTo>
                      <a:pt x="118" y="148"/>
                    </a:lnTo>
                    <a:lnTo>
                      <a:pt x="116" y="144"/>
                    </a:lnTo>
                    <a:lnTo>
                      <a:pt x="108" y="138"/>
                    </a:lnTo>
                    <a:lnTo>
                      <a:pt x="102" y="134"/>
                    </a:lnTo>
                    <a:lnTo>
                      <a:pt x="100" y="130"/>
                    </a:lnTo>
                    <a:lnTo>
                      <a:pt x="100" y="128"/>
                    </a:lnTo>
                    <a:lnTo>
                      <a:pt x="100" y="128"/>
                    </a:lnTo>
                    <a:lnTo>
                      <a:pt x="98" y="126"/>
                    </a:lnTo>
                    <a:lnTo>
                      <a:pt x="94" y="124"/>
                    </a:lnTo>
                    <a:lnTo>
                      <a:pt x="86" y="120"/>
                    </a:lnTo>
                    <a:lnTo>
                      <a:pt x="74" y="118"/>
                    </a:lnTo>
                    <a:lnTo>
                      <a:pt x="66" y="120"/>
                    </a:lnTo>
                    <a:lnTo>
                      <a:pt x="62" y="122"/>
                    </a:lnTo>
                    <a:lnTo>
                      <a:pt x="62" y="122"/>
                    </a:lnTo>
                    <a:lnTo>
                      <a:pt x="58" y="124"/>
                    </a:lnTo>
                    <a:lnTo>
                      <a:pt x="54" y="122"/>
                    </a:lnTo>
                    <a:lnTo>
                      <a:pt x="54" y="120"/>
                    </a:lnTo>
                    <a:lnTo>
                      <a:pt x="54" y="116"/>
                    </a:lnTo>
                    <a:lnTo>
                      <a:pt x="52" y="106"/>
                    </a:lnTo>
                    <a:lnTo>
                      <a:pt x="50" y="102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46" y="92"/>
                    </a:lnTo>
                    <a:lnTo>
                      <a:pt x="44" y="88"/>
                    </a:lnTo>
                    <a:lnTo>
                      <a:pt x="46" y="84"/>
                    </a:lnTo>
                    <a:lnTo>
                      <a:pt x="50" y="78"/>
                    </a:lnTo>
                    <a:lnTo>
                      <a:pt x="58" y="68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70" y="34"/>
                    </a:lnTo>
                    <a:lnTo>
                      <a:pt x="66" y="2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6" y="4"/>
                    </a:lnTo>
                    <a:lnTo>
                      <a:pt x="52" y="4"/>
                    </a:lnTo>
                    <a:lnTo>
                      <a:pt x="42" y="2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6"/>
                    </a:lnTo>
                    <a:lnTo>
                      <a:pt x="16" y="14"/>
                    </a:lnTo>
                    <a:lnTo>
                      <a:pt x="16" y="34"/>
                    </a:lnTo>
                    <a:lnTo>
                      <a:pt x="16" y="54"/>
                    </a:lnTo>
                    <a:lnTo>
                      <a:pt x="16" y="62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2" y="66"/>
                    </a:lnTo>
                    <a:lnTo>
                      <a:pt x="10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2" y="60"/>
                    </a:lnTo>
                    <a:lnTo>
                      <a:pt x="2" y="62"/>
                    </a:lnTo>
                    <a:lnTo>
                      <a:pt x="2" y="6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2595;p39">
                <a:extLst>
                  <a:ext uri="{FF2B5EF4-FFF2-40B4-BE49-F238E27FC236}">
                    <a16:creationId xmlns:a16="http://schemas.microsoft.com/office/drawing/2014/main" id="{B98F5FBE-9562-4482-A244-A1DAE2EAFAB1}"/>
                  </a:ext>
                </a:extLst>
              </p:cNvPr>
              <p:cNvSpPr/>
              <p:nvPr/>
            </p:nvSpPr>
            <p:spPr>
              <a:xfrm>
                <a:off x="11966575" y="5822950"/>
                <a:ext cx="457200" cy="469900"/>
              </a:xfrm>
              <a:custGeom>
                <a:avLst/>
                <a:gdLst/>
                <a:ahLst/>
                <a:cxnLst/>
                <a:rect l="l" t="t" r="r" b="b"/>
                <a:pathLst>
                  <a:path w="288" h="296" extrusionOk="0">
                    <a:moveTo>
                      <a:pt x="4" y="168"/>
                    </a:moveTo>
                    <a:lnTo>
                      <a:pt x="4" y="168"/>
                    </a:lnTo>
                    <a:lnTo>
                      <a:pt x="8" y="172"/>
                    </a:lnTo>
                    <a:lnTo>
                      <a:pt x="10" y="178"/>
                    </a:lnTo>
                    <a:lnTo>
                      <a:pt x="12" y="188"/>
                    </a:lnTo>
                    <a:lnTo>
                      <a:pt x="14" y="198"/>
                    </a:lnTo>
                    <a:lnTo>
                      <a:pt x="18" y="206"/>
                    </a:lnTo>
                    <a:lnTo>
                      <a:pt x="18" y="206"/>
                    </a:lnTo>
                    <a:lnTo>
                      <a:pt x="24" y="212"/>
                    </a:lnTo>
                    <a:lnTo>
                      <a:pt x="32" y="216"/>
                    </a:lnTo>
                    <a:lnTo>
                      <a:pt x="38" y="222"/>
                    </a:lnTo>
                    <a:lnTo>
                      <a:pt x="40" y="228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44" y="246"/>
                    </a:lnTo>
                    <a:lnTo>
                      <a:pt x="50" y="260"/>
                    </a:lnTo>
                    <a:lnTo>
                      <a:pt x="54" y="266"/>
                    </a:lnTo>
                    <a:lnTo>
                      <a:pt x="58" y="270"/>
                    </a:lnTo>
                    <a:lnTo>
                      <a:pt x="62" y="270"/>
                    </a:lnTo>
                    <a:lnTo>
                      <a:pt x="66" y="270"/>
                    </a:lnTo>
                    <a:lnTo>
                      <a:pt x="66" y="270"/>
                    </a:lnTo>
                    <a:lnTo>
                      <a:pt x="70" y="268"/>
                    </a:lnTo>
                    <a:lnTo>
                      <a:pt x="74" y="266"/>
                    </a:lnTo>
                    <a:lnTo>
                      <a:pt x="80" y="270"/>
                    </a:lnTo>
                    <a:lnTo>
                      <a:pt x="86" y="274"/>
                    </a:lnTo>
                    <a:lnTo>
                      <a:pt x="88" y="280"/>
                    </a:lnTo>
                    <a:lnTo>
                      <a:pt x="88" y="280"/>
                    </a:lnTo>
                    <a:lnTo>
                      <a:pt x="90" y="282"/>
                    </a:lnTo>
                    <a:lnTo>
                      <a:pt x="94" y="282"/>
                    </a:lnTo>
                    <a:lnTo>
                      <a:pt x="104" y="280"/>
                    </a:lnTo>
                    <a:lnTo>
                      <a:pt x="116" y="276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44" y="280"/>
                    </a:lnTo>
                    <a:lnTo>
                      <a:pt x="154" y="286"/>
                    </a:lnTo>
                    <a:lnTo>
                      <a:pt x="158" y="288"/>
                    </a:lnTo>
                    <a:lnTo>
                      <a:pt x="160" y="292"/>
                    </a:lnTo>
                    <a:lnTo>
                      <a:pt x="160" y="292"/>
                    </a:lnTo>
                    <a:lnTo>
                      <a:pt x="162" y="294"/>
                    </a:lnTo>
                    <a:lnTo>
                      <a:pt x="164" y="296"/>
                    </a:lnTo>
                    <a:lnTo>
                      <a:pt x="174" y="294"/>
                    </a:lnTo>
                    <a:lnTo>
                      <a:pt x="198" y="286"/>
                    </a:lnTo>
                    <a:lnTo>
                      <a:pt x="198" y="286"/>
                    </a:lnTo>
                    <a:lnTo>
                      <a:pt x="204" y="282"/>
                    </a:lnTo>
                    <a:lnTo>
                      <a:pt x="206" y="274"/>
                    </a:lnTo>
                    <a:lnTo>
                      <a:pt x="210" y="256"/>
                    </a:lnTo>
                    <a:lnTo>
                      <a:pt x="212" y="238"/>
                    </a:lnTo>
                    <a:lnTo>
                      <a:pt x="216" y="230"/>
                    </a:lnTo>
                    <a:lnTo>
                      <a:pt x="220" y="226"/>
                    </a:lnTo>
                    <a:lnTo>
                      <a:pt x="220" y="226"/>
                    </a:lnTo>
                    <a:lnTo>
                      <a:pt x="228" y="218"/>
                    </a:lnTo>
                    <a:lnTo>
                      <a:pt x="234" y="206"/>
                    </a:lnTo>
                    <a:lnTo>
                      <a:pt x="236" y="196"/>
                    </a:lnTo>
                    <a:lnTo>
                      <a:pt x="236" y="184"/>
                    </a:lnTo>
                    <a:lnTo>
                      <a:pt x="236" y="184"/>
                    </a:lnTo>
                    <a:lnTo>
                      <a:pt x="238" y="178"/>
                    </a:lnTo>
                    <a:lnTo>
                      <a:pt x="242" y="174"/>
                    </a:lnTo>
                    <a:lnTo>
                      <a:pt x="246" y="170"/>
                    </a:lnTo>
                    <a:lnTo>
                      <a:pt x="254" y="168"/>
                    </a:lnTo>
                    <a:lnTo>
                      <a:pt x="268" y="164"/>
                    </a:lnTo>
                    <a:lnTo>
                      <a:pt x="274" y="162"/>
                    </a:lnTo>
                    <a:lnTo>
                      <a:pt x="278" y="160"/>
                    </a:lnTo>
                    <a:lnTo>
                      <a:pt x="278" y="160"/>
                    </a:lnTo>
                    <a:lnTo>
                      <a:pt x="278" y="158"/>
                    </a:lnTo>
                    <a:lnTo>
                      <a:pt x="278" y="154"/>
                    </a:lnTo>
                    <a:lnTo>
                      <a:pt x="274" y="148"/>
                    </a:lnTo>
                    <a:lnTo>
                      <a:pt x="266" y="142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6" y="136"/>
                    </a:lnTo>
                    <a:lnTo>
                      <a:pt x="254" y="134"/>
                    </a:lnTo>
                    <a:lnTo>
                      <a:pt x="252" y="128"/>
                    </a:lnTo>
                    <a:lnTo>
                      <a:pt x="252" y="122"/>
                    </a:lnTo>
                    <a:lnTo>
                      <a:pt x="252" y="118"/>
                    </a:lnTo>
                    <a:lnTo>
                      <a:pt x="250" y="116"/>
                    </a:lnTo>
                    <a:lnTo>
                      <a:pt x="250" y="116"/>
                    </a:lnTo>
                    <a:lnTo>
                      <a:pt x="244" y="110"/>
                    </a:lnTo>
                    <a:lnTo>
                      <a:pt x="238" y="102"/>
                    </a:lnTo>
                    <a:lnTo>
                      <a:pt x="236" y="96"/>
                    </a:lnTo>
                    <a:lnTo>
                      <a:pt x="238" y="94"/>
                    </a:lnTo>
                    <a:lnTo>
                      <a:pt x="240" y="92"/>
                    </a:lnTo>
                    <a:lnTo>
                      <a:pt x="240" y="92"/>
                    </a:lnTo>
                    <a:lnTo>
                      <a:pt x="244" y="92"/>
                    </a:lnTo>
                    <a:lnTo>
                      <a:pt x="244" y="90"/>
                    </a:lnTo>
                    <a:lnTo>
                      <a:pt x="242" y="84"/>
                    </a:lnTo>
                    <a:lnTo>
                      <a:pt x="240" y="78"/>
                    </a:lnTo>
                    <a:lnTo>
                      <a:pt x="240" y="74"/>
                    </a:lnTo>
                    <a:lnTo>
                      <a:pt x="242" y="72"/>
                    </a:lnTo>
                    <a:lnTo>
                      <a:pt x="242" y="72"/>
                    </a:lnTo>
                    <a:lnTo>
                      <a:pt x="260" y="64"/>
                    </a:lnTo>
                    <a:lnTo>
                      <a:pt x="264" y="58"/>
                    </a:lnTo>
                    <a:lnTo>
                      <a:pt x="266" y="56"/>
                    </a:lnTo>
                    <a:lnTo>
                      <a:pt x="264" y="54"/>
                    </a:lnTo>
                    <a:lnTo>
                      <a:pt x="264" y="54"/>
                    </a:lnTo>
                    <a:lnTo>
                      <a:pt x="262" y="52"/>
                    </a:lnTo>
                    <a:lnTo>
                      <a:pt x="264" y="50"/>
                    </a:lnTo>
                    <a:lnTo>
                      <a:pt x="272" y="50"/>
                    </a:lnTo>
                    <a:lnTo>
                      <a:pt x="282" y="48"/>
                    </a:lnTo>
                    <a:lnTo>
                      <a:pt x="286" y="46"/>
                    </a:lnTo>
                    <a:lnTo>
                      <a:pt x="288" y="42"/>
                    </a:lnTo>
                    <a:lnTo>
                      <a:pt x="288" y="42"/>
                    </a:lnTo>
                    <a:lnTo>
                      <a:pt x="288" y="40"/>
                    </a:lnTo>
                    <a:lnTo>
                      <a:pt x="288" y="36"/>
                    </a:lnTo>
                    <a:lnTo>
                      <a:pt x="284" y="30"/>
                    </a:lnTo>
                    <a:lnTo>
                      <a:pt x="276" y="28"/>
                    </a:lnTo>
                    <a:lnTo>
                      <a:pt x="270" y="26"/>
                    </a:lnTo>
                    <a:lnTo>
                      <a:pt x="270" y="26"/>
                    </a:lnTo>
                    <a:lnTo>
                      <a:pt x="264" y="28"/>
                    </a:lnTo>
                    <a:lnTo>
                      <a:pt x="256" y="26"/>
                    </a:lnTo>
                    <a:lnTo>
                      <a:pt x="248" y="24"/>
                    </a:lnTo>
                    <a:lnTo>
                      <a:pt x="246" y="22"/>
                    </a:lnTo>
                    <a:lnTo>
                      <a:pt x="246" y="20"/>
                    </a:lnTo>
                    <a:lnTo>
                      <a:pt x="246" y="20"/>
                    </a:lnTo>
                    <a:lnTo>
                      <a:pt x="244" y="14"/>
                    </a:lnTo>
                    <a:lnTo>
                      <a:pt x="236" y="8"/>
                    </a:lnTo>
                    <a:lnTo>
                      <a:pt x="228" y="2"/>
                    </a:lnTo>
                    <a:lnTo>
                      <a:pt x="220" y="0"/>
                    </a:lnTo>
                    <a:lnTo>
                      <a:pt x="220" y="0"/>
                    </a:lnTo>
                    <a:lnTo>
                      <a:pt x="218" y="0"/>
                    </a:lnTo>
                    <a:lnTo>
                      <a:pt x="214" y="2"/>
                    </a:lnTo>
                    <a:lnTo>
                      <a:pt x="206" y="10"/>
                    </a:lnTo>
                    <a:lnTo>
                      <a:pt x="202" y="20"/>
                    </a:lnTo>
                    <a:lnTo>
                      <a:pt x="198" y="26"/>
                    </a:lnTo>
                    <a:lnTo>
                      <a:pt x="198" y="26"/>
                    </a:lnTo>
                    <a:lnTo>
                      <a:pt x="198" y="30"/>
                    </a:lnTo>
                    <a:lnTo>
                      <a:pt x="196" y="32"/>
                    </a:lnTo>
                    <a:lnTo>
                      <a:pt x="190" y="34"/>
                    </a:lnTo>
                    <a:lnTo>
                      <a:pt x="186" y="38"/>
                    </a:lnTo>
                    <a:lnTo>
                      <a:pt x="184" y="42"/>
                    </a:lnTo>
                    <a:lnTo>
                      <a:pt x="184" y="46"/>
                    </a:lnTo>
                    <a:lnTo>
                      <a:pt x="184" y="46"/>
                    </a:lnTo>
                    <a:lnTo>
                      <a:pt x="184" y="48"/>
                    </a:lnTo>
                    <a:lnTo>
                      <a:pt x="182" y="52"/>
                    </a:lnTo>
                    <a:lnTo>
                      <a:pt x="176" y="54"/>
                    </a:lnTo>
                    <a:lnTo>
                      <a:pt x="168" y="56"/>
                    </a:lnTo>
                    <a:lnTo>
                      <a:pt x="166" y="56"/>
                    </a:lnTo>
                    <a:lnTo>
                      <a:pt x="166" y="60"/>
                    </a:lnTo>
                    <a:lnTo>
                      <a:pt x="166" y="60"/>
                    </a:lnTo>
                    <a:lnTo>
                      <a:pt x="164" y="60"/>
                    </a:lnTo>
                    <a:lnTo>
                      <a:pt x="164" y="62"/>
                    </a:lnTo>
                    <a:lnTo>
                      <a:pt x="158" y="60"/>
                    </a:lnTo>
                    <a:lnTo>
                      <a:pt x="152" y="58"/>
                    </a:lnTo>
                    <a:lnTo>
                      <a:pt x="146" y="56"/>
                    </a:lnTo>
                    <a:lnTo>
                      <a:pt x="146" y="56"/>
                    </a:lnTo>
                    <a:lnTo>
                      <a:pt x="144" y="56"/>
                    </a:lnTo>
                    <a:lnTo>
                      <a:pt x="140" y="60"/>
                    </a:lnTo>
                    <a:lnTo>
                      <a:pt x="132" y="70"/>
                    </a:lnTo>
                    <a:lnTo>
                      <a:pt x="126" y="8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20" y="98"/>
                    </a:lnTo>
                    <a:lnTo>
                      <a:pt x="118" y="102"/>
                    </a:lnTo>
                    <a:lnTo>
                      <a:pt x="114" y="104"/>
                    </a:lnTo>
                    <a:lnTo>
                      <a:pt x="108" y="104"/>
                    </a:lnTo>
                    <a:lnTo>
                      <a:pt x="82" y="106"/>
                    </a:lnTo>
                    <a:lnTo>
                      <a:pt x="82" y="106"/>
                    </a:lnTo>
                    <a:lnTo>
                      <a:pt x="76" y="108"/>
                    </a:lnTo>
                    <a:lnTo>
                      <a:pt x="70" y="110"/>
                    </a:lnTo>
                    <a:lnTo>
                      <a:pt x="68" y="114"/>
                    </a:lnTo>
                    <a:lnTo>
                      <a:pt x="66" y="120"/>
                    </a:lnTo>
                    <a:lnTo>
                      <a:pt x="66" y="130"/>
                    </a:lnTo>
                    <a:lnTo>
                      <a:pt x="64" y="140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58" y="144"/>
                    </a:lnTo>
                    <a:lnTo>
                      <a:pt x="44" y="138"/>
                    </a:lnTo>
                    <a:lnTo>
                      <a:pt x="32" y="132"/>
                    </a:lnTo>
                    <a:lnTo>
                      <a:pt x="26" y="130"/>
                    </a:lnTo>
                    <a:lnTo>
                      <a:pt x="20" y="130"/>
                    </a:lnTo>
                    <a:lnTo>
                      <a:pt x="20" y="130"/>
                    </a:lnTo>
                    <a:lnTo>
                      <a:pt x="16" y="132"/>
                    </a:lnTo>
                    <a:lnTo>
                      <a:pt x="12" y="134"/>
                    </a:lnTo>
                    <a:lnTo>
                      <a:pt x="4" y="146"/>
                    </a:lnTo>
                    <a:lnTo>
                      <a:pt x="2" y="152"/>
                    </a:lnTo>
                    <a:lnTo>
                      <a:pt x="0" y="158"/>
                    </a:lnTo>
                    <a:lnTo>
                      <a:pt x="0" y="164"/>
                    </a:lnTo>
                    <a:lnTo>
                      <a:pt x="4" y="168"/>
                    </a:lnTo>
                    <a:lnTo>
                      <a:pt x="4" y="16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2596;p39">
                <a:extLst>
                  <a:ext uri="{FF2B5EF4-FFF2-40B4-BE49-F238E27FC236}">
                    <a16:creationId xmlns:a16="http://schemas.microsoft.com/office/drawing/2014/main" id="{18E98C3B-23D8-C1A7-ECAC-3CC8F44B31E8}"/>
                  </a:ext>
                </a:extLst>
              </p:cNvPr>
              <p:cNvSpPr/>
              <p:nvPr/>
            </p:nvSpPr>
            <p:spPr>
              <a:xfrm>
                <a:off x="12607925" y="6477000"/>
                <a:ext cx="168275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106" h="60" extrusionOk="0">
                    <a:moveTo>
                      <a:pt x="6" y="58"/>
                    </a:moveTo>
                    <a:lnTo>
                      <a:pt x="6" y="58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6" y="52"/>
                    </a:lnTo>
                    <a:lnTo>
                      <a:pt x="36" y="42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8" y="30"/>
                    </a:lnTo>
                    <a:lnTo>
                      <a:pt x="56" y="26"/>
                    </a:lnTo>
                    <a:lnTo>
                      <a:pt x="76" y="18"/>
                    </a:lnTo>
                    <a:lnTo>
                      <a:pt x="96" y="10"/>
                    </a:lnTo>
                    <a:lnTo>
                      <a:pt x="102" y="6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6" y="2"/>
                    </a:lnTo>
                    <a:lnTo>
                      <a:pt x="104" y="0"/>
                    </a:lnTo>
                    <a:lnTo>
                      <a:pt x="92" y="2"/>
                    </a:lnTo>
                    <a:lnTo>
                      <a:pt x="80" y="4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6" y="6"/>
                    </a:lnTo>
                    <a:lnTo>
                      <a:pt x="48" y="14"/>
                    </a:lnTo>
                    <a:lnTo>
                      <a:pt x="40" y="20"/>
                    </a:lnTo>
                    <a:lnTo>
                      <a:pt x="34" y="24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0" y="26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4" y="40"/>
                    </a:lnTo>
                    <a:lnTo>
                      <a:pt x="2" y="46"/>
                    </a:ln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6" y="5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1" name="Google Shape;2597;p39">
                <a:extLst>
                  <a:ext uri="{FF2B5EF4-FFF2-40B4-BE49-F238E27FC236}">
                    <a16:creationId xmlns:a16="http://schemas.microsoft.com/office/drawing/2014/main" id="{4DF260D1-C847-FA8F-FA19-BC9EB06E9F77}"/>
                  </a:ext>
                </a:extLst>
              </p:cNvPr>
              <p:cNvSpPr/>
              <p:nvPr/>
            </p:nvSpPr>
            <p:spPr>
              <a:xfrm>
                <a:off x="12153900" y="6588125"/>
                <a:ext cx="1765300" cy="1333500"/>
              </a:xfrm>
              <a:custGeom>
                <a:avLst/>
                <a:gdLst/>
                <a:ahLst/>
                <a:cxnLst/>
                <a:rect l="l" t="t" r="r" b="b"/>
                <a:pathLst>
                  <a:path w="1112" h="840" extrusionOk="0">
                    <a:moveTo>
                      <a:pt x="1110" y="496"/>
                    </a:moveTo>
                    <a:lnTo>
                      <a:pt x="1110" y="496"/>
                    </a:lnTo>
                    <a:lnTo>
                      <a:pt x="1112" y="494"/>
                    </a:lnTo>
                    <a:lnTo>
                      <a:pt x="1112" y="490"/>
                    </a:lnTo>
                    <a:lnTo>
                      <a:pt x="1110" y="484"/>
                    </a:lnTo>
                    <a:lnTo>
                      <a:pt x="1108" y="478"/>
                    </a:lnTo>
                    <a:lnTo>
                      <a:pt x="1106" y="476"/>
                    </a:lnTo>
                    <a:lnTo>
                      <a:pt x="1104" y="476"/>
                    </a:lnTo>
                    <a:lnTo>
                      <a:pt x="1104" y="476"/>
                    </a:lnTo>
                    <a:lnTo>
                      <a:pt x="1102" y="476"/>
                    </a:lnTo>
                    <a:lnTo>
                      <a:pt x="1102" y="472"/>
                    </a:lnTo>
                    <a:lnTo>
                      <a:pt x="1100" y="460"/>
                    </a:lnTo>
                    <a:lnTo>
                      <a:pt x="1100" y="444"/>
                    </a:lnTo>
                    <a:lnTo>
                      <a:pt x="1102" y="430"/>
                    </a:lnTo>
                    <a:lnTo>
                      <a:pt x="1102" y="430"/>
                    </a:lnTo>
                    <a:lnTo>
                      <a:pt x="1104" y="422"/>
                    </a:lnTo>
                    <a:lnTo>
                      <a:pt x="1104" y="420"/>
                    </a:lnTo>
                    <a:lnTo>
                      <a:pt x="1100" y="420"/>
                    </a:lnTo>
                    <a:lnTo>
                      <a:pt x="1096" y="426"/>
                    </a:lnTo>
                    <a:lnTo>
                      <a:pt x="1096" y="426"/>
                    </a:lnTo>
                    <a:lnTo>
                      <a:pt x="1092" y="426"/>
                    </a:lnTo>
                    <a:lnTo>
                      <a:pt x="1090" y="426"/>
                    </a:lnTo>
                    <a:lnTo>
                      <a:pt x="1084" y="420"/>
                    </a:lnTo>
                    <a:lnTo>
                      <a:pt x="1080" y="410"/>
                    </a:lnTo>
                    <a:lnTo>
                      <a:pt x="1078" y="404"/>
                    </a:lnTo>
                    <a:lnTo>
                      <a:pt x="1078" y="404"/>
                    </a:lnTo>
                    <a:lnTo>
                      <a:pt x="1076" y="398"/>
                    </a:lnTo>
                    <a:lnTo>
                      <a:pt x="1070" y="390"/>
                    </a:lnTo>
                    <a:lnTo>
                      <a:pt x="1064" y="384"/>
                    </a:lnTo>
                    <a:lnTo>
                      <a:pt x="1060" y="384"/>
                    </a:lnTo>
                    <a:lnTo>
                      <a:pt x="1056" y="384"/>
                    </a:lnTo>
                    <a:lnTo>
                      <a:pt x="1056" y="384"/>
                    </a:lnTo>
                    <a:lnTo>
                      <a:pt x="1054" y="384"/>
                    </a:lnTo>
                    <a:lnTo>
                      <a:pt x="1052" y="382"/>
                    </a:lnTo>
                    <a:lnTo>
                      <a:pt x="1050" y="378"/>
                    </a:lnTo>
                    <a:lnTo>
                      <a:pt x="1048" y="372"/>
                    </a:lnTo>
                    <a:lnTo>
                      <a:pt x="1046" y="370"/>
                    </a:lnTo>
                    <a:lnTo>
                      <a:pt x="1044" y="370"/>
                    </a:lnTo>
                    <a:lnTo>
                      <a:pt x="1044" y="370"/>
                    </a:lnTo>
                    <a:lnTo>
                      <a:pt x="1040" y="370"/>
                    </a:lnTo>
                    <a:lnTo>
                      <a:pt x="1038" y="370"/>
                    </a:lnTo>
                    <a:lnTo>
                      <a:pt x="1034" y="362"/>
                    </a:lnTo>
                    <a:lnTo>
                      <a:pt x="1032" y="354"/>
                    </a:lnTo>
                    <a:lnTo>
                      <a:pt x="1034" y="342"/>
                    </a:lnTo>
                    <a:lnTo>
                      <a:pt x="1034" y="342"/>
                    </a:lnTo>
                    <a:lnTo>
                      <a:pt x="1034" y="336"/>
                    </a:lnTo>
                    <a:lnTo>
                      <a:pt x="1030" y="334"/>
                    </a:lnTo>
                    <a:lnTo>
                      <a:pt x="1026" y="336"/>
                    </a:lnTo>
                    <a:lnTo>
                      <a:pt x="1024" y="334"/>
                    </a:lnTo>
                    <a:lnTo>
                      <a:pt x="1022" y="334"/>
                    </a:lnTo>
                    <a:lnTo>
                      <a:pt x="1022" y="334"/>
                    </a:lnTo>
                    <a:lnTo>
                      <a:pt x="1020" y="330"/>
                    </a:lnTo>
                    <a:lnTo>
                      <a:pt x="1016" y="330"/>
                    </a:lnTo>
                    <a:lnTo>
                      <a:pt x="1006" y="334"/>
                    </a:lnTo>
                    <a:lnTo>
                      <a:pt x="1006" y="334"/>
                    </a:lnTo>
                    <a:lnTo>
                      <a:pt x="1004" y="334"/>
                    </a:lnTo>
                    <a:lnTo>
                      <a:pt x="1002" y="334"/>
                    </a:lnTo>
                    <a:lnTo>
                      <a:pt x="1000" y="328"/>
                    </a:lnTo>
                    <a:lnTo>
                      <a:pt x="1000" y="322"/>
                    </a:lnTo>
                    <a:lnTo>
                      <a:pt x="1000" y="316"/>
                    </a:lnTo>
                    <a:lnTo>
                      <a:pt x="1000" y="316"/>
                    </a:lnTo>
                    <a:lnTo>
                      <a:pt x="1000" y="310"/>
                    </a:lnTo>
                    <a:lnTo>
                      <a:pt x="1000" y="306"/>
                    </a:lnTo>
                    <a:lnTo>
                      <a:pt x="996" y="300"/>
                    </a:lnTo>
                    <a:lnTo>
                      <a:pt x="990" y="296"/>
                    </a:lnTo>
                    <a:lnTo>
                      <a:pt x="990" y="296"/>
                    </a:lnTo>
                    <a:lnTo>
                      <a:pt x="984" y="290"/>
                    </a:lnTo>
                    <a:lnTo>
                      <a:pt x="982" y="286"/>
                    </a:lnTo>
                    <a:lnTo>
                      <a:pt x="980" y="282"/>
                    </a:lnTo>
                    <a:lnTo>
                      <a:pt x="980" y="276"/>
                    </a:lnTo>
                    <a:lnTo>
                      <a:pt x="980" y="276"/>
                    </a:lnTo>
                    <a:lnTo>
                      <a:pt x="978" y="272"/>
                    </a:lnTo>
                    <a:lnTo>
                      <a:pt x="972" y="268"/>
                    </a:lnTo>
                    <a:lnTo>
                      <a:pt x="954" y="256"/>
                    </a:lnTo>
                    <a:lnTo>
                      <a:pt x="932" y="244"/>
                    </a:lnTo>
                    <a:lnTo>
                      <a:pt x="918" y="238"/>
                    </a:lnTo>
                    <a:lnTo>
                      <a:pt x="918" y="238"/>
                    </a:lnTo>
                    <a:lnTo>
                      <a:pt x="914" y="238"/>
                    </a:lnTo>
                    <a:lnTo>
                      <a:pt x="912" y="236"/>
                    </a:lnTo>
                    <a:lnTo>
                      <a:pt x="912" y="230"/>
                    </a:lnTo>
                    <a:lnTo>
                      <a:pt x="912" y="224"/>
                    </a:lnTo>
                    <a:lnTo>
                      <a:pt x="912" y="222"/>
                    </a:lnTo>
                    <a:lnTo>
                      <a:pt x="912" y="220"/>
                    </a:lnTo>
                    <a:lnTo>
                      <a:pt x="912" y="220"/>
                    </a:lnTo>
                    <a:lnTo>
                      <a:pt x="908" y="216"/>
                    </a:lnTo>
                    <a:lnTo>
                      <a:pt x="906" y="206"/>
                    </a:lnTo>
                    <a:lnTo>
                      <a:pt x="904" y="186"/>
                    </a:lnTo>
                    <a:lnTo>
                      <a:pt x="904" y="186"/>
                    </a:lnTo>
                    <a:lnTo>
                      <a:pt x="904" y="182"/>
                    </a:lnTo>
                    <a:lnTo>
                      <a:pt x="902" y="178"/>
                    </a:lnTo>
                    <a:lnTo>
                      <a:pt x="896" y="172"/>
                    </a:lnTo>
                    <a:lnTo>
                      <a:pt x="890" y="166"/>
                    </a:lnTo>
                    <a:lnTo>
                      <a:pt x="888" y="162"/>
                    </a:lnTo>
                    <a:lnTo>
                      <a:pt x="888" y="158"/>
                    </a:lnTo>
                    <a:lnTo>
                      <a:pt x="888" y="158"/>
                    </a:lnTo>
                    <a:lnTo>
                      <a:pt x="888" y="150"/>
                    </a:lnTo>
                    <a:lnTo>
                      <a:pt x="886" y="142"/>
                    </a:lnTo>
                    <a:lnTo>
                      <a:pt x="884" y="134"/>
                    </a:lnTo>
                    <a:lnTo>
                      <a:pt x="884" y="126"/>
                    </a:lnTo>
                    <a:lnTo>
                      <a:pt x="884" y="126"/>
                    </a:lnTo>
                    <a:lnTo>
                      <a:pt x="884" y="122"/>
                    </a:lnTo>
                    <a:lnTo>
                      <a:pt x="882" y="118"/>
                    </a:lnTo>
                    <a:lnTo>
                      <a:pt x="876" y="112"/>
                    </a:lnTo>
                    <a:lnTo>
                      <a:pt x="870" y="108"/>
                    </a:lnTo>
                    <a:lnTo>
                      <a:pt x="868" y="106"/>
                    </a:lnTo>
                    <a:lnTo>
                      <a:pt x="866" y="104"/>
                    </a:lnTo>
                    <a:lnTo>
                      <a:pt x="866" y="104"/>
                    </a:lnTo>
                    <a:lnTo>
                      <a:pt x="866" y="102"/>
                    </a:lnTo>
                    <a:lnTo>
                      <a:pt x="864" y="100"/>
                    </a:lnTo>
                    <a:lnTo>
                      <a:pt x="860" y="100"/>
                    </a:lnTo>
                    <a:lnTo>
                      <a:pt x="846" y="104"/>
                    </a:lnTo>
                    <a:lnTo>
                      <a:pt x="846" y="104"/>
                    </a:lnTo>
                    <a:lnTo>
                      <a:pt x="842" y="104"/>
                    </a:lnTo>
                    <a:lnTo>
                      <a:pt x="840" y="102"/>
                    </a:lnTo>
                    <a:lnTo>
                      <a:pt x="838" y="96"/>
                    </a:lnTo>
                    <a:lnTo>
                      <a:pt x="836" y="88"/>
                    </a:lnTo>
                    <a:lnTo>
                      <a:pt x="838" y="76"/>
                    </a:lnTo>
                    <a:lnTo>
                      <a:pt x="838" y="76"/>
                    </a:lnTo>
                    <a:lnTo>
                      <a:pt x="836" y="66"/>
                    </a:lnTo>
                    <a:lnTo>
                      <a:pt x="834" y="52"/>
                    </a:lnTo>
                    <a:lnTo>
                      <a:pt x="830" y="42"/>
                    </a:lnTo>
                    <a:lnTo>
                      <a:pt x="824" y="34"/>
                    </a:lnTo>
                    <a:lnTo>
                      <a:pt x="824" y="34"/>
                    </a:lnTo>
                    <a:lnTo>
                      <a:pt x="822" y="30"/>
                    </a:lnTo>
                    <a:lnTo>
                      <a:pt x="820" y="26"/>
                    </a:lnTo>
                    <a:lnTo>
                      <a:pt x="816" y="16"/>
                    </a:lnTo>
                    <a:lnTo>
                      <a:pt x="814" y="6"/>
                    </a:lnTo>
                    <a:lnTo>
                      <a:pt x="812" y="0"/>
                    </a:lnTo>
                    <a:lnTo>
                      <a:pt x="812" y="0"/>
                    </a:lnTo>
                    <a:lnTo>
                      <a:pt x="810" y="0"/>
                    </a:lnTo>
                    <a:lnTo>
                      <a:pt x="806" y="0"/>
                    </a:lnTo>
                    <a:lnTo>
                      <a:pt x="800" y="6"/>
                    </a:lnTo>
                    <a:lnTo>
                      <a:pt x="796" y="14"/>
                    </a:lnTo>
                    <a:lnTo>
                      <a:pt x="794" y="20"/>
                    </a:lnTo>
                    <a:lnTo>
                      <a:pt x="794" y="20"/>
                    </a:lnTo>
                    <a:lnTo>
                      <a:pt x="792" y="32"/>
                    </a:lnTo>
                    <a:lnTo>
                      <a:pt x="790" y="38"/>
                    </a:lnTo>
                    <a:lnTo>
                      <a:pt x="786" y="42"/>
                    </a:lnTo>
                    <a:lnTo>
                      <a:pt x="786" y="42"/>
                    </a:lnTo>
                    <a:lnTo>
                      <a:pt x="786" y="44"/>
                    </a:lnTo>
                    <a:lnTo>
                      <a:pt x="786" y="48"/>
                    </a:lnTo>
                    <a:lnTo>
                      <a:pt x="786" y="56"/>
                    </a:lnTo>
                    <a:lnTo>
                      <a:pt x="786" y="66"/>
                    </a:lnTo>
                    <a:lnTo>
                      <a:pt x="786" y="70"/>
                    </a:lnTo>
                    <a:lnTo>
                      <a:pt x="784" y="72"/>
                    </a:lnTo>
                    <a:lnTo>
                      <a:pt x="784" y="72"/>
                    </a:lnTo>
                    <a:lnTo>
                      <a:pt x="782" y="76"/>
                    </a:lnTo>
                    <a:lnTo>
                      <a:pt x="780" y="80"/>
                    </a:lnTo>
                    <a:lnTo>
                      <a:pt x="780" y="94"/>
                    </a:lnTo>
                    <a:lnTo>
                      <a:pt x="782" y="108"/>
                    </a:lnTo>
                    <a:lnTo>
                      <a:pt x="780" y="120"/>
                    </a:lnTo>
                    <a:lnTo>
                      <a:pt x="780" y="120"/>
                    </a:lnTo>
                    <a:lnTo>
                      <a:pt x="778" y="144"/>
                    </a:lnTo>
                    <a:lnTo>
                      <a:pt x="776" y="154"/>
                    </a:lnTo>
                    <a:lnTo>
                      <a:pt x="772" y="162"/>
                    </a:lnTo>
                    <a:lnTo>
                      <a:pt x="772" y="162"/>
                    </a:lnTo>
                    <a:lnTo>
                      <a:pt x="768" y="170"/>
                    </a:lnTo>
                    <a:lnTo>
                      <a:pt x="764" y="180"/>
                    </a:lnTo>
                    <a:lnTo>
                      <a:pt x="758" y="188"/>
                    </a:lnTo>
                    <a:lnTo>
                      <a:pt x="754" y="192"/>
                    </a:lnTo>
                    <a:lnTo>
                      <a:pt x="750" y="194"/>
                    </a:lnTo>
                    <a:lnTo>
                      <a:pt x="750" y="194"/>
                    </a:lnTo>
                    <a:lnTo>
                      <a:pt x="744" y="196"/>
                    </a:lnTo>
                    <a:lnTo>
                      <a:pt x="738" y="196"/>
                    </a:lnTo>
                    <a:lnTo>
                      <a:pt x="728" y="192"/>
                    </a:lnTo>
                    <a:lnTo>
                      <a:pt x="720" y="186"/>
                    </a:lnTo>
                    <a:lnTo>
                      <a:pt x="716" y="184"/>
                    </a:lnTo>
                    <a:lnTo>
                      <a:pt x="716" y="180"/>
                    </a:lnTo>
                    <a:lnTo>
                      <a:pt x="716" y="180"/>
                    </a:lnTo>
                    <a:lnTo>
                      <a:pt x="716" y="178"/>
                    </a:lnTo>
                    <a:lnTo>
                      <a:pt x="714" y="174"/>
                    </a:lnTo>
                    <a:lnTo>
                      <a:pt x="708" y="172"/>
                    </a:lnTo>
                    <a:lnTo>
                      <a:pt x="700" y="168"/>
                    </a:lnTo>
                    <a:lnTo>
                      <a:pt x="692" y="168"/>
                    </a:lnTo>
                    <a:lnTo>
                      <a:pt x="692" y="168"/>
                    </a:lnTo>
                    <a:lnTo>
                      <a:pt x="686" y="168"/>
                    </a:lnTo>
                    <a:lnTo>
                      <a:pt x="680" y="162"/>
                    </a:lnTo>
                    <a:lnTo>
                      <a:pt x="674" y="156"/>
                    </a:lnTo>
                    <a:lnTo>
                      <a:pt x="666" y="148"/>
                    </a:lnTo>
                    <a:lnTo>
                      <a:pt x="666" y="148"/>
                    </a:lnTo>
                    <a:lnTo>
                      <a:pt x="660" y="144"/>
                    </a:lnTo>
                    <a:lnTo>
                      <a:pt x="656" y="144"/>
                    </a:lnTo>
                    <a:lnTo>
                      <a:pt x="648" y="144"/>
                    </a:lnTo>
                    <a:lnTo>
                      <a:pt x="642" y="144"/>
                    </a:lnTo>
                    <a:lnTo>
                      <a:pt x="640" y="142"/>
                    </a:lnTo>
                    <a:lnTo>
                      <a:pt x="638" y="138"/>
                    </a:lnTo>
                    <a:lnTo>
                      <a:pt x="638" y="138"/>
                    </a:lnTo>
                    <a:lnTo>
                      <a:pt x="634" y="130"/>
                    </a:lnTo>
                    <a:lnTo>
                      <a:pt x="630" y="126"/>
                    </a:lnTo>
                    <a:lnTo>
                      <a:pt x="620" y="118"/>
                    </a:lnTo>
                    <a:lnTo>
                      <a:pt x="620" y="118"/>
                    </a:lnTo>
                    <a:lnTo>
                      <a:pt x="614" y="114"/>
                    </a:lnTo>
                    <a:lnTo>
                      <a:pt x="614" y="110"/>
                    </a:lnTo>
                    <a:lnTo>
                      <a:pt x="616" y="108"/>
                    </a:lnTo>
                    <a:lnTo>
                      <a:pt x="622" y="104"/>
                    </a:lnTo>
                    <a:lnTo>
                      <a:pt x="622" y="104"/>
                    </a:lnTo>
                    <a:lnTo>
                      <a:pt x="626" y="98"/>
                    </a:lnTo>
                    <a:lnTo>
                      <a:pt x="628" y="94"/>
                    </a:lnTo>
                    <a:lnTo>
                      <a:pt x="628" y="88"/>
                    </a:lnTo>
                    <a:lnTo>
                      <a:pt x="624" y="82"/>
                    </a:lnTo>
                    <a:lnTo>
                      <a:pt x="624" y="82"/>
                    </a:lnTo>
                    <a:lnTo>
                      <a:pt x="624" y="76"/>
                    </a:lnTo>
                    <a:lnTo>
                      <a:pt x="626" y="74"/>
                    </a:lnTo>
                    <a:lnTo>
                      <a:pt x="634" y="72"/>
                    </a:lnTo>
                    <a:lnTo>
                      <a:pt x="642" y="68"/>
                    </a:lnTo>
                    <a:lnTo>
                      <a:pt x="642" y="68"/>
                    </a:lnTo>
                    <a:lnTo>
                      <a:pt x="646" y="66"/>
                    </a:lnTo>
                    <a:lnTo>
                      <a:pt x="648" y="64"/>
                    </a:lnTo>
                    <a:lnTo>
                      <a:pt x="648" y="58"/>
                    </a:lnTo>
                    <a:lnTo>
                      <a:pt x="648" y="54"/>
                    </a:lnTo>
                    <a:lnTo>
                      <a:pt x="648" y="52"/>
                    </a:lnTo>
                    <a:lnTo>
                      <a:pt x="650" y="50"/>
                    </a:lnTo>
                    <a:lnTo>
                      <a:pt x="650" y="50"/>
                    </a:lnTo>
                    <a:lnTo>
                      <a:pt x="656" y="46"/>
                    </a:lnTo>
                    <a:lnTo>
                      <a:pt x="654" y="42"/>
                    </a:lnTo>
                    <a:lnTo>
                      <a:pt x="652" y="40"/>
                    </a:lnTo>
                    <a:lnTo>
                      <a:pt x="644" y="36"/>
                    </a:lnTo>
                    <a:lnTo>
                      <a:pt x="644" y="36"/>
                    </a:lnTo>
                    <a:lnTo>
                      <a:pt x="642" y="36"/>
                    </a:lnTo>
                    <a:lnTo>
                      <a:pt x="640" y="38"/>
                    </a:lnTo>
                    <a:lnTo>
                      <a:pt x="638" y="42"/>
                    </a:lnTo>
                    <a:lnTo>
                      <a:pt x="636" y="46"/>
                    </a:lnTo>
                    <a:lnTo>
                      <a:pt x="634" y="48"/>
                    </a:lnTo>
                    <a:lnTo>
                      <a:pt x="634" y="48"/>
                    </a:lnTo>
                    <a:lnTo>
                      <a:pt x="632" y="46"/>
                    </a:lnTo>
                    <a:lnTo>
                      <a:pt x="630" y="40"/>
                    </a:lnTo>
                    <a:lnTo>
                      <a:pt x="626" y="36"/>
                    </a:lnTo>
                    <a:lnTo>
                      <a:pt x="624" y="34"/>
                    </a:lnTo>
                    <a:lnTo>
                      <a:pt x="624" y="34"/>
                    </a:lnTo>
                    <a:lnTo>
                      <a:pt x="616" y="40"/>
                    </a:lnTo>
                    <a:lnTo>
                      <a:pt x="610" y="44"/>
                    </a:lnTo>
                    <a:lnTo>
                      <a:pt x="606" y="44"/>
                    </a:lnTo>
                    <a:lnTo>
                      <a:pt x="604" y="42"/>
                    </a:lnTo>
                    <a:lnTo>
                      <a:pt x="604" y="42"/>
                    </a:lnTo>
                    <a:lnTo>
                      <a:pt x="600" y="38"/>
                    </a:lnTo>
                    <a:lnTo>
                      <a:pt x="594" y="36"/>
                    </a:lnTo>
                    <a:lnTo>
                      <a:pt x="580" y="32"/>
                    </a:lnTo>
                    <a:lnTo>
                      <a:pt x="550" y="26"/>
                    </a:lnTo>
                    <a:lnTo>
                      <a:pt x="550" y="26"/>
                    </a:lnTo>
                    <a:lnTo>
                      <a:pt x="546" y="24"/>
                    </a:lnTo>
                    <a:lnTo>
                      <a:pt x="542" y="22"/>
                    </a:lnTo>
                    <a:lnTo>
                      <a:pt x="536" y="16"/>
                    </a:lnTo>
                    <a:lnTo>
                      <a:pt x="530" y="10"/>
                    </a:lnTo>
                    <a:lnTo>
                      <a:pt x="528" y="10"/>
                    </a:lnTo>
                    <a:lnTo>
                      <a:pt x="526" y="10"/>
                    </a:lnTo>
                    <a:lnTo>
                      <a:pt x="526" y="10"/>
                    </a:lnTo>
                    <a:lnTo>
                      <a:pt x="522" y="12"/>
                    </a:lnTo>
                    <a:lnTo>
                      <a:pt x="524" y="16"/>
                    </a:lnTo>
                    <a:lnTo>
                      <a:pt x="536" y="28"/>
                    </a:lnTo>
                    <a:lnTo>
                      <a:pt x="536" y="28"/>
                    </a:lnTo>
                    <a:lnTo>
                      <a:pt x="536" y="32"/>
                    </a:lnTo>
                    <a:lnTo>
                      <a:pt x="534" y="34"/>
                    </a:lnTo>
                    <a:lnTo>
                      <a:pt x="530" y="38"/>
                    </a:lnTo>
                    <a:lnTo>
                      <a:pt x="522" y="40"/>
                    </a:lnTo>
                    <a:lnTo>
                      <a:pt x="506" y="42"/>
                    </a:lnTo>
                    <a:lnTo>
                      <a:pt x="494" y="40"/>
                    </a:lnTo>
                    <a:lnTo>
                      <a:pt x="494" y="40"/>
                    </a:lnTo>
                    <a:lnTo>
                      <a:pt x="490" y="40"/>
                    </a:lnTo>
                    <a:lnTo>
                      <a:pt x="490" y="44"/>
                    </a:lnTo>
                    <a:lnTo>
                      <a:pt x="490" y="48"/>
                    </a:lnTo>
                    <a:lnTo>
                      <a:pt x="488" y="48"/>
                    </a:lnTo>
                    <a:lnTo>
                      <a:pt x="486" y="48"/>
                    </a:lnTo>
                    <a:lnTo>
                      <a:pt x="486" y="48"/>
                    </a:lnTo>
                    <a:lnTo>
                      <a:pt x="482" y="50"/>
                    </a:lnTo>
                    <a:lnTo>
                      <a:pt x="480" y="50"/>
                    </a:lnTo>
                    <a:lnTo>
                      <a:pt x="476" y="58"/>
                    </a:lnTo>
                    <a:lnTo>
                      <a:pt x="472" y="66"/>
                    </a:lnTo>
                    <a:lnTo>
                      <a:pt x="466" y="74"/>
                    </a:lnTo>
                    <a:lnTo>
                      <a:pt x="466" y="74"/>
                    </a:lnTo>
                    <a:lnTo>
                      <a:pt x="462" y="80"/>
                    </a:lnTo>
                    <a:lnTo>
                      <a:pt x="462" y="84"/>
                    </a:lnTo>
                    <a:lnTo>
                      <a:pt x="460" y="88"/>
                    </a:lnTo>
                    <a:lnTo>
                      <a:pt x="456" y="94"/>
                    </a:lnTo>
                    <a:lnTo>
                      <a:pt x="456" y="94"/>
                    </a:lnTo>
                    <a:lnTo>
                      <a:pt x="450" y="98"/>
                    </a:lnTo>
                    <a:lnTo>
                      <a:pt x="450" y="102"/>
                    </a:lnTo>
                    <a:lnTo>
                      <a:pt x="452" y="108"/>
                    </a:lnTo>
                    <a:lnTo>
                      <a:pt x="456" y="116"/>
                    </a:lnTo>
                    <a:lnTo>
                      <a:pt x="456" y="116"/>
                    </a:lnTo>
                    <a:lnTo>
                      <a:pt x="460" y="120"/>
                    </a:lnTo>
                    <a:lnTo>
                      <a:pt x="460" y="122"/>
                    </a:lnTo>
                    <a:lnTo>
                      <a:pt x="460" y="124"/>
                    </a:lnTo>
                    <a:lnTo>
                      <a:pt x="458" y="126"/>
                    </a:lnTo>
                    <a:lnTo>
                      <a:pt x="450" y="124"/>
                    </a:lnTo>
                    <a:lnTo>
                      <a:pt x="444" y="120"/>
                    </a:lnTo>
                    <a:lnTo>
                      <a:pt x="444" y="120"/>
                    </a:lnTo>
                    <a:lnTo>
                      <a:pt x="436" y="114"/>
                    </a:lnTo>
                    <a:lnTo>
                      <a:pt x="430" y="112"/>
                    </a:lnTo>
                    <a:lnTo>
                      <a:pt x="426" y="114"/>
                    </a:lnTo>
                    <a:lnTo>
                      <a:pt x="426" y="120"/>
                    </a:lnTo>
                    <a:lnTo>
                      <a:pt x="426" y="120"/>
                    </a:lnTo>
                    <a:lnTo>
                      <a:pt x="426" y="124"/>
                    </a:lnTo>
                    <a:lnTo>
                      <a:pt x="424" y="126"/>
                    </a:lnTo>
                    <a:lnTo>
                      <a:pt x="420" y="126"/>
                    </a:lnTo>
                    <a:lnTo>
                      <a:pt x="418" y="122"/>
                    </a:lnTo>
                    <a:lnTo>
                      <a:pt x="416" y="114"/>
                    </a:lnTo>
                    <a:lnTo>
                      <a:pt x="416" y="114"/>
                    </a:lnTo>
                    <a:lnTo>
                      <a:pt x="416" y="110"/>
                    </a:lnTo>
                    <a:lnTo>
                      <a:pt x="416" y="108"/>
                    </a:lnTo>
                    <a:lnTo>
                      <a:pt x="410" y="106"/>
                    </a:lnTo>
                    <a:lnTo>
                      <a:pt x="404" y="104"/>
                    </a:lnTo>
                    <a:lnTo>
                      <a:pt x="402" y="104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398" y="96"/>
                    </a:lnTo>
                    <a:lnTo>
                      <a:pt x="392" y="90"/>
                    </a:lnTo>
                    <a:lnTo>
                      <a:pt x="384" y="86"/>
                    </a:lnTo>
                    <a:lnTo>
                      <a:pt x="378" y="84"/>
                    </a:lnTo>
                    <a:lnTo>
                      <a:pt x="378" y="84"/>
                    </a:lnTo>
                    <a:lnTo>
                      <a:pt x="374" y="86"/>
                    </a:lnTo>
                    <a:lnTo>
                      <a:pt x="370" y="90"/>
                    </a:lnTo>
                    <a:lnTo>
                      <a:pt x="368" y="92"/>
                    </a:lnTo>
                    <a:lnTo>
                      <a:pt x="362" y="94"/>
                    </a:lnTo>
                    <a:lnTo>
                      <a:pt x="362" y="94"/>
                    </a:lnTo>
                    <a:lnTo>
                      <a:pt x="358" y="94"/>
                    </a:lnTo>
                    <a:lnTo>
                      <a:pt x="354" y="96"/>
                    </a:lnTo>
                    <a:lnTo>
                      <a:pt x="354" y="100"/>
                    </a:lnTo>
                    <a:lnTo>
                      <a:pt x="354" y="106"/>
                    </a:lnTo>
                    <a:lnTo>
                      <a:pt x="354" y="106"/>
                    </a:lnTo>
                    <a:lnTo>
                      <a:pt x="354" y="108"/>
                    </a:lnTo>
                    <a:lnTo>
                      <a:pt x="352" y="110"/>
                    </a:lnTo>
                    <a:lnTo>
                      <a:pt x="348" y="110"/>
                    </a:lnTo>
                    <a:lnTo>
                      <a:pt x="340" y="108"/>
                    </a:lnTo>
                    <a:lnTo>
                      <a:pt x="334" y="108"/>
                    </a:lnTo>
                    <a:lnTo>
                      <a:pt x="334" y="108"/>
                    </a:lnTo>
                    <a:lnTo>
                      <a:pt x="330" y="108"/>
                    </a:lnTo>
                    <a:lnTo>
                      <a:pt x="330" y="110"/>
                    </a:lnTo>
                    <a:lnTo>
                      <a:pt x="330" y="114"/>
                    </a:lnTo>
                    <a:lnTo>
                      <a:pt x="330" y="118"/>
                    </a:lnTo>
                    <a:lnTo>
                      <a:pt x="330" y="118"/>
                    </a:lnTo>
                    <a:lnTo>
                      <a:pt x="328" y="120"/>
                    </a:lnTo>
                    <a:lnTo>
                      <a:pt x="328" y="120"/>
                    </a:lnTo>
                    <a:lnTo>
                      <a:pt x="326" y="120"/>
                    </a:lnTo>
                    <a:lnTo>
                      <a:pt x="322" y="124"/>
                    </a:lnTo>
                    <a:lnTo>
                      <a:pt x="320" y="126"/>
                    </a:lnTo>
                    <a:lnTo>
                      <a:pt x="316" y="128"/>
                    </a:lnTo>
                    <a:lnTo>
                      <a:pt x="316" y="128"/>
                    </a:lnTo>
                    <a:lnTo>
                      <a:pt x="312" y="130"/>
                    </a:lnTo>
                    <a:lnTo>
                      <a:pt x="312" y="132"/>
                    </a:lnTo>
                    <a:lnTo>
                      <a:pt x="310" y="138"/>
                    </a:lnTo>
                    <a:lnTo>
                      <a:pt x="310" y="154"/>
                    </a:lnTo>
                    <a:lnTo>
                      <a:pt x="310" y="154"/>
                    </a:lnTo>
                    <a:lnTo>
                      <a:pt x="310" y="158"/>
                    </a:lnTo>
                    <a:lnTo>
                      <a:pt x="308" y="158"/>
                    </a:lnTo>
                    <a:lnTo>
                      <a:pt x="304" y="156"/>
                    </a:lnTo>
                    <a:lnTo>
                      <a:pt x="296" y="154"/>
                    </a:lnTo>
                    <a:lnTo>
                      <a:pt x="290" y="154"/>
                    </a:lnTo>
                    <a:lnTo>
                      <a:pt x="290" y="154"/>
                    </a:lnTo>
                    <a:lnTo>
                      <a:pt x="288" y="154"/>
                    </a:lnTo>
                    <a:lnTo>
                      <a:pt x="288" y="156"/>
                    </a:lnTo>
                    <a:lnTo>
                      <a:pt x="288" y="160"/>
                    </a:lnTo>
                    <a:lnTo>
                      <a:pt x="292" y="166"/>
                    </a:lnTo>
                    <a:lnTo>
                      <a:pt x="294" y="174"/>
                    </a:lnTo>
                    <a:lnTo>
                      <a:pt x="294" y="174"/>
                    </a:lnTo>
                    <a:lnTo>
                      <a:pt x="294" y="180"/>
                    </a:lnTo>
                    <a:lnTo>
                      <a:pt x="292" y="182"/>
                    </a:lnTo>
                    <a:lnTo>
                      <a:pt x="286" y="188"/>
                    </a:lnTo>
                    <a:lnTo>
                      <a:pt x="286" y="188"/>
                    </a:lnTo>
                    <a:lnTo>
                      <a:pt x="284" y="188"/>
                    </a:lnTo>
                    <a:lnTo>
                      <a:pt x="282" y="188"/>
                    </a:lnTo>
                    <a:lnTo>
                      <a:pt x="278" y="182"/>
                    </a:lnTo>
                    <a:lnTo>
                      <a:pt x="276" y="174"/>
                    </a:lnTo>
                    <a:lnTo>
                      <a:pt x="274" y="166"/>
                    </a:lnTo>
                    <a:lnTo>
                      <a:pt x="274" y="166"/>
                    </a:lnTo>
                    <a:lnTo>
                      <a:pt x="274" y="164"/>
                    </a:lnTo>
                    <a:lnTo>
                      <a:pt x="274" y="164"/>
                    </a:lnTo>
                    <a:lnTo>
                      <a:pt x="268" y="164"/>
                    </a:lnTo>
                    <a:lnTo>
                      <a:pt x="262" y="170"/>
                    </a:lnTo>
                    <a:lnTo>
                      <a:pt x="254" y="178"/>
                    </a:lnTo>
                    <a:lnTo>
                      <a:pt x="254" y="178"/>
                    </a:lnTo>
                    <a:lnTo>
                      <a:pt x="250" y="182"/>
                    </a:lnTo>
                    <a:lnTo>
                      <a:pt x="250" y="188"/>
                    </a:lnTo>
                    <a:lnTo>
                      <a:pt x="250" y="198"/>
                    </a:lnTo>
                    <a:lnTo>
                      <a:pt x="254" y="206"/>
                    </a:lnTo>
                    <a:lnTo>
                      <a:pt x="254" y="208"/>
                    </a:lnTo>
                    <a:lnTo>
                      <a:pt x="252" y="210"/>
                    </a:lnTo>
                    <a:lnTo>
                      <a:pt x="252" y="210"/>
                    </a:lnTo>
                    <a:lnTo>
                      <a:pt x="236" y="224"/>
                    </a:lnTo>
                    <a:lnTo>
                      <a:pt x="214" y="248"/>
                    </a:lnTo>
                    <a:lnTo>
                      <a:pt x="214" y="248"/>
                    </a:lnTo>
                    <a:lnTo>
                      <a:pt x="208" y="254"/>
                    </a:lnTo>
                    <a:lnTo>
                      <a:pt x="202" y="256"/>
                    </a:lnTo>
                    <a:lnTo>
                      <a:pt x="188" y="258"/>
                    </a:lnTo>
                    <a:lnTo>
                      <a:pt x="174" y="258"/>
                    </a:lnTo>
                    <a:lnTo>
                      <a:pt x="168" y="260"/>
                    </a:lnTo>
                    <a:lnTo>
                      <a:pt x="166" y="262"/>
                    </a:lnTo>
                    <a:lnTo>
                      <a:pt x="166" y="262"/>
                    </a:lnTo>
                    <a:lnTo>
                      <a:pt x="158" y="266"/>
                    </a:lnTo>
                    <a:lnTo>
                      <a:pt x="152" y="266"/>
                    </a:lnTo>
                    <a:lnTo>
                      <a:pt x="146" y="268"/>
                    </a:lnTo>
                    <a:lnTo>
                      <a:pt x="140" y="270"/>
                    </a:lnTo>
                    <a:lnTo>
                      <a:pt x="140" y="270"/>
                    </a:lnTo>
                    <a:lnTo>
                      <a:pt x="124" y="282"/>
                    </a:lnTo>
                    <a:lnTo>
                      <a:pt x="116" y="284"/>
                    </a:lnTo>
                    <a:lnTo>
                      <a:pt x="114" y="284"/>
                    </a:lnTo>
                    <a:lnTo>
                      <a:pt x="114" y="282"/>
                    </a:lnTo>
                    <a:lnTo>
                      <a:pt x="114" y="282"/>
                    </a:lnTo>
                    <a:lnTo>
                      <a:pt x="112" y="280"/>
                    </a:lnTo>
                    <a:lnTo>
                      <a:pt x="108" y="278"/>
                    </a:lnTo>
                    <a:lnTo>
                      <a:pt x="100" y="280"/>
                    </a:lnTo>
                    <a:lnTo>
                      <a:pt x="90" y="284"/>
                    </a:lnTo>
                    <a:lnTo>
                      <a:pt x="80" y="290"/>
                    </a:lnTo>
                    <a:lnTo>
                      <a:pt x="80" y="290"/>
                    </a:lnTo>
                    <a:lnTo>
                      <a:pt x="72" y="296"/>
                    </a:lnTo>
                    <a:lnTo>
                      <a:pt x="64" y="302"/>
                    </a:lnTo>
                    <a:lnTo>
                      <a:pt x="54" y="306"/>
                    </a:lnTo>
                    <a:lnTo>
                      <a:pt x="46" y="308"/>
                    </a:lnTo>
                    <a:lnTo>
                      <a:pt x="46" y="308"/>
                    </a:lnTo>
                    <a:lnTo>
                      <a:pt x="44" y="310"/>
                    </a:lnTo>
                    <a:lnTo>
                      <a:pt x="40" y="312"/>
                    </a:lnTo>
                    <a:lnTo>
                      <a:pt x="38" y="318"/>
                    </a:lnTo>
                    <a:lnTo>
                      <a:pt x="34" y="324"/>
                    </a:lnTo>
                    <a:lnTo>
                      <a:pt x="32" y="328"/>
                    </a:lnTo>
                    <a:lnTo>
                      <a:pt x="32" y="328"/>
                    </a:lnTo>
                    <a:lnTo>
                      <a:pt x="30" y="328"/>
                    </a:lnTo>
                    <a:lnTo>
                      <a:pt x="30" y="328"/>
                    </a:lnTo>
                    <a:lnTo>
                      <a:pt x="28" y="322"/>
                    </a:lnTo>
                    <a:lnTo>
                      <a:pt x="30" y="312"/>
                    </a:lnTo>
                    <a:lnTo>
                      <a:pt x="30" y="312"/>
                    </a:lnTo>
                    <a:lnTo>
                      <a:pt x="28" y="310"/>
                    </a:lnTo>
                    <a:lnTo>
                      <a:pt x="28" y="310"/>
                    </a:lnTo>
                    <a:lnTo>
                      <a:pt x="24" y="316"/>
                    </a:lnTo>
                    <a:lnTo>
                      <a:pt x="20" y="322"/>
                    </a:lnTo>
                    <a:lnTo>
                      <a:pt x="16" y="332"/>
                    </a:lnTo>
                    <a:lnTo>
                      <a:pt x="16" y="332"/>
                    </a:lnTo>
                    <a:lnTo>
                      <a:pt x="14" y="336"/>
                    </a:lnTo>
                    <a:lnTo>
                      <a:pt x="14" y="340"/>
                    </a:lnTo>
                    <a:lnTo>
                      <a:pt x="18" y="346"/>
                    </a:lnTo>
                    <a:lnTo>
                      <a:pt x="20" y="354"/>
                    </a:lnTo>
                    <a:lnTo>
                      <a:pt x="18" y="358"/>
                    </a:lnTo>
                    <a:lnTo>
                      <a:pt x="16" y="362"/>
                    </a:lnTo>
                    <a:lnTo>
                      <a:pt x="16" y="362"/>
                    </a:lnTo>
                    <a:lnTo>
                      <a:pt x="10" y="372"/>
                    </a:lnTo>
                    <a:lnTo>
                      <a:pt x="6" y="382"/>
                    </a:lnTo>
                    <a:lnTo>
                      <a:pt x="6" y="388"/>
                    </a:lnTo>
                    <a:lnTo>
                      <a:pt x="6" y="394"/>
                    </a:lnTo>
                    <a:lnTo>
                      <a:pt x="8" y="400"/>
                    </a:lnTo>
                    <a:lnTo>
                      <a:pt x="12" y="406"/>
                    </a:lnTo>
                    <a:lnTo>
                      <a:pt x="12" y="406"/>
                    </a:lnTo>
                    <a:lnTo>
                      <a:pt x="20" y="418"/>
                    </a:lnTo>
                    <a:lnTo>
                      <a:pt x="26" y="426"/>
                    </a:lnTo>
                    <a:lnTo>
                      <a:pt x="28" y="436"/>
                    </a:lnTo>
                    <a:lnTo>
                      <a:pt x="28" y="442"/>
                    </a:lnTo>
                    <a:lnTo>
                      <a:pt x="28" y="442"/>
                    </a:lnTo>
                    <a:lnTo>
                      <a:pt x="26" y="444"/>
                    </a:lnTo>
                    <a:lnTo>
                      <a:pt x="24" y="442"/>
                    </a:lnTo>
                    <a:lnTo>
                      <a:pt x="18" y="438"/>
                    </a:lnTo>
                    <a:lnTo>
                      <a:pt x="14" y="430"/>
                    </a:lnTo>
                    <a:lnTo>
                      <a:pt x="12" y="428"/>
                    </a:lnTo>
                    <a:lnTo>
                      <a:pt x="10" y="428"/>
                    </a:lnTo>
                    <a:lnTo>
                      <a:pt x="10" y="428"/>
                    </a:lnTo>
                    <a:lnTo>
                      <a:pt x="10" y="430"/>
                    </a:lnTo>
                    <a:lnTo>
                      <a:pt x="12" y="432"/>
                    </a:lnTo>
                    <a:lnTo>
                      <a:pt x="16" y="436"/>
                    </a:lnTo>
                    <a:lnTo>
                      <a:pt x="18" y="442"/>
                    </a:lnTo>
                    <a:lnTo>
                      <a:pt x="20" y="446"/>
                    </a:lnTo>
                    <a:lnTo>
                      <a:pt x="18" y="448"/>
                    </a:lnTo>
                    <a:lnTo>
                      <a:pt x="18" y="448"/>
                    </a:lnTo>
                    <a:lnTo>
                      <a:pt x="16" y="448"/>
                    </a:lnTo>
                    <a:lnTo>
                      <a:pt x="14" y="446"/>
                    </a:lnTo>
                    <a:lnTo>
                      <a:pt x="8" y="440"/>
                    </a:lnTo>
                    <a:lnTo>
                      <a:pt x="4" y="434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0" y="436"/>
                    </a:lnTo>
                    <a:lnTo>
                      <a:pt x="2" y="442"/>
                    </a:lnTo>
                    <a:lnTo>
                      <a:pt x="12" y="460"/>
                    </a:lnTo>
                    <a:lnTo>
                      <a:pt x="22" y="480"/>
                    </a:lnTo>
                    <a:lnTo>
                      <a:pt x="26" y="488"/>
                    </a:lnTo>
                    <a:lnTo>
                      <a:pt x="28" y="494"/>
                    </a:lnTo>
                    <a:lnTo>
                      <a:pt x="28" y="494"/>
                    </a:lnTo>
                    <a:lnTo>
                      <a:pt x="28" y="500"/>
                    </a:lnTo>
                    <a:lnTo>
                      <a:pt x="32" y="506"/>
                    </a:lnTo>
                    <a:lnTo>
                      <a:pt x="40" y="518"/>
                    </a:lnTo>
                    <a:lnTo>
                      <a:pt x="48" y="530"/>
                    </a:lnTo>
                    <a:lnTo>
                      <a:pt x="50" y="538"/>
                    </a:lnTo>
                    <a:lnTo>
                      <a:pt x="50" y="546"/>
                    </a:lnTo>
                    <a:lnTo>
                      <a:pt x="50" y="546"/>
                    </a:lnTo>
                    <a:lnTo>
                      <a:pt x="50" y="554"/>
                    </a:lnTo>
                    <a:lnTo>
                      <a:pt x="52" y="564"/>
                    </a:lnTo>
                    <a:lnTo>
                      <a:pt x="60" y="584"/>
                    </a:lnTo>
                    <a:lnTo>
                      <a:pt x="68" y="600"/>
                    </a:lnTo>
                    <a:lnTo>
                      <a:pt x="74" y="608"/>
                    </a:lnTo>
                    <a:lnTo>
                      <a:pt x="74" y="608"/>
                    </a:lnTo>
                    <a:lnTo>
                      <a:pt x="76" y="610"/>
                    </a:lnTo>
                    <a:lnTo>
                      <a:pt x="74" y="614"/>
                    </a:lnTo>
                    <a:lnTo>
                      <a:pt x="72" y="622"/>
                    </a:lnTo>
                    <a:lnTo>
                      <a:pt x="68" y="632"/>
                    </a:lnTo>
                    <a:lnTo>
                      <a:pt x="68" y="644"/>
                    </a:lnTo>
                    <a:lnTo>
                      <a:pt x="68" y="644"/>
                    </a:lnTo>
                    <a:lnTo>
                      <a:pt x="68" y="654"/>
                    </a:lnTo>
                    <a:lnTo>
                      <a:pt x="66" y="662"/>
                    </a:lnTo>
                    <a:lnTo>
                      <a:pt x="60" y="666"/>
                    </a:lnTo>
                    <a:lnTo>
                      <a:pt x="52" y="666"/>
                    </a:lnTo>
                    <a:lnTo>
                      <a:pt x="52" y="666"/>
                    </a:lnTo>
                    <a:lnTo>
                      <a:pt x="50" y="668"/>
                    </a:lnTo>
                    <a:lnTo>
                      <a:pt x="48" y="670"/>
                    </a:lnTo>
                    <a:lnTo>
                      <a:pt x="48" y="676"/>
                    </a:lnTo>
                    <a:lnTo>
                      <a:pt x="52" y="682"/>
                    </a:lnTo>
                    <a:lnTo>
                      <a:pt x="56" y="684"/>
                    </a:lnTo>
                    <a:lnTo>
                      <a:pt x="60" y="684"/>
                    </a:lnTo>
                    <a:lnTo>
                      <a:pt x="60" y="684"/>
                    </a:lnTo>
                    <a:lnTo>
                      <a:pt x="66" y="686"/>
                    </a:lnTo>
                    <a:lnTo>
                      <a:pt x="70" y="690"/>
                    </a:lnTo>
                    <a:lnTo>
                      <a:pt x="72" y="696"/>
                    </a:lnTo>
                    <a:lnTo>
                      <a:pt x="80" y="702"/>
                    </a:lnTo>
                    <a:lnTo>
                      <a:pt x="80" y="702"/>
                    </a:lnTo>
                    <a:lnTo>
                      <a:pt x="86" y="706"/>
                    </a:lnTo>
                    <a:lnTo>
                      <a:pt x="92" y="706"/>
                    </a:lnTo>
                    <a:lnTo>
                      <a:pt x="108" y="708"/>
                    </a:lnTo>
                    <a:lnTo>
                      <a:pt x="132" y="708"/>
                    </a:lnTo>
                    <a:lnTo>
                      <a:pt x="132" y="708"/>
                    </a:lnTo>
                    <a:lnTo>
                      <a:pt x="136" y="708"/>
                    </a:lnTo>
                    <a:lnTo>
                      <a:pt x="140" y="706"/>
                    </a:lnTo>
                    <a:lnTo>
                      <a:pt x="146" y="700"/>
                    </a:lnTo>
                    <a:lnTo>
                      <a:pt x="152" y="694"/>
                    </a:lnTo>
                    <a:lnTo>
                      <a:pt x="156" y="692"/>
                    </a:lnTo>
                    <a:lnTo>
                      <a:pt x="160" y="692"/>
                    </a:lnTo>
                    <a:lnTo>
                      <a:pt x="160" y="692"/>
                    </a:lnTo>
                    <a:lnTo>
                      <a:pt x="168" y="690"/>
                    </a:lnTo>
                    <a:lnTo>
                      <a:pt x="172" y="688"/>
                    </a:lnTo>
                    <a:lnTo>
                      <a:pt x="180" y="678"/>
                    </a:lnTo>
                    <a:lnTo>
                      <a:pt x="180" y="678"/>
                    </a:lnTo>
                    <a:lnTo>
                      <a:pt x="184" y="676"/>
                    </a:lnTo>
                    <a:lnTo>
                      <a:pt x="188" y="674"/>
                    </a:lnTo>
                    <a:lnTo>
                      <a:pt x="206" y="672"/>
                    </a:lnTo>
                    <a:lnTo>
                      <a:pt x="250" y="674"/>
                    </a:lnTo>
                    <a:lnTo>
                      <a:pt x="250" y="674"/>
                    </a:lnTo>
                    <a:lnTo>
                      <a:pt x="270" y="674"/>
                    </a:lnTo>
                    <a:lnTo>
                      <a:pt x="286" y="670"/>
                    </a:lnTo>
                    <a:lnTo>
                      <a:pt x="290" y="666"/>
                    </a:lnTo>
                    <a:lnTo>
                      <a:pt x="294" y="662"/>
                    </a:lnTo>
                    <a:lnTo>
                      <a:pt x="300" y="652"/>
                    </a:lnTo>
                    <a:lnTo>
                      <a:pt x="300" y="652"/>
                    </a:lnTo>
                    <a:lnTo>
                      <a:pt x="302" y="650"/>
                    </a:lnTo>
                    <a:lnTo>
                      <a:pt x="306" y="646"/>
                    </a:lnTo>
                    <a:lnTo>
                      <a:pt x="316" y="642"/>
                    </a:lnTo>
                    <a:lnTo>
                      <a:pt x="328" y="638"/>
                    </a:lnTo>
                    <a:lnTo>
                      <a:pt x="336" y="632"/>
                    </a:lnTo>
                    <a:lnTo>
                      <a:pt x="336" y="632"/>
                    </a:lnTo>
                    <a:lnTo>
                      <a:pt x="344" y="628"/>
                    </a:lnTo>
                    <a:lnTo>
                      <a:pt x="352" y="624"/>
                    </a:lnTo>
                    <a:lnTo>
                      <a:pt x="362" y="624"/>
                    </a:lnTo>
                    <a:lnTo>
                      <a:pt x="378" y="624"/>
                    </a:lnTo>
                    <a:lnTo>
                      <a:pt x="378" y="624"/>
                    </a:lnTo>
                    <a:lnTo>
                      <a:pt x="394" y="624"/>
                    </a:lnTo>
                    <a:lnTo>
                      <a:pt x="410" y="618"/>
                    </a:lnTo>
                    <a:lnTo>
                      <a:pt x="438" y="606"/>
                    </a:lnTo>
                    <a:lnTo>
                      <a:pt x="438" y="606"/>
                    </a:lnTo>
                    <a:lnTo>
                      <a:pt x="450" y="604"/>
                    </a:lnTo>
                    <a:lnTo>
                      <a:pt x="466" y="602"/>
                    </a:lnTo>
                    <a:lnTo>
                      <a:pt x="482" y="602"/>
                    </a:lnTo>
                    <a:lnTo>
                      <a:pt x="496" y="600"/>
                    </a:lnTo>
                    <a:lnTo>
                      <a:pt x="496" y="600"/>
                    </a:lnTo>
                    <a:lnTo>
                      <a:pt x="500" y="600"/>
                    </a:lnTo>
                    <a:lnTo>
                      <a:pt x="504" y="600"/>
                    </a:lnTo>
                    <a:lnTo>
                      <a:pt x="510" y="608"/>
                    </a:lnTo>
                    <a:lnTo>
                      <a:pt x="518" y="614"/>
                    </a:lnTo>
                    <a:lnTo>
                      <a:pt x="522" y="616"/>
                    </a:lnTo>
                    <a:lnTo>
                      <a:pt x="528" y="616"/>
                    </a:lnTo>
                    <a:lnTo>
                      <a:pt x="528" y="616"/>
                    </a:lnTo>
                    <a:lnTo>
                      <a:pt x="538" y="616"/>
                    </a:lnTo>
                    <a:lnTo>
                      <a:pt x="548" y="618"/>
                    </a:lnTo>
                    <a:lnTo>
                      <a:pt x="554" y="620"/>
                    </a:lnTo>
                    <a:lnTo>
                      <a:pt x="560" y="620"/>
                    </a:lnTo>
                    <a:lnTo>
                      <a:pt x="560" y="620"/>
                    </a:lnTo>
                    <a:lnTo>
                      <a:pt x="566" y="620"/>
                    </a:lnTo>
                    <a:lnTo>
                      <a:pt x="568" y="624"/>
                    </a:lnTo>
                    <a:lnTo>
                      <a:pt x="572" y="626"/>
                    </a:lnTo>
                    <a:lnTo>
                      <a:pt x="576" y="628"/>
                    </a:lnTo>
                    <a:lnTo>
                      <a:pt x="576" y="628"/>
                    </a:lnTo>
                    <a:lnTo>
                      <a:pt x="580" y="630"/>
                    </a:lnTo>
                    <a:lnTo>
                      <a:pt x="582" y="634"/>
                    </a:lnTo>
                    <a:lnTo>
                      <a:pt x="582" y="640"/>
                    </a:lnTo>
                    <a:lnTo>
                      <a:pt x="578" y="646"/>
                    </a:lnTo>
                    <a:lnTo>
                      <a:pt x="578" y="646"/>
                    </a:lnTo>
                    <a:lnTo>
                      <a:pt x="576" y="648"/>
                    </a:lnTo>
                    <a:lnTo>
                      <a:pt x="578" y="650"/>
                    </a:lnTo>
                    <a:lnTo>
                      <a:pt x="584" y="654"/>
                    </a:lnTo>
                    <a:lnTo>
                      <a:pt x="592" y="658"/>
                    </a:lnTo>
                    <a:lnTo>
                      <a:pt x="598" y="662"/>
                    </a:lnTo>
                    <a:lnTo>
                      <a:pt x="602" y="668"/>
                    </a:lnTo>
                    <a:lnTo>
                      <a:pt x="602" y="668"/>
                    </a:lnTo>
                    <a:lnTo>
                      <a:pt x="608" y="678"/>
                    </a:lnTo>
                    <a:lnTo>
                      <a:pt x="608" y="684"/>
                    </a:lnTo>
                    <a:lnTo>
                      <a:pt x="606" y="690"/>
                    </a:lnTo>
                    <a:lnTo>
                      <a:pt x="608" y="698"/>
                    </a:lnTo>
                    <a:lnTo>
                      <a:pt x="608" y="698"/>
                    </a:lnTo>
                    <a:lnTo>
                      <a:pt x="612" y="704"/>
                    </a:lnTo>
                    <a:lnTo>
                      <a:pt x="616" y="706"/>
                    </a:lnTo>
                    <a:lnTo>
                      <a:pt x="618" y="706"/>
                    </a:lnTo>
                    <a:lnTo>
                      <a:pt x="624" y="700"/>
                    </a:lnTo>
                    <a:lnTo>
                      <a:pt x="630" y="690"/>
                    </a:lnTo>
                    <a:lnTo>
                      <a:pt x="630" y="690"/>
                    </a:lnTo>
                    <a:lnTo>
                      <a:pt x="636" y="686"/>
                    </a:lnTo>
                    <a:lnTo>
                      <a:pt x="640" y="682"/>
                    </a:lnTo>
                    <a:lnTo>
                      <a:pt x="648" y="680"/>
                    </a:lnTo>
                    <a:lnTo>
                      <a:pt x="654" y="676"/>
                    </a:lnTo>
                    <a:lnTo>
                      <a:pt x="656" y="674"/>
                    </a:lnTo>
                    <a:lnTo>
                      <a:pt x="658" y="670"/>
                    </a:lnTo>
                    <a:lnTo>
                      <a:pt x="658" y="670"/>
                    </a:lnTo>
                    <a:lnTo>
                      <a:pt x="662" y="658"/>
                    </a:lnTo>
                    <a:lnTo>
                      <a:pt x="668" y="650"/>
                    </a:lnTo>
                    <a:lnTo>
                      <a:pt x="674" y="644"/>
                    </a:lnTo>
                    <a:lnTo>
                      <a:pt x="678" y="644"/>
                    </a:lnTo>
                    <a:lnTo>
                      <a:pt x="682" y="646"/>
                    </a:lnTo>
                    <a:lnTo>
                      <a:pt x="682" y="646"/>
                    </a:lnTo>
                    <a:lnTo>
                      <a:pt x="684" y="648"/>
                    </a:lnTo>
                    <a:lnTo>
                      <a:pt x="684" y="650"/>
                    </a:lnTo>
                    <a:lnTo>
                      <a:pt x="680" y="658"/>
                    </a:lnTo>
                    <a:lnTo>
                      <a:pt x="674" y="668"/>
                    </a:lnTo>
                    <a:lnTo>
                      <a:pt x="670" y="684"/>
                    </a:lnTo>
                    <a:lnTo>
                      <a:pt x="670" y="684"/>
                    </a:lnTo>
                    <a:lnTo>
                      <a:pt x="668" y="692"/>
                    </a:lnTo>
                    <a:lnTo>
                      <a:pt x="664" y="698"/>
                    </a:lnTo>
                    <a:lnTo>
                      <a:pt x="662" y="702"/>
                    </a:lnTo>
                    <a:lnTo>
                      <a:pt x="660" y="702"/>
                    </a:lnTo>
                    <a:lnTo>
                      <a:pt x="656" y="702"/>
                    </a:lnTo>
                    <a:lnTo>
                      <a:pt x="654" y="704"/>
                    </a:lnTo>
                    <a:lnTo>
                      <a:pt x="652" y="706"/>
                    </a:lnTo>
                    <a:lnTo>
                      <a:pt x="652" y="706"/>
                    </a:lnTo>
                    <a:lnTo>
                      <a:pt x="654" y="708"/>
                    </a:lnTo>
                    <a:lnTo>
                      <a:pt x="656" y="710"/>
                    </a:lnTo>
                    <a:lnTo>
                      <a:pt x="664" y="712"/>
                    </a:lnTo>
                    <a:lnTo>
                      <a:pt x="670" y="712"/>
                    </a:lnTo>
                    <a:lnTo>
                      <a:pt x="674" y="710"/>
                    </a:lnTo>
                    <a:lnTo>
                      <a:pt x="676" y="708"/>
                    </a:lnTo>
                    <a:lnTo>
                      <a:pt x="678" y="704"/>
                    </a:lnTo>
                    <a:lnTo>
                      <a:pt x="678" y="704"/>
                    </a:lnTo>
                    <a:lnTo>
                      <a:pt x="680" y="694"/>
                    </a:lnTo>
                    <a:lnTo>
                      <a:pt x="682" y="688"/>
                    </a:lnTo>
                    <a:lnTo>
                      <a:pt x="684" y="688"/>
                    </a:lnTo>
                    <a:lnTo>
                      <a:pt x="686" y="688"/>
                    </a:lnTo>
                    <a:lnTo>
                      <a:pt x="694" y="696"/>
                    </a:lnTo>
                    <a:lnTo>
                      <a:pt x="694" y="696"/>
                    </a:lnTo>
                    <a:lnTo>
                      <a:pt x="696" y="700"/>
                    </a:lnTo>
                    <a:lnTo>
                      <a:pt x="696" y="704"/>
                    </a:lnTo>
                    <a:lnTo>
                      <a:pt x="694" y="714"/>
                    </a:lnTo>
                    <a:lnTo>
                      <a:pt x="690" y="720"/>
                    </a:lnTo>
                    <a:lnTo>
                      <a:pt x="690" y="722"/>
                    </a:lnTo>
                    <a:lnTo>
                      <a:pt x="690" y="726"/>
                    </a:lnTo>
                    <a:lnTo>
                      <a:pt x="690" y="726"/>
                    </a:lnTo>
                    <a:lnTo>
                      <a:pt x="690" y="728"/>
                    </a:lnTo>
                    <a:lnTo>
                      <a:pt x="692" y="728"/>
                    </a:lnTo>
                    <a:lnTo>
                      <a:pt x="698" y="726"/>
                    </a:lnTo>
                    <a:lnTo>
                      <a:pt x="704" y="724"/>
                    </a:lnTo>
                    <a:lnTo>
                      <a:pt x="710" y="724"/>
                    </a:lnTo>
                    <a:lnTo>
                      <a:pt x="710" y="724"/>
                    </a:lnTo>
                    <a:lnTo>
                      <a:pt x="714" y="726"/>
                    </a:lnTo>
                    <a:lnTo>
                      <a:pt x="718" y="728"/>
                    </a:lnTo>
                    <a:lnTo>
                      <a:pt x="726" y="738"/>
                    </a:lnTo>
                    <a:lnTo>
                      <a:pt x="732" y="750"/>
                    </a:lnTo>
                    <a:lnTo>
                      <a:pt x="732" y="756"/>
                    </a:lnTo>
                    <a:lnTo>
                      <a:pt x="732" y="762"/>
                    </a:lnTo>
                    <a:lnTo>
                      <a:pt x="732" y="762"/>
                    </a:lnTo>
                    <a:lnTo>
                      <a:pt x="730" y="772"/>
                    </a:lnTo>
                    <a:lnTo>
                      <a:pt x="732" y="780"/>
                    </a:lnTo>
                    <a:lnTo>
                      <a:pt x="732" y="784"/>
                    </a:lnTo>
                    <a:lnTo>
                      <a:pt x="736" y="788"/>
                    </a:lnTo>
                    <a:lnTo>
                      <a:pt x="740" y="792"/>
                    </a:lnTo>
                    <a:lnTo>
                      <a:pt x="748" y="796"/>
                    </a:lnTo>
                    <a:lnTo>
                      <a:pt x="748" y="796"/>
                    </a:lnTo>
                    <a:lnTo>
                      <a:pt x="758" y="802"/>
                    </a:lnTo>
                    <a:lnTo>
                      <a:pt x="762" y="806"/>
                    </a:lnTo>
                    <a:lnTo>
                      <a:pt x="768" y="808"/>
                    </a:lnTo>
                    <a:lnTo>
                      <a:pt x="774" y="808"/>
                    </a:lnTo>
                    <a:lnTo>
                      <a:pt x="774" y="808"/>
                    </a:lnTo>
                    <a:lnTo>
                      <a:pt x="788" y="810"/>
                    </a:lnTo>
                    <a:lnTo>
                      <a:pt x="804" y="816"/>
                    </a:lnTo>
                    <a:lnTo>
                      <a:pt x="820" y="822"/>
                    </a:lnTo>
                    <a:lnTo>
                      <a:pt x="830" y="828"/>
                    </a:lnTo>
                    <a:lnTo>
                      <a:pt x="830" y="828"/>
                    </a:lnTo>
                    <a:lnTo>
                      <a:pt x="834" y="830"/>
                    </a:lnTo>
                    <a:lnTo>
                      <a:pt x="838" y="830"/>
                    </a:lnTo>
                    <a:lnTo>
                      <a:pt x="848" y="826"/>
                    </a:lnTo>
                    <a:lnTo>
                      <a:pt x="858" y="818"/>
                    </a:lnTo>
                    <a:lnTo>
                      <a:pt x="862" y="814"/>
                    </a:lnTo>
                    <a:lnTo>
                      <a:pt x="864" y="808"/>
                    </a:lnTo>
                    <a:lnTo>
                      <a:pt x="864" y="808"/>
                    </a:lnTo>
                    <a:lnTo>
                      <a:pt x="866" y="804"/>
                    </a:lnTo>
                    <a:lnTo>
                      <a:pt x="870" y="802"/>
                    </a:lnTo>
                    <a:lnTo>
                      <a:pt x="872" y="802"/>
                    </a:lnTo>
                    <a:lnTo>
                      <a:pt x="874" y="804"/>
                    </a:lnTo>
                    <a:lnTo>
                      <a:pt x="878" y="808"/>
                    </a:lnTo>
                    <a:lnTo>
                      <a:pt x="878" y="810"/>
                    </a:lnTo>
                    <a:lnTo>
                      <a:pt x="876" y="812"/>
                    </a:lnTo>
                    <a:lnTo>
                      <a:pt x="876" y="812"/>
                    </a:lnTo>
                    <a:lnTo>
                      <a:pt x="874" y="814"/>
                    </a:lnTo>
                    <a:lnTo>
                      <a:pt x="872" y="816"/>
                    </a:lnTo>
                    <a:lnTo>
                      <a:pt x="874" y="822"/>
                    </a:lnTo>
                    <a:lnTo>
                      <a:pt x="878" y="824"/>
                    </a:lnTo>
                    <a:lnTo>
                      <a:pt x="880" y="824"/>
                    </a:lnTo>
                    <a:lnTo>
                      <a:pt x="880" y="820"/>
                    </a:lnTo>
                    <a:lnTo>
                      <a:pt x="880" y="820"/>
                    </a:lnTo>
                    <a:lnTo>
                      <a:pt x="882" y="816"/>
                    </a:lnTo>
                    <a:lnTo>
                      <a:pt x="884" y="812"/>
                    </a:lnTo>
                    <a:lnTo>
                      <a:pt x="886" y="812"/>
                    </a:lnTo>
                    <a:lnTo>
                      <a:pt x="888" y="816"/>
                    </a:lnTo>
                    <a:lnTo>
                      <a:pt x="888" y="816"/>
                    </a:lnTo>
                    <a:lnTo>
                      <a:pt x="892" y="820"/>
                    </a:lnTo>
                    <a:lnTo>
                      <a:pt x="896" y="824"/>
                    </a:lnTo>
                    <a:lnTo>
                      <a:pt x="902" y="828"/>
                    </a:lnTo>
                    <a:lnTo>
                      <a:pt x="906" y="832"/>
                    </a:lnTo>
                    <a:lnTo>
                      <a:pt x="906" y="832"/>
                    </a:lnTo>
                    <a:lnTo>
                      <a:pt x="912" y="840"/>
                    </a:lnTo>
                    <a:lnTo>
                      <a:pt x="914" y="840"/>
                    </a:lnTo>
                    <a:lnTo>
                      <a:pt x="916" y="838"/>
                    </a:lnTo>
                    <a:lnTo>
                      <a:pt x="916" y="838"/>
                    </a:lnTo>
                    <a:lnTo>
                      <a:pt x="916" y="834"/>
                    </a:lnTo>
                    <a:lnTo>
                      <a:pt x="918" y="830"/>
                    </a:lnTo>
                    <a:lnTo>
                      <a:pt x="922" y="826"/>
                    </a:lnTo>
                    <a:lnTo>
                      <a:pt x="928" y="824"/>
                    </a:lnTo>
                    <a:lnTo>
                      <a:pt x="928" y="824"/>
                    </a:lnTo>
                    <a:lnTo>
                      <a:pt x="934" y="820"/>
                    </a:lnTo>
                    <a:lnTo>
                      <a:pt x="940" y="816"/>
                    </a:lnTo>
                    <a:lnTo>
                      <a:pt x="954" y="804"/>
                    </a:lnTo>
                    <a:lnTo>
                      <a:pt x="954" y="804"/>
                    </a:lnTo>
                    <a:lnTo>
                      <a:pt x="958" y="802"/>
                    </a:lnTo>
                    <a:lnTo>
                      <a:pt x="966" y="800"/>
                    </a:lnTo>
                    <a:lnTo>
                      <a:pt x="984" y="796"/>
                    </a:lnTo>
                    <a:lnTo>
                      <a:pt x="1010" y="794"/>
                    </a:lnTo>
                    <a:lnTo>
                      <a:pt x="1010" y="794"/>
                    </a:lnTo>
                    <a:lnTo>
                      <a:pt x="1012" y="792"/>
                    </a:lnTo>
                    <a:lnTo>
                      <a:pt x="1012" y="788"/>
                    </a:lnTo>
                    <a:lnTo>
                      <a:pt x="1016" y="774"/>
                    </a:lnTo>
                    <a:lnTo>
                      <a:pt x="1020" y="740"/>
                    </a:lnTo>
                    <a:lnTo>
                      <a:pt x="1020" y="740"/>
                    </a:lnTo>
                    <a:lnTo>
                      <a:pt x="1020" y="732"/>
                    </a:lnTo>
                    <a:lnTo>
                      <a:pt x="1022" y="728"/>
                    </a:lnTo>
                    <a:lnTo>
                      <a:pt x="1030" y="718"/>
                    </a:lnTo>
                    <a:lnTo>
                      <a:pt x="1036" y="710"/>
                    </a:lnTo>
                    <a:lnTo>
                      <a:pt x="1038" y="704"/>
                    </a:lnTo>
                    <a:lnTo>
                      <a:pt x="1040" y="698"/>
                    </a:lnTo>
                    <a:lnTo>
                      <a:pt x="1040" y="698"/>
                    </a:lnTo>
                    <a:lnTo>
                      <a:pt x="1044" y="680"/>
                    </a:lnTo>
                    <a:lnTo>
                      <a:pt x="1052" y="662"/>
                    </a:lnTo>
                    <a:lnTo>
                      <a:pt x="1062" y="646"/>
                    </a:lnTo>
                    <a:lnTo>
                      <a:pt x="1068" y="638"/>
                    </a:lnTo>
                    <a:lnTo>
                      <a:pt x="1068" y="638"/>
                    </a:lnTo>
                    <a:lnTo>
                      <a:pt x="1074" y="636"/>
                    </a:lnTo>
                    <a:lnTo>
                      <a:pt x="1078" y="634"/>
                    </a:lnTo>
                    <a:lnTo>
                      <a:pt x="1082" y="628"/>
                    </a:lnTo>
                    <a:lnTo>
                      <a:pt x="1084" y="620"/>
                    </a:lnTo>
                    <a:lnTo>
                      <a:pt x="1084" y="620"/>
                    </a:lnTo>
                    <a:lnTo>
                      <a:pt x="1088" y="612"/>
                    </a:lnTo>
                    <a:lnTo>
                      <a:pt x="1092" y="602"/>
                    </a:lnTo>
                    <a:lnTo>
                      <a:pt x="1098" y="592"/>
                    </a:lnTo>
                    <a:lnTo>
                      <a:pt x="1100" y="582"/>
                    </a:lnTo>
                    <a:lnTo>
                      <a:pt x="1100" y="582"/>
                    </a:lnTo>
                    <a:lnTo>
                      <a:pt x="1100" y="572"/>
                    </a:lnTo>
                    <a:lnTo>
                      <a:pt x="1104" y="562"/>
                    </a:lnTo>
                    <a:lnTo>
                      <a:pt x="1106" y="552"/>
                    </a:lnTo>
                    <a:lnTo>
                      <a:pt x="1106" y="548"/>
                    </a:lnTo>
                    <a:lnTo>
                      <a:pt x="1106" y="548"/>
                    </a:lnTo>
                    <a:lnTo>
                      <a:pt x="1104" y="536"/>
                    </a:lnTo>
                    <a:lnTo>
                      <a:pt x="1104" y="528"/>
                    </a:lnTo>
                    <a:lnTo>
                      <a:pt x="1110" y="520"/>
                    </a:lnTo>
                    <a:lnTo>
                      <a:pt x="1110" y="520"/>
                    </a:lnTo>
                    <a:lnTo>
                      <a:pt x="1112" y="516"/>
                    </a:lnTo>
                    <a:lnTo>
                      <a:pt x="1112" y="514"/>
                    </a:lnTo>
                    <a:lnTo>
                      <a:pt x="1112" y="506"/>
                    </a:lnTo>
                    <a:lnTo>
                      <a:pt x="1110" y="500"/>
                    </a:lnTo>
                    <a:lnTo>
                      <a:pt x="1110" y="498"/>
                    </a:lnTo>
                    <a:lnTo>
                      <a:pt x="1110" y="496"/>
                    </a:lnTo>
                    <a:lnTo>
                      <a:pt x="1110" y="496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2598;p39">
                <a:extLst>
                  <a:ext uri="{FF2B5EF4-FFF2-40B4-BE49-F238E27FC236}">
                    <a16:creationId xmlns:a16="http://schemas.microsoft.com/office/drawing/2014/main" id="{8E98D321-3074-079B-A50C-8FF94D7167F6}"/>
                  </a:ext>
                </a:extLst>
              </p:cNvPr>
              <p:cNvSpPr/>
              <p:nvPr/>
            </p:nvSpPr>
            <p:spPr>
              <a:xfrm>
                <a:off x="12446000" y="6477000"/>
                <a:ext cx="190500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120" h="20" extrusionOk="0">
                    <a:moveTo>
                      <a:pt x="100" y="8"/>
                    </a:moveTo>
                    <a:lnTo>
                      <a:pt x="100" y="8"/>
                    </a:lnTo>
                    <a:lnTo>
                      <a:pt x="110" y="8"/>
                    </a:lnTo>
                    <a:lnTo>
                      <a:pt x="118" y="6"/>
                    </a:lnTo>
                    <a:lnTo>
                      <a:pt x="120" y="4"/>
                    </a:lnTo>
                    <a:lnTo>
                      <a:pt x="118" y="4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2" y="0"/>
                    </a:lnTo>
                    <a:lnTo>
                      <a:pt x="94" y="2"/>
                    </a:lnTo>
                    <a:lnTo>
                      <a:pt x="80" y="6"/>
                    </a:lnTo>
                    <a:lnTo>
                      <a:pt x="66" y="8"/>
                    </a:lnTo>
                    <a:lnTo>
                      <a:pt x="58" y="8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2" y="4"/>
                    </a:lnTo>
                    <a:lnTo>
                      <a:pt x="34" y="2"/>
                    </a:lnTo>
                    <a:lnTo>
                      <a:pt x="16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16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60" y="20"/>
                    </a:lnTo>
                    <a:lnTo>
                      <a:pt x="74" y="16"/>
                    </a:lnTo>
                    <a:lnTo>
                      <a:pt x="88" y="12"/>
                    </a:lnTo>
                    <a:lnTo>
                      <a:pt x="100" y="8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2599;p39">
                <a:extLst>
                  <a:ext uri="{FF2B5EF4-FFF2-40B4-BE49-F238E27FC236}">
                    <a16:creationId xmlns:a16="http://schemas.microsoft.com/office/drawing/2014/main" id="{92FAAD1E-4E99-BCB1-4455-A6FF89C6CE61}"/>
                  </a:ext>
                </a:extLst>
              </p:cNvPr>
              <p:cNvSpPr/>
              <p:nvPr/>
            </p:nvSpPr>
            <p:spPr>
              <a:xfrm>
                <a:off x="12284075" y="6470650"/>
                <a:ext cx="12700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80" h="30" extrusionOk="0">
                    <a:moveTo>
                      <a:pt x="40" y="4"/>
                    </a:moveTo>
                    <a:lnTo>
                      <a:pt x="40" y="4"/>
                    </a:lnTo>
                    <a:lnTo>
                      <a:pt x="36" y="8"/>
                    </a:lnTo>
                    <a:lnTo>
                      <a:pt x="30" y="10"/>
                    </a:lnTo>
                    <a:lnTo>
                      <a:pt x="22" y="10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6"/>
                    </a:lnTo>
                    <a:lnTo>
                      <a:pt x="8" y="6"/>
                    </a:lnTo>
                    <a:lnTo>
                      <a:pt x="4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6" y="24"/>
                    </a:lnTo>
                    <a:lnTo>
                      <a:pt x="16" y="30"/>
                    </a:lnTo>
                    <a:lnTo>
                      <a:pt x="28" y="30"/>
                    </a:lnTo>
                    <a:lnTo>
                      <a:pt x="34" y="30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56" y="24"/>
                    </a:lnTo>
                    <a:lnTo>
                      <a:pt x="66" y="22"/>
                    </a:lnTo>
                    <a:lnTo>
                      <a:pt x="76" y="20"/>
                    </a:lnTo>
                    <a:lnTo>
                      <a:pt x="78" y="20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6" y="8"/>
                    </a:lnTo>
                    <a:lnTo>
                      <a:pt x="64" y="4"/>
                    </a:lnTo>
                    <a:lnTo>
                      <a:pt x="48" y="0"/>
                    </a:lnTo>
                    <a:lnTo>
                      <a:pt x="42" y="2"/>
                    </a:lnTo>
                    <a:lnTo>
                      <a:pt x="40" y="4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spcFirstLastPara="1" wrap="square" lIns="78150" tIns="39050" rIns="78150" bIns="3905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b="0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aphicFrame>
        <p:nvGraphicFramePr>
          <p:cNvPr id="131" name="Google Shape;2600;p39">
            <a:extLst>
              <a:ext uri="{FF2B5EF4-FFF2-40B4-BE49-F238E27FC236}">
                <a16:creationId xmlns:a16="http://schemas.microsoft.com/office/drawing/2014/main" id="{9144FE0E-0D33-4AB5-90EB-E205DD8C16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43250"/>
              </p:ext>
            </p:extLst>
          </p:nvPr>
        </p:nvGraphicFramePr>
        <p:xfrm>
          <a:off x="124944" y="928923"/>
          <a:ext cx="3559416" cy="59912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977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7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지역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국가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noProof="0" dirty="0">
                          <a:solidFill>
                            <a:schemeClr val="lt1"/>
                          </a:solidFill>
                        </a:rPr>
                        <a:t>IIR</a:t>
                      </a:r>
                      <a:endParaRPr lang="en-US" sz="1000" b="1" u="none" strike="noStrike" cap="none" noProof="0" dirty="0">
                        <a:solidFill>
                          <a:schemeClr val="lt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b="1" noProof="0" dirty="0">
                          <a:solidFill>
                            <a:schemeClr val="lt1"/>
                          </a:solidFill>
                        </a:rPr>
                        <a:t>QDMTT</a:t>
                      </a:r>
                      <a:endParaRPr lang="en-US" sz="1000" b="1" u="none" strike="noStrike" cap="none" noProof="0" dirty="0">
                        <a:solidFill>
                          <a:schemeClr val="lt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호수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오스트리아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아메리카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발바도스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벨기에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불가리아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아메리카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캐나다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크로아티아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시프러스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체코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덴마크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핀란드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프랑스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독일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지브롤타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그리스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헝가리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아일랜드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이탈리아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일본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리히스타인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룩셈부르크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네덜란드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노르웨이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포르투갈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루마니아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슬로바키아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슬로베니아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아프리카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남아프리카공화국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대한민국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스페인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스웨덴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스위스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터키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영국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베트남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41598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아프리카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1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짐바브웨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000" i="0" u="none" strike="noStrike" cap="non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u="none" strike="noStrike" cap="none" noProof="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lang="en-US" sz="1000" i="0" u="none" strike="noStrike" cap="none" noProof="0" dirty="0">
                        <a:solidFill>
                          <a:srgbClr val="38761D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sp>
        <p:nvSpPr>
          <p:cNvPr id="132" name="Google Shape;2601;p39">
            <a:extLst>
              <a:ext uri="{FF2B5EF4-FFF2-40B4-BE49-F238E27FC236}">
                <a16:creationId xmlns:a16="http://schemas.microsoft.com/office/drawing/2014/main" id="{BE7215F3-5710-A3E0-260D-E1BA51B422E2}"/>
              </a:ext>
            </a:extLst>
          </p:cNvPr>
          <p:cNvSpPr txBox="1"/>
          <p:nvPr/>
        </p:nvSpPr>
        <p:spPr>
          <a:xfrm>
            <a:off x="3675958" y="1203382"/>
            <a:ext cx="2603898" cy="9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u="sng" dirty="0">
                <a:solidFill>
                  <a:schemeClr val="accent1"/>
                </a:solidFill>
              </a:rPr>
              <a:t>2024</a:t>
            </a:r>
            <a:r>
              <a:rPr lang="ko-KR" altLang="en-US" b="1" u="sng" dirty="0">
                <a:solidFill>
                  <a:schemeClr val="accent1"/>
                </a:solidFill>
              </a:rPr>
              <a:t>년 국가</a:t>
            </a:r>
            <a:endParaRPr b="1" u="sng" dirty="0">
              <a:solidFill>
                <a:schemeClr val="accent1"/>
              </a:solidFill>
            </a:endParaRPr>
          </a:p>
          <a:p>
            <a:pPr marL="176213" lvl="0" indent="-17621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</a:pPr>
            <a:r>
              <a:rPr lang="es-ES" dirty="0">
                <a:solidFill>
                  <a:schemeClr val="accent1"/>
                </a:solidFill>
              </a:rPr>
              <a:t>IIR: </a:t>
            </a:r>
            <a:r>
              <a:rPr lang="es-ES" b="1" dirty="0">
                <a:solidFill>
                  <a:schemeClr val="accent1"/>
                </a:solidFill>
              </a:rPr>
              <a:t>31</a:t>
            </a:r>
            <a:endParaRPr dirty="0">
              <a:solidFill>
                <a:schemeClr val="accent1"/>
              </a:solidFill>
            </a:endParaRPr>
          </a:p>
          <a:p>
            <a:pPr marL="176213" lvl="0" indent="-17621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</a:pPr>
            <a:r>
              <a:rPr lang="es-ES" dirty="0">
                <a:solidFill>
                  <a:schemeClr val="accent1"/>
                </a:solidFill>
              </a:rPr>
              <a:t>QDMTT: </a:t>
            </a:r>
            <a:r>
              <a:rPr lang="es-ES" b="1" dirty="0">
                <a:solidFill>
                  <a:schemeClr val="accent1"/>
                </a:solidFill>
              </a:rPr>
              <a:t>33</a:t>
            </a:r>
            <a:endParaRPr dirty="0">
              <a:solidFill>
                <a:schemeClr val="accent1"/>
              </a:solidFill>
            </a:endParaRPr>
          </a:p>
        </p:txBody>
      </p:sp>
      <p:graphicFrame>
        <p:nvGraphicFramePr>
          <p:cNvPr id="133" name="Google Shape;2602;p39">
            <a:extLst>
              <a:ext uri="{FF2B5EF4-FFF2-40B4-BE49-F238E27FC236}">
                <a16:creationId xmlns:a16="http://schemas.microsoft.com/office/drawing/2014/main" id="{55869C43-E60A-97BB-114F-6FB7F55C6D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4215473"/>
              </p:ext>
            </p:extLst>
          </p:nvPr>
        </p:nvGraphicFramePr>
        <p:xfrm>
          <a:off x="8621634" y="1258853"/>
          <a:ext cx="3246500" cy="315912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0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2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344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b="1" dirty="0">
                          <a:solidFill>
                            <a:schemeClr val="lt1"/>
                          </a:solidFill>
                        </a:rPr>
                        <a:t>지역</a:t>
                      </a:r>
                      <a:endParaRPr sz="1000" b="1" dirty="0">
                        <a:solidFill>
                          <a:schemeClr val="lt1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0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000" b="1" dirty="0">
                          <a:solidFill>
                            <a:schemeClr val="lt1"/>
                          </a:solidFill>
                        </a:rPr>
                        <a:t>국가</a:t>
                      </a:r>
                      <a:endParaRPr sz="1000" b="1" dirty="0">
                        <a:solidFill>
                          <a:schemeClr val="lt1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0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b="1" dirty="0">
                          <a:solidFill>
                            <a:schemeClr val="lt1"/>
                          </a:solidFill>
                        </a:rPr>
                        <a:t>IIR </a:t>
                      </a:r>
                      <a:endParaRPr sz="1000" b="1" dirty="0">
                        <a:solidFill>
                          <a:schemeClr val="lt1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0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b="1" dirty="0">
                          <a:solidFill>
                            <a:schemeClr val="lt1"/>
                          </a:solidFill>
                        </a:rPr>
                        <a:t>QDMTT</a:t>
                      </a:r>
                      <a:endParaRPr sz="1000" b="1" dirty="0">
                        <a:solidFill>
                          <a:schemeClr val="lt1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0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중동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바레인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sz="1000" dirty="0">
                        <a:solidFill>
                          <a:srgbClr val="FF0000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2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시프러스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2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2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2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3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겐지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3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3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3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4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홍콩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4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4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4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5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맨 섬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5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5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5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6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저지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6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6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6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7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말레이시아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7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7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7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8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뉴질랜드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8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8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8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9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폴란드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9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9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9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0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싱가포르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0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0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0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유럽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1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스위스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1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1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kern="1200" dirty="0">
                          <a:solidFill>
                            <a:srgbClr val="38761D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1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5344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아시아 태평양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2:0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태국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2:1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 algn="ctr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2:2"/>
                      </a:ext>
                    </a:extLs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dirty="0">
                          <a:solidFill>
                            <a:srgbClr val="38761D"/>
                          </a:solidFill>
                        </a:rPr>
                        <a:t>Yes</a:t>
                      </a:r>
                      <a:endParaRPr sz="1000" dirty="0">
                        <a:solidFill>
                          <a:srgbClr val="38761D"/>
                        </a:solidFill>
                      </a:endParaRPr>
                    </a:p>
                  </a:txBody>
                  <a:tcPr marL="28575" marR="28575" marT="19050" marB="19050" anchor="ctr">
                    <a:lnL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6350" cap="flat" cmpd="sng">
                      <a:solidFill>
                        <a:srgbClr val="F4CCCC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extLst>
                      <a:ext uri="http://customooxmlschemas.google.com/">
                  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cellId="2602:12:3"/>
                      </a:ext>
                    </a:extLs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34" name="Google Shape;2603;p39">
            <a:extLst>
              <a:ext uri="{FF2B5EF4-FFF2-40B4-BE49-F238E27FC236}">
                <a16:creationId xmlns:a16="http://schemas.microsoft.com/office/drawing/2014/main" id="{A83C5B23-9127-D823-7542-F938325B7387}"/>
              </a:ext>
            </a:extLst>
          </p:cNvPr>
          <p:cNvSpPr txBox="1"/>
          <p:nvPr/>
        </p:nvSpPr>
        <p:spPr>
          <a:xfrm>
            <a:off x="6017736" y="1181022"/>
            <a:ext cx="2514600" cy="2295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u="sng" dirty="0">
                <a:solidFill>
                  <a:schemeClr val="accent5"/>
                </a:solidFill>
              </a:rPr>
              <a:t>2025</a:t>
            </a:r>
            <a:r>
              <a:rPr lang="ko-KR" altLang="en-US" b="1" u="sng" dirty="0">
                <a:solidFill>
                  <a:schemeClr val="accent5"/>
                </a:solidFill>
              </a:rPr>
              <a:t>년 신규 국가</a:t>
            </a:r>
            <a:endParaRPr b="1" u="sng" dirty="0">
              <a:solidFill>
                <a:schemeClr val="accent5"/>
              </a:solidFill>
            </a:endParaRPr>
          </a:p>
          <a:p>
            <a:pPr marL="457200" lvl="0" indent="-31750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s-ES" dirty="0">
                <a:solidFill>
                  <a:schemeClr val="accent5"/>
                </a:solidFill>
              </a:rPr>
              <a:t>IIR: </a:t>
            </a:r>
            <a:r>
              <a:rPr lang="es-ES" b="1" dirty="0">
                <a:solidFill>
                  <a:schemeClr val="accent5"/>
                </a:solidFill>
              </a:rPr>
              <a:t>10</a:t>
            </a:r>
            <a:endParaRPr dirty="0">
              <a:solidFill>
                <a:schemeClr val="accent5"/>
              </a:solidFill>
            </a:endParaRPr>
          </a:p>
          <a:p>
            <a:pPr marL="457200" lvl="0" indent="-31750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s-ES" dirty="0">
                <a:solidFill>
                  <a:schemeClr val="accent5"/>
                </a:solidFill>
              </a:rPr>
              <a:t>QDMTT: </a:t>
            </a:r>
            <a:r>
              <a:rPr lang="es-ES" b="1" dirty="0">
                <a:solidFill>
                  <a:schemeClr val="accent5"/>
                </a:solidFill>
              </a:rPr>
              <a:t>10</a:t>
            </a:r>
            <a:endParaRPr dirty="0">
              <a:solidFill>
                <a:schemeClr val="accent5"/>
              </a:solidFill>
            </a:endParaRPr>
          </a:p>
          <a:p>
            <a:pPr marL="457200" lvl="0" indent="-31750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s-ES" dirty="0">
                <a:solidFill>
                  <a:schemeClr val="accent5"/>
                </a:solidFill>
              </a:rPr>
              <a:t>UTPR: </a:t>
            </a:r>
            <a:r>
              <a:rPr lang="es-ES" b="1" dirty="0">
                <a:solidFill>
                  <a:schemeClr val="accent5"/>
                </a:solidFill>
              </a:rPr>
              <a:t>33</a:t>
            </a:r>
            <a:endParaRPr dirty="0">
              <a:solidFill>
                <a:schemeClr val="accent5"/>
              </a:solidFill>
            </a:endParaRPr>
          </a:p>
        </p:txBody>
      </p:sp>
      <p:sp>
        <p:nvSpPr>
          <p:cNvPr id="135" name="Google Shape;2604;p39">
            <a:extLst>
              <a:ext uri="{FF2B5EF4-FFF2-40B4-BE49-F238E27FC236}">
                <a16:creationId xmlns:a16="http://schemas.microsoft.com/office/drawing/2014/main" id="{F2B1FAD4-B178-A9B6-19C0-5E985F6D5F98}"/>
              </a:ext>
            </a:extLst>
          </p:cNvPr>
          <p:cNvSpPr txBox="1"/>
          <p:nvPr/>
        </p:nvSpPr>
        <p:spPr>
          <a:xfrm>
            <a:off x="5991435" y="5816785"/>
            <a:ext cx="3071546" cy="9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u="sng" dirty="0">
                <a:solidFill>
                  <a:schemeClr val="accent3"/>
                </a:solidFill>
              </a:rPr>
              <a:t>2026 </a:t>
            </a:r>
            <a:r>
              <a:rPr lang="ko-KR" altLang="en-US" b="1" u="sng" dirty="0">
                <a:solidFill>
                  <a:schemeClr val="accent3"/>
                </a:solidFill>
              </a:rPr>
              <a:t>신규 국가</a:t>
            </a:r>
            <a:endParaRPr dirty="0">
              <a:solidFill>
                <a:schemeClr val="accent3"/>
              </a:solidFill>
            </a:endParaRPr>
          </a:p>
          <a:p>
            <a:pPr marL="457200" lvl="0" indent="-31750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</a:pPr>
            <a:r>
              <a:rPr lang="es-ES" dirty="0">
                <a:solidFill>
                  <a:schemeClr val="accent3"/>
                </a:solidFill>
              </a:rPr>
              <a:t>QDMTT: </a:t>
            </a:r>
            <a:r>
              <a:rPr lang="es-ES" b="1" dirty="0">
                <a:solidFill>
                  <a:schemeClr val="accent3"/>
                </a:solidFill>
              </a:rPr>
              <a:t>2</a:t>
            </a:r>
            <a:r>
              <a:rPr lang="es-ES" dirty="0">
                <a:solidFill>
                  <a:schemeClr val="accent3"/>
                </a:solidFill>
              </a:rPr>
              <a:t> </a:t>
            </a:r>
          </a:p>
          <a:p>
            <a:pPr marL="139700" lvl="0" algn="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</a:pPr>
            <a:r>
              <a:rPr lang="es-ES" dirty="0">
                <a:solidFill>
                  <a:schemeClr val="accent3"/>
                </a:solidFill>
              </a:rPr>
              <a:t>(</a:t>
            </a:r>
            <a:r>
              <a:rPr lang="ko-KR" altLang="en-US" dirty="0">
                <a:solidFill>
                  <a:schemeClr val="accent3"/>
                </a:solidFill>
              </a:rPr>
              <a:t>이스라엘</a:t>
            </a:r>
            <a:r>
              <a:rPr lang="en-US" altLang="ko-KR" dirty="0">
                <a:solidFill>
                  <a:schemeClr val="accent3"/>
                </a:solidFill>
              </a:rPr>
              <a:t>, </a:t>
            </a:r>
            <a:r>
              <a:rPr lang="ko-KR" altLang="en-US" dirty="0">
                <a:solidFill>
                  <a:schemeClr val="accent3"/>
                </a:solidFill>
              </a:rPr>
              <a:t>뉴질랜드</a:t>
            </a:r>
            <a:r>
              <a:rPr lang="es-ES" dirty="0">
                <a:solidFill>
                  <a:schemeClr val="accent3"/>
                </a:solidFill>
              </a:rPr>
              <a:t>)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40" name="Google Shape;2211;p324">
            <a:extLst>
              <a:ext uri="{FF2B5EF4-FFF2-40B4-BE49-F238E27FC236}">
                <a16:creationId xmlns:a16="http://schemas.microsoft.com/office/drawing/2014/main" id="{EE0873A3-B068-CCC8-3B6F-3E6BCFABB8A0}"/>
              </a:ext>
            </a:extLst>
          </p:cNvPr>
          <p:cNvSpPr txBox="1">
            <a:spLocks/>
          </p:cNvSpPr>
          <p:nvPr/>
        </p:nvSpPr>
        <p:spPr>
          <a:xfrm>
            <a:off x="539764" y="384709"/>
            <a:ext cx="10622607" cy="43566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6925" rIns="0" bIns="0" rtlCol="0" anchor="t" anchorCtr="0">
            <a:spAutoFit/>
          </a:bodyPr>
          <a:lstStyle>
            <a:lvl1pPr lvl="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6400" b="0" i="0" kern="12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pPr marL="266700">
              <a:buClr>
                <a:schemeClr val="lt1"/>
              </a:buClr>
              <a:buSzPts val="3200"/>
            </a:pPr>
            <a:r>
              <a:rPr lang="ko-KR" altLang="en-US" sz="3200" dirty="0">
                <a:solidFill>
                  <a:schemeClr val="accent1"/>
                </a:solidFill>
              </a:rPr>
              <a:t>전 세계 필러 </a:t>
            </a:r>
            <a:r>
              <a:rPr lang="en-US" altLang="ko-KR" sz="3200" dirty="0">
                <a:solidFill>
                  <a:schemeClr val="accent1"/>
                </a:solidFill>
              </a:rPr>
              <a:t>2 </a:t>
            </a:r>
            <a:r>
              <a:rPr lang="ko-KR" altLang="en-US" sz="3200" dirty="0">
                <a:solidFill>
                  <a:schemeClr val="accent1"/>
                </a:solidFill>
              </a:rPr>
              <a:t>현황</a:t>
            </a:r>
            <a:endParaRPr lang="en-GB" altLang="zh-CN" sz="3200" dirty="0">
              <a:solidFill>
                <a:schemeClr val="accent1"/>
              </a:solidFill>
            </a:endParaRPr>
          </a:p>
        </p:txBody>
      </p:sp>
      <p:sp>
        <p:nvSpPr>
          <p:cNvPr id="151" name="Google Shape;2601;p39">
            <a:extLst>
              <a:ext uri="{FF2B5EF4-FFF2-40B4-BE49-F238E27FC236}">
                <a16:creationId xmlns:a16="http://schemas.microsoft.com/office/drawing/2014/main" id="{036D7CCA-60B7-D707-2765-6D98281216B2}"/>
              </a:ext>
            </a:extLst>
          </p:cNvPr>
          <p:cNvSpPr txBox="1"/>
          <p:nvPr/>
        </p:nvSpPr>
        <p:spPr>
          <a:xfrm>
            <a:off x="3549099" y="5851326"/>
            <a:ext cx="2603898" cy="1174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/>
          </a:p>
          <a:p>
            <a:r>
              <a:rPr lang="en-US" sz="1000" dirty="0"/>
              <a:t>* 2024.9.26 </a:t>
            </a:r>
            <a:r>
              <a:rPr lang="ko-KR" altLang="en-US" sz="1000" dirty="0"/>
              <a:t>기준</a:t>
            </a:r>
            <a:r>
              <a:rPr lang="en-US" sz="1000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294536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2211;p324">
            <a:extLst>
              <a:ext uri="{FF2B5EF4-FFF2-40B4-BE49-F238E27FC236}">
                <a16:creationId xmlns:a16="http://schemas.microsoft.com/office/drawing/2014/main" id="{E85A3FAD-6C97-194C-6241-037C75F74E1C}"/>
              </a:ext>
            </a:extLst>
          </p:cNvPr>
          <p:cNvSpPr txBox="1">
            <a:spLocks/>
          </p:cNvSpPr>
          <p:nvPr/>
        </p:nvSpPr>
        <p:spPr>
          <a:xfrm>
            <a:off x="277905" y="267932"/>
            <a:ext cx="10444246" cy="8542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6700">
              <a:lnSpc>
                <a:spcPct val="85000"/>
              </a:lnSpc>
              <a:spcBef>
                <a:spcPts val="0"/>
              </a:spcBef>
              <a:buClr>
                <a:srgbClr val="FFFFFF"/>
              </a:buClr>
              <a:buSzPts val="3200"/>
              <a:defRPr/>
            </a:pPr>
            <a:r>
              <a:rPr lang="ko-KR" altLang="en-US" sz="320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적용 대상 다국적 기업</a:t>
            </a:r>
            <a:r>
              <a:rPr lang="en-US" altLang="ko-KR" sz="320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(MNE)</a:t>
            </a:r>
            <a:r>
              <a:rPr lang="ko-KR" altLang="en-US" sz="320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의 마카오 </a:t>
            </a:r>
            <a:r>
              <a:rPr lang="en-US" altLang="ko-KR" sz="320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CE</a:t>
            </a:r>
            <a:r>
              <a:rPr lang="ko-KR" altLang="en-US" sz="320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에 대한 잠재적 과제</a:t>
            </a:r>
            <a:endParaRPr lang="en-GB" sz="3200" dirty="0">
              <a:solidFill>
                <a:schemeClr val="accent5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20" name="Cloud 19">
            <a:extLst>
              <a:ext uri="{FF2B5EF4-FFF2-40B4-BE49-F238E27FC236}">
                <a16:creationId xmlns:a16="http://schemas.microsoft.com/office/drawing/2014/main" id="{BE3D8932-316B-6DC3-71B3-D23EAE401112}"/>
              </a:ext>
            </a:extLst>
          </p:cNvPr>
          <p:cNvSpPr/>
          <p:nvPr/>
        </p:nvSpPr>
        <p:spPr>
          <a:xfrm>
            <a:off x="4987948" y="1300978"/>
            <a:ext cx="3364470" cy="1577545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400" b="1" spc="10" dirty="0">
                <a:solidFill>
                  <a:schemeClr val="bg1"/>
                </a:solidFill>
                <a:latin typeface="+mn-ea"/>
              </a:rPr>
              <a:t>재무 제표 공개 및 준수 요건</a:t>
            </a:r>
            <a:endParaRPr lang="zh-CN" altLang="en-US" sz="1400" b="1" spc="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Cloud 20">
            <a:extLst>
              <a:ext uri="{FF2B5EF4-FFF2-40B4-BE49-F238E27FC236}">
                <a16:creationId xmlns:a16="http://schemas.microsoft.com/office/drawing/2014/main" id="{2CCB9577-8B0E-2522-A3BE-CD5E907F5298}"/>
              </a:ext>
            </a:extLst>
          </p:cNvPr>
          <p:cNvSpPr/>
          <p:nvPr/>
        </p:nvSpPr>
        <p:spPr>
          <a:xfrm>
            <a:off x="3305713" y="2730702"/>
            <a:ext cx="2932500" cy="1452036"/>
          </a:xfrm>
          <a:prstGeom prst="clou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팀 간 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기능 간 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/ 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사업부 간 협력</a:t>
            </a:r>
            <a:endParaRPr lang="en-US" altLang="zh-CN" sz="1400" b="1" spc="1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2" name="Cloud 21">
            <a:extLst>
              <a:ext uri="{FF2B5EF4-FFF2-40B4-BE49-F238E27FC236}">
                <a16:creationId xmlns:a16="http://schemas.microsoft.com/office/drawing/2014/main" id="{E882F42A-D18F-2C86-5B94-BE06E6E59B53}"/>
              </a:ext>
            </a:extLst>
          </p:cNvPr>
          <p:cNvSpPr/>
          <p:nvPr/>
        </p:nvSpPr>
        <p:spPr>
          <a:xfrm>
            <a:off x="1034562" y="1227068"/>
            <a:ext cx="3364470" cy="1577545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400" b="1" spc="10" dirty="0">
                <a:solidFill>
                  <a:schemeClr val="bg1"/>
                </a:solidFill>
                <a:latin typeface="+mn-ea"/>
              </a:rPr>
              <a:t>규제 변화 및 관할권 간 차이</a:t>
            </a:r>
            <a:endParaRPr lang="en-US" altLang="zh-CN" sz="1400" b="1" spc="1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3" name="Content Placeholder 10">
            <a:extLst>
              <a:ext uri="{FF2B5EF4-FFF2-40B4-BE49-F238E27FC236}">
                <a16:creationId xmlns:a16="http://schemas.microsoft.com/office/drawing/2014/main" id="{68FAFBEA-1770-A7D9-F3BA-D1071A94846B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52" y="4192396"/>
            <a:ext cx="4085480" cy="1826717"/>
          </a:xfrm>
          <a:prstGeom prst="rect">
            <a:avLst/>
          </a:prstGeom>
        </p:spPr>
      </p:pic>
      <p:sp>
        <p:nvSpPr>
          <p:cNvPr id="24" name="Cloud 23">
            <a:extLst>
              <a:ext uri="{FF2B5EF4-FFF2-40B4-BE49-F238E27FC236}">
                <a16:creationId xmlns:a16="http://schemas.microsoft.com/office/drawing/2014/main" id="{52973A3D-7DC1-1F3E-0EE6-C5E8221DFD34}"/>
              </a:ext>
            </a:extLst>
          </p:cNvPr>
          <p:cNvSpPr/>
          <p:nvPr/>
        </p:nvSpPr>
        <p:spPr>
          <a:xfrm>
            <a:off x="8125356" y="2366591"/>
            <a:ext cx="3548323" cy="1878902"/>
          </a:xfrm>
          <a:prstGeom prst="cloud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ETR 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계산에는 대량의 데이터 포인트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(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기업당 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220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개 이상의 데이터 포인트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)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와 복잡한 계산이 포함됨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.</a:t>
            </a:r>
            <a:endParaRPr lang="en-US" altLang="zh-CN" sz="1400" b="1" spc="1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5" name="Cloud 24">
            <a:extLst>
              <a:ext uri="{FF2B5EF4-FFF2-40B4-BE49-F238E27FC236}">
                <a16:creationId xmlns:a16="http://schemas.microsoft.com/office/drawing/2014/main" id="{117966F3-3BCF-791F-4CCC-F5419683A09B}"/>
              </a:ext>
            </a:extLst>
          </p:cNvPr>
          <p:cNvSpPr/>
          <p:nvPr/>
        </p:nvSpPr>
        <p:spPr>
          <a:xfrm>
            <a:off x="4919234" y="4170240"/>
            <a:ext cx="3714890" cy="1452036"/>
          </a:xfrm>
          <a:prstGeom prst="cloud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400" b="1" spc="10" dirty="0">
                <a:solidFill>
                  <a:schemeClr val="bg1"/>
                </a:solidFill>
                <a:latin typeface="+mn-ea"/>
              </a:rPr>
              <a:t>필러 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</a:rPr>
              <a:t>2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</a:rPr>
              <a:t>에 따른 적자 기업 </a:t>
            </a:r>
            <a:r>
              <a:rPr lang="en-US" altLang="ko-KR" sz="1400" b="1" spc="10" dirty="0">
                <a:solidFill>
                  <a:schemeClr val="bg1"/>
                </a:solidFill>
                <a:latin typeface="+mn-ea"/>
              </a:rPr>
              <a:t>/ </a:t>
            </a:r>
            <a:r>
              <a:rPr lang="ko-KR" altLang="en-US" sz="1400" b="1" spc="10" dirty="0">
                <a:solidFill>
                  <a:schemeClr val="bg1"/>
                </a:solidFill>
                <a:latin typeface="+mn-ea"/>
              </a:rPr>
              <a:t>적자 관할권 및 이연 세금 잔액 처리</a:t>
            </a:r>
            <a:endParaRPr lang="en-US" altLang="zh-CN" sz="1400" b="1" spc="1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Cloud 25">
            <a:extLst>
              <a:ext uri="{FF2B5EF4-FFF2-40B4-BE49-F238E27FC236}">
                <a16:creationId xmlns:a16="http://schemas.microsoft.com/office/drawing/2014/main" id="{10462A8D-8FA4-B56B-EE38-E989FF14CDA7}"/>
              </a:ext>
            </a:extLst>
          </p:cNvPr>
          <p:cNvSpPr/>
          <p:nvPr/>
        </p:nvSpPr>
        <p:spPr>
          <a:xfrm>
            <a:off x="8995854" y="4695044"/>
            <a:ext cx="2470933" cy="1268627"/>
          </a:xfrm>
          <a:prstGeom prst="clou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o-KR" altLang="en-US" sz="1400" b="1" spc="1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세금 혜택의 지속성</a:t>
            </a:r>
            <a:endParaRPr lang="en-US" altLang="zh-CN" sz="1400" b="1" spc="1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22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>
            <a:extLst>
              <a:ext uri="{FF2B5EF4-FFF2-40B4-BE49-F238E27FC236}">
                <a16:creationId xmlns:a16="http://schemas.microsoft.com/office/drawing/2014/main" id="{4F801904-B83B-54B1-F1BC-2A0F13727687}"/>
              </a:ext>
            </a:extLst>
          </p:cNvPr>
          <p:cNvSpPr txBox="1">
            <a:spLocks/>
          </p:cNvSpPr>
          <p:nvPr/>
        </p:nvSpPr>
        <p:spPr>
          <a:xfrm>
            <a:off x="356348" y="652610"/>
            <a:ext cx="11268597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b="0" i="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마카오의 최근 국제 세무 개발 개요</a:t>
            </a:r>
            <a:endParaRPr lang="en-GB" sz="3200" b="0" i="0" dirty="0">
              <a:solidFill>
                <a:schemeClr val="accent5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27" name="Arrow: Notched Right 26">
            <a:extLst>
              <a:ext uri="{FF2B5EF4-FFF2-40B4-BE49-F238E27FC236}">
                <a16:creationId xmlns:a16="http://schemas.microsoft.com/office/drawing/2014/main" id="{5033E6E1-FE12-5455-AF2C-E8A7B669EE23}"/>
              </a:ext>
            </a:extLst>
          </p:cNvPr>
          <p:cNvSpPr/>
          <p:nvPr/>
        </p:nvSpPr>
        <p:spPr bwMode="ltGray">
          <a:xfrm>
            <a:off x="219406" y="2870616"/>
            <a:ext cx="11760389" cy="1899920"/>
          </a:xfrm>
          <a:prstGeom prst="notchedRightArrow">
            <a:avLst/>
          </a:prstGeom>
          <a:solidFill>
            <a:srgbClr val="FFFFFF">
              <a:lumMod val="85000"/>
            </a:srgb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32C6643-2B1C-0B28-D8B6-09D33A3ED9E7}"/>
              </a:ext>
            </a:extLst>
          </p:cNvPr>
          <p:cNvSpPr/>
          <p:nvPr/>
        </p:nvSpPr>
        <p:spPr bwMode="ltGray">
          <a:xfrm>
            <a:off x="1100293" y="3355647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2016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9B4477C-36C6-589A-A1EE-1BB9A6837E9B}"/>
              </a:ext>
            </a:extLst>
          </p:cNvPr>
          <p:cNvCxnSpPr>
            <a:cxnSpLocks/>
            <a:stCxn id="28" idx="6"/>
          </p:cNvCxnSpPr>
          <p:nvPr/>
        </p:nvCxnSpPr>
        <p:spPr>
          <a:xfrm>
            <a:off x="2024853" y="3795067"/>
            <a:ext cx="9732432" cy="0"/>
          </a:xfrm>
          <a:prstGeom prst="straightConnector1">
            <a:avLst/>
          </a:prstGeom>
          <a:noFill/>
          <a:ln w="9525" cap="flat" cmpd="sng" algn="ctr">
            <a:solidFill>
              <a:srgbClr val="7D7D7D"/>
            </a:solidFill>
            <a:prstDash val="dash"/>
            <a:tailEnd type="triangle"/>
          </a:ln>
          <a:effectLst/>
        </p:spPr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373506CD-A161-9BF8-8746-68EC137EA6F5}"/>
              </a:ext>
            </a:extLst>
          </p:cNvPr>
          <p:cNvSpPr/>
          <p:nvPr/>
        </p:nvSpPr>
        <p:spPr bwMode="ltGray">
          <a:xfrm>
            <a:off x="2256835" y="3375772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2017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C4B4529-D134-5047-AB1A-7BB2F18C7CE1}"/>
              </a:ext>
            </a:extLst>
          </p:cNvPr>
          <p:cNvSpPr/>
          <p:nvPr/>
        </p:nvSpPr>
        <p:spPr bwMode="ltGray">
          <a:xfrm>
            <a:off x="3462182" y="3375772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2018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491D38A-EB52-B47B-A02A-993CF0005858}"/>
              </a:ext>
            </a:extLst>
          </p:cNvPr>
          <p:cNvSpPr/>
          <p:nvPr/>
        </p:nvSpPr>
        <p:spPr bwMode="ltGray">
          <a:xfrm>
            <a:off x="4661688" y="3360356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2019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5F3D83D-2528-D38A-9B39-4B20BC7D59B1}"/>
              </a:ext>
            </a:extLst>
          </p:cNvPr>
          <p:cNvSpPr/>
          <p:nvPr/>
        </p:nvSpPr>
        <p:spPr bwMode="ltGray">
          <a:xfrm>
            <a:off x="5790758" y="3334429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2020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508770E-75C7-97E9-CBBD-C5649FE3A9D4}"/>
              </a:ext>
            </a:extLst>
          </p:cNvPr>
          <p:cNvSpPr/>
          <p:nvPr/>
        </p:nvSpPr>
        <p:spPr bwMode="ltGray">
          <a:xfrm>
            <a:off x="7977363" y="3355647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2022</a:t>
            </a:r>
          </a:p>
        </p:txBody>
      </p:sp>
      <p:sp>
        <p:nvSpPr>
          <p:cNvPr id="36" name="Line 35">
            <a:extLst>
              <a:ext uri="{FF2B5EF4-FFF2-40B4-BE49-F238E27FC236}">
                <a16:creationId xmlns:a16="http://schemas.microsoft.com/office/drawing/2014/main" id="{843500DF-45B1-4EFC-F2FE-CA5B8DAF2D17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1339942" y="2568356"/>
            <a:ext cx="0" cy="792000"/>
          </a:xfrm>
          <a:prstGeom prst="line">
            <a:avLst/>
          </a:prstGeom>
          <a:noFill/>
          <a:ln w="3175">
            <a:solidFill>
              <a:srgbClr val="E0301E"/>
            </a:solidFill>
            <a:round/>
            <a:headEnd/>
            <a:tailEnd/>
          </a:ln>
        </p:spPr>
        <p:txBody>
          <a:bodyPr lIns="61568"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Line 35">
            <a:extLst>
              <a:ext uri="{FF2B5EF4-FFF2-40B4-BE49-F238E27FC236}">
                <a16:creationId xmlns:a16="http://schemas.microsoft.com/office/drawing/2014/main" id="{637BBD4E-2E47-72FD-D381-2876214E4E2B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2627654" y="4254612"/>
            <a:ext cx="0" cy="792000"/>
          </a:xfrm>
          <a:prstGeom prst="line">
            <a:avLst/>
          </a:prstGeom>
          <a:noFill/>
          <a:ln w="3175">
            <a:solidFill>
              <a:srgbClr val="EB8C00"/>
            </a:solidFill>
            <a:round/>
            <a:headEnd/>
            <a:tailEnd/>
          </a:ln>
        </p:spPr>
        <p:txBody>
          <a:bodyPr lIns="61568"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Line 35">
            <a:extLst>
              <a:ext uri="{FF2B5EF4-FFF2-40B4-BE49-F238E27FC236}">
                <a16:creationId xmlns:a16="http://schemas.microsoft.com/office/drawing/2014/main" id="{961E33EF-D3D7-7141-2BEF-CB6DEC21C1DA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3914406" y="2511586"/>
            <a:ext cx="0" cy="792000"/>
          </a:xfrm>
          <a:prstGeom prst="line">
            <a:avLst/>
          </a:prstGeom>
          <a:noFill/>
          <a:ln w="3175">
            <a:solidFill>
              <a:srgbClr val="DB536A"/>
            </a:solidFill>
            <a:round/>
            <a:headEnd/>
            <a:tailEnd/>
          </a:ln>
        </p:spPr>
        <p:txBody>
          <a:bodyPr lIns="61568"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Line 35">
            <a:extLst>
              <a:ext uri="{FF2B5EF4-FFF2-40B4-BE49-F238E27FC236}">
                <a16:creationId xmlns:a16="http://schemas.microsoft.com/office/drawing/2014/main" id="{E355B7C4-01BD-F387-37CD-111203A1AE92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5119988" y="4213269"/>
            <a:ext cx="0" cy="792000"/>
          </a:xfrm>
          <a:prstGeom prst="line">
            <a:avLst/>
          </a:prstGeom>
          <a:noFill/>
          <a:ln w="3175">
            <a:solidFill>
              <a:srgbClr val="FFFFFF">
                <a:lumMod val="50000"/>
              </a:srgbClr>
            </a:solidFill>
            <a:round/>
            <a:headEnd/>
            <a:tailEnd/>
          </a:ln>
        </p:spPr>
        <p:txBody>
          <a:bodyPr lIns="61568"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Line 35">
            <a:extLst>
              <a:ext uri="{FF2B5EF4-FFF2-40B4-BE49-F238E27FC236}">
                <a16:creationId xmlns:a16="http://schemas.microsoft.com/office/drawing/2014/main" id="{9B935868-9663-1C92-043E-71987C56D712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6253038" y="2511586"/>
            <a:ext cx="0" cy="792000"/>
          </a:xfrm>
          <a:prstGeom prst="line">
            <a:avLst/>
          </a:prstGeom>
          <a:noFill/>
          <a:ln w="3175">
            <a:solidFill>
              <a:srgbClr val="FABE00"/>
            </a:solidFill>
            <a:round/>
            <a:headEnd/>
            <a:tailEnd/>
          </a:ln>
        </p:spPr>
        <p:txBody>
          <a:bodyPr lIns="61568"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2B1790D-B3B4-AFA2-744F-C5D1B3D6543E}"/>
              </a:ext>
            </a:extLst>
          </p:cNvPr>
          <p:cNvSpPr txBox="1"/>
          <p:nvPr/>
        </p:nvSpPr>
        <p:spPr>
          <a:xfrm>
            <a:off x="2744957" y="1431546"/>
            <a:ext cx="23388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중국은 다자간 세무 행정 지원에 관한 협약</a:t>
            </a:r>
            <a:r>
              <a:rPr lang="en-US" altLang="ko-KR" sz="1200" dirty="0"/>
              <a:t>(MAC)</a:t>
            </a:r>
            <a:r>
              <a:rPr lang="ko-KR" altLang="en-US" sz="1200" dirty="0"/>
              <a:t>의 적용을 마카오로 확대</a:t>
            </a:r>
            <a:endParaRPr lang="en-GB" sz="12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3C46BC5-BDF9-DAC5-4279-5B9F5E573947}"/>
              </a:ext>
            </a:extLst>
          </p:cNvPr>
          <p:cNvSpPr txBox="1"/>
          <p:nvPr/>
        </p:nvSpPr>
        <p:spPr>
          <a:xfrm>
            <a:off x="691372" y="5088616"/>
            <a:ext cx="30896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마카오와 다른 세무 관할권 간의 정보 교환을 관리하기 위한 세무 정보 교환 법률 제</a:t>
            </a:r>
            <a:r>
              <a:rPr lang="en-US" altLang="ko-KR" sz="1200" dirty="0"/>
              <a:t>5/2017</a:t>
            </a:r>
            <a:r>
              <a:rPr lang="ko-KR" altLang="en-US" sz="1200" dirty="0"/>
              <a:t> 제정</a:t>
            </a:r>
            <a:endParaRPr lang="en-GB" sz="12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F76665-B01F-5411-A77E-704E4FAA49BF}"/>
              </a:ext>
            </a:extLst>
          </p:cNvPr>
          <p:cNvSpPr txBox="1"/>
          <p:nvPr/>
        </p:nvSpPr>
        <p:spPr>
          <a:xfrm>
            <a:off x="5396092" y="1495923"/>
            <a:ext cx="18988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마카오에 본사를 둔 다국적 기업</a:t>
            </a:r>
            <a:r>
              <a:rPr lang="en-US" altLang="ko-KR" sz="1200" dirty="0"/>
              <a:t>(MNE)</a:t>
            </a:r>
            <a:r>
              <a:rPr lang="ko-KR" altLang="en-US" sz="1200" dirty="0"/>
              <a:t>의 최종 모회사</a:t>
            </a:r>
            <a:r>
              <a:rPr lang="en-US" altLang="ko-KR" sz="1200" dirty="0"/>
              <a:t>(UPE)</a:t>
            </a:r>
            <a:r>
              <a:rPr lang="ko-KR" altLang="en-US" sz="1200" dirty="0"/>
              <a:t>에 부과되는 국가별 보고 요구 사항에 대한 규제 도입</a:t>
            </a:r>
            <a:endParaRPr lang="en-GB" sz="12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0404F2-E6C4-8EA3-C50E-44646854F5E5}"/>
              </a:ext>
            </a:extLst>
          </p:cNvPr>
          <p:cNvSpPr txBox="1"/>
          <p:nvPr/>
        </p:nvSpPr>
        <p:spPr>
          <a:xfrm>
            <a:off x="3834480" y="5041889"/>
            <a:ext cx="24205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최종 모회사</a:t>
            </a:r>
            <a:r>
              <a:rPr lang="en-US" altLang="ko-KR" sz="1200" dirty="0"/>
              <a:t>(UPE)</a:t>
            </a:r>
            <a:r>
              <a:rPr lang="ko-KR" altLang="en-US" sz="1200" dirty="0"/>
              <a:t>를 정의하고 그룹 및 구성원에 대한 정보 제공의 추가 의무 도입</a:t>
            </a:r>
            <a:endParaRPr lang="en-GB" sz="1200" kern="0" dirty="0">
              <a:solidFill>
                <a:srgbClr val="464646"/>
              </a:solidFill>
              <a:cs typeface="Arial" charset="0"/>
            </a:endParaRPr>
          </a:p>
        </p:txBody>
      </p:sp>
      <p:sp>
        <p:nvSpPr>
          <p:cNvPr id="45" name="Line 38">
            <a:extLst>
              <a:ext uri="{FF2B5EF4-FFF2-40B4-BE49-F238E27FC236}">
                <a16:creationId xmlns:a16="http://schemas.microsoft.com/office/drawing/2014/main" id="{55DA9205-140F-E790-021C-66614A3F9A43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8442549" y="2532076"/>
            <a:ext cx="0" cy="792000"/>
          </a:xfrm>
          <a:prstGeom prst="line">
            <a:avLst/>
          </a:prstGeom>
          <a:noFill/>
          <a:ln w="3175">
            <a:solidFill>
              <a:srgbClr val="E0301E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C018657-AC8B-661D-E841-68D5C702FBAA}"/>
              </a:ext>
            </a:extLst>
          </p:cNvPr>
          <p:cNvSpPr txBox="1"/>
          <p:nvPr/>
        </p:nvSpPr>
        <p:spPr>
          <a:xfrm>
            <a:off x="7534795" y="1173038"/>
            <a:ext cx="18096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마카오를 국제 기준에 더 잘 맞추기 위해 세무 정보 교환 법률 제</a:t>
            </a:r>
            <a:r>
              <a:rPr lang="en-US" altLang="ko-KR" sz="1200" dirty="0"/>
              <a:t>5/2017</a:t>
            </a:r>
            <a:r>
              <a:rPr lang="ko-KR" altLang="en-US" sz="1200" dirty="0"/>
              <a:t>의 개정 시행</a:t>
            </a:r>
            <a:endParaRPr lang="en-GB" sz="12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5096C9-39B5-925E-EC58-0FAD868F71FE}"/>
              </a:ext>
            </a:extLst>
          </p:cNvPr>
          <p:cNvSpPr txBox="1"/>
          <p:nvPr/>
        </p:nvSpPr>
        <p:spPr>
          <a:xfrm>
            <a:off x="9622265" y="1811880"/>
            <a:ext cx="21731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적용 대상 다국적 기업</a:t>
            </a:r>
            <a:r>
              <a:rPr lang="en-US" altLang="ko-KR" sz="1200" dirty="0"/>
              <a:t>(MNE)</a:t>
            </a:r>
            <a:r>
              <a:rPr lang="ko-KR" altLang="en-US" sz="1200" dirty="0"/>
              <a:t>의 마카오 </a:t>
            </a:r>
            <a:r>
              <a:rPr lang="en-US" altLang="ko-KR" sz="1200" dirty="0"/>
              <a:t>CE</a:t>
            </a:r>
            <a:r>
              <a:rPr lang="ko-KR" altLang="en-US" sz="1200" dirty="0"/>
              <a:t>는 필러 </a:t>
            </a:r>
            <a:r>
              <a:rPr lang="en-US" altLang="ko-KR" sz="1200" dirty="0"/>
              <a:t>2</a:t>
            </a:r>
            <a:r>
              <a:rPr lang="ko-KR" altLang="en-US" sz="1200" dirty="0"/>
              <a:t> 영향을 받을 가능성</a:t>
            </a:r>
            <a:endParaRPr lang="en-GB" sz="1200" kern="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64B5BF-3671-EBEB-9B2C-B0BE9B26DF13}"/>
              </a:ext>
            </a:extLst>
          </p:cNvPr>
          <p:cNvSpPr txBox="1"/>
          <p:nvPr/>
        </p:nvSpPr>
        <p:spPr>
          <a:xfrm>
            <a:off x="31451" y="1600200"/>
            <a:ext cx="2683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68274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171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charset="0"/>
              </a:rPr>
              <a:t>마카오는 세원 잠식 및 소득 이전</a:t>
            </a:r>
            <a:r>
              <a:rPr kumimoji="0" lang="en-US" altLang="ko-KR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charset="0"/>
              </a:rPr>
              <a:t>(BEPS) </a:t>
            </a:r>
            <a:r>
              <a:rPr kumimoji="0" lang="ko-KR" alt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charset="0"/>
              </a:rPr>
              <a:t>조치의 이행을 위한 </a:t>
            </a:r>
            <a:r>
              <a:rPr kumimoji="0" lang="en-US" altLang="ko-KR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charset="0"/>
              </a:rPr>
              <a:t>OECD</a:t>
            </a:r>
            <a:r>
              <a:rPr kumimoji="0" lang="ko-KR" alt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 charset="0"/>
              </a:rPr>
              <a:t>의 포괄적 프레임워크 가입</a:t>
            </a:r>
            <a:endParaRPr lang="en-GB" sz="1200" b="1" kern="0" dirty="0">
              <a:solidFill>
                <a:schemeClr val="accent5"/>
              </a:solidFill>
              <a:cs typeface="Arial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D8B2DEA-AECC-6985-CDC6-F3FBE120C4D4}"/>
              </a:ext>
            </a:extLst>
          </p:cNvPr>
          <p:cNvSpPr/>
          <p:nvPr/>
        </p:nvSpPr>
        <p:spPr bwMode="ltGray">
          <a:xfrm>
            <a:off x="9727453" y="3360356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2025</a:t>
            </a:r>
          </a:p>
        </p:txBody>
      </p:sp>
      <p:sp>
        <p:nvSpPr>
          <p:cNvPr id="4" name="Line 38">
            <a:extLst>
              <a:ext uri="{FF2B5EF4-FFF2-40B4-BE49-F238E27FC236}">
                <a16:creationId xmlns:a16="http://schemas.microsoft.com/office/drawing/2014/main" id="{FCEB84B9-49B1-C646-287D-1A17785DEEE1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10189733" y="2560256"/>
            <a:ext cx="0" cy="792000"/>
          </a:xfrm>
          <a:prstGeom prst="line">
            <a:avLst/>
          </a:prstGeom>
          <a:noFill/>
          <a:ln w="3175">
            <a:solidFill>
              <a:srgbClr val="E0301E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AE9A6C3-BFF4-BBEF-334C-511AA8D17C2B}"/>
              </a:ext>
            </a:extLst>
          </p:cNvPr>
          <p:cNvSpPr/>
          <p:nvPr/>
        </p:nvSpPr>
        <p:spPr bwMode="ltGray">
          <a:xfrm>
            <a:off x="6867414" y="3352256"/>
            <a:ext cx="924560" cy="87884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2021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C2F4B2-B2A7-F039-E872-D278F377C126}"/>
              </a:ext>
            </a:extLst>
          </p:cNvPr>
          <p:cNvSpPr txBox="1"/>
          <p:nvPr/>
        </p:nvSpPr>
        <p:spPr>
          <a:xfrm>
            <a:off x="6581713" y="4996282"/>
            <a:ext cx="2420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2749" eaLnBrk="0" hangingPunct="0">
              <a:spcAft>
                <a:spcPts val="171"/>
              </a:spcAft>
              <a:defRPr/>
            </a:pPr>
            <a:r>
              <a:rPr lang="ko-KR" altLang="en-US" sz="1200" dirty="0"/>
              <a:t>마카오의 오프쇼어 제도 </a:t>
            </a:r>
            <a:r>
              <a:rPr lang="ko-KR" altLang="en-US" sz="1200"/>
              <a:t>완전 폐지</a:t>
            </a:r>
            <a:endParaRPr lang="en-GB" sz="1200" kern="0" dirty="0">
              <a:solidFill>
                <a:srgbClr val="464646"/>
              </a:solidFill>
              <a:cs typeface="Arial" charset="0"/>
            </a:endParaRPr>
          </a:p>
        </p:txBody>
      </p:sp>
      <p:sp>
        <p:nvSpPr>
          <p:cNvPr id="9" name="Line 38">
            <a:extLst>
              <a:ext uri="{FF2B5EF4-FFF2-40B4-BE49-F238E27FC236}">
                <a16:creationId xmlns:a16="http://schemas.microsoft.com/office/drawing/2014/main" id="{03351489-A7C4-D990-1FD4-9C3D451BDD65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7329694" y="4249889"/>
            <a:ext cx="0" cy="792000"/>
          </a:xfrm>
          <a:prstGeom prst="line">
            <a:avLst/>
          </a:prstGeom>
          <a:noFill/>
          <a:ln w="3175">
            <a:solidFill>
              <a:srgbClr val="E0301E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7818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7"/>
          <p:cNvSpPr/>
          <p:nvPr/>
        </p:nvSpPr>
        <p:spPr>
          <a:xfrm>
            <a:off x="5193713" y="1849157"/>
            <a:ext cx="5867009" cy="758190"/>
          </a:xfrm>
          <a:prstGeom prst="rect">
            <a:avLst/>
          </a:prstGeom>
        </p:spPr>
        <p:txBody>
          <a:bodyPr wrap="square" lIns="91440" tIns="45720" rIns="91440" bIns="45720" anchor="t">
            <a:noAutofit/>
          </a:bodyPr>
          <a:lstStyle/>
          <a:p>
            <a:pPr algn="just" defTabSz="898988"/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신디는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마카오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시민으로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현지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공인회계사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ko-KR" altLang="en-GB" sz="1400" dirty="0">
                <a:solidFill>
                  <a:srgbClr val="000000"/>
                </a:solidFill>
                <a:ea typeface="+mn-lt"/>
                <a:cs typeface="+mn-lt"/>
              </a:rPr>
              <a:t>면허를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보유하고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있음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. CPA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호주의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회원이기도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하며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CICPA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시험에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합격하여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중국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공인회계사 협회의 비실무 회원임.</a:t>
            </a:r>
            <a:endParaRPr lang="en-US" dirty="0">
              <a:ea typeface="+mn-lt"/>
              <a:cs typeface="+mn-lt"/>
            </a:endParaRPr>
          </a:p>
          <a:p>
            <a:pPr algn="just" defTabSz="898988"/>
            <a:endParaRPr lang="en-GB"/>
          </a:p>
          <a:p>
            <a:pPr algn="just" defTabSz="898988"/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신디는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프라이스워터하우스쿠퍼스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(PwC)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마카오의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파트너로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20년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이상의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경력을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가지고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있으며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상당한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자문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및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보증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경험이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있음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.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지난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10년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동안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신디는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복잡한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국경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간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자문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업무에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적극적으로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참여하였으며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여기에는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실사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구조화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컨설팅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등을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포함하고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다양한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산업의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다국적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및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현지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고객을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위한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일반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세무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준수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서비스도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GB" sz="1400" dirty="0" err="1">
                <a:solidFill>
                  <a:srgbClr val="000000"/>
                </a:solidFill>
                <a:ea typeface="+mn-lt"/>
                <a:cs typeface="+mn-lt"/>
              </a:rPr>
              <a:t>제공함</a:t>
            </a:r>
            <a:r>
              <a:rPr lang="en-GB" sz="140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endParaRPr lang="en-GB" dirty="0">
              <a:ea typeface="+mn-lt"/>
              <a:cs typeface="+mn-lt"/>
            </a:endParaRPr>
          </a:p>
        </p:txBody>
      </p:sp>
      <p:sp>
        <p:nvSpPr>
          <p:cNvPr id="20" name="Rectangle 35"/>
          <p:cNvSpPr/>
          <p:nvPr/>
        </p:nvSpPr>
        <p:spPr>
          <a:xfrm>
            <a:off x="5193714" y="1223682"/>
            <a:ext cx="31273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rgbClr val="E24848"/>
              </a:buClr>
              <a:defRPr/>
            </a:pPr>
            <a:r>
              <a:rPr lang="en-US" altLang="zh-CN" sz="24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Cindy Lau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9FFD7F-7064-7A78-0746-61A132DBB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940" y="1223682"/>
            <a:ext cx="2285107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6853A0">
                  <a:alpha val="50000"/>
                </a:srgbClr>
              </a:gs>
              <a:gs pos="100000">
                <a:srgbClr val="0BAEBA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燕尾形 21"/>
          <p:cNvSpPr/>
          <p:nvPr/>
        </p:nvSpPr>
        <p:spPr>
          <a:xfrm rot="5400000">
            <a:off x="4156842" y="-1438886"/>
            <a:ext cx="3994903" cy="10247556"/>
          </a:xfrm>
          <a:prstGeom prst="chevron">
            <a:avLst/>
          </a:prstGeom>
          <a:gradFill>
            <a:gsLst>
              <a:gs pos="0">
                <a:srgbClr val="6853A0">
                  <a:alpha val="50000"/>
                </a:srgbClr>
              </a:gs>
              <a:gs pos="100000">
                <a:srgbClr val="0BAEBA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五边形 19"/>
          <p:cNvSpPr/>
          <p:nvPr/>
        </p:nvSpPr>
        <p:spPr>
          <a:xfrm rot="5400000">
            <a:off x="2300142" y="-1045031"/>
            <a:ext cx="7721600" cy="6858002"/>
          </a:xfrm>
          <a:prstGeom prst="homePlate">
            <a:avLst>
              <a:gd name="adj" fmla="val 18148"/>
            </a:avLst>
          </a:prstGeom>
          <a:gradFill>
            <a:gsLst>
              <a:gs pos="0">
                <a:srgbClr val="6853A0">
                  <a:alpha val="70000"/>
                </a:srgbClr>
              </a:gs>
              <a:gs pos="100000">
                <a:srgbClr val="0BAEBA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燕尾形 20"/>
          <p:cNvSpPr/>
          <p:nvPr/>
        </p:nvSpPr>
        <p:spPr>
          <a:xfrm rot="5400000">
            <a:off x="4903642" y="2171699"/>
            <a:ext cx="2514600" cy="6858002"/>
          </a:xfrm>
          <a:prstGeom prst="chevron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18289" y="1905805"/>
            <a:ext cx="7071951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4400" spc="-3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마카오에서의</a:t>
            </a:r>
            <a:r>
              <a:rPr lang="en-US" sz="44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 </a:t>
            </a:r>
            <a:r>
              <a:rPr lang="en-US" sz="4400" spc="-3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필러</a:t>
            </a:r>
            <a:r>
              <a:rPr lang="en-US" sz="44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 2 </a:t>
            </a:r>
            <a:r>
              <a:rPr lang="en-US" sz="4400" spc="-3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적용</a:t>
            </a:r>
            <a:r>
              <a:rPr lang="en-US" sz="44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ea typeface="微软雅黑"/>
              <a:cs typeface="+mn-lt"/>
              <a:sym typeface="+mn-lt"/>
            </a:endParaRPr>
          </a:p>
          <a:p>
            <a:r>
              <a:rPr lang="en-US" sz="4400" spc="-3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가능성과</a:t>
            </a:r>
            <a:r>
              <a:rPr lang="en-US" sz="44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 </a:t>
            </a:r>
            <a:r>
              <a:rPr lang="en-US" sz="4400" spc="-3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잠재적</a:t>
            </a:r>
            <a:r>
              <a:rPr lang="en-US" sz="44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 </a:t>
            </a:r>
            <a:r>
              <a:rPr lang="en-US" sz="4400" spc="-3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  <a:sym typeface="+mn-lt"/>
              </a:rPr>
              <a:t>과제</a:t>
            </a:r>
            <a:endParaRPr lang="en-US" altLang="zh-CN" dirty="0" err="1">
              <a:solidFill>
                <a:schemeClr val="bg1"/>
              </a:solidFill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211;p324">
            <a:extLst>
              <a:ext uri="{FF2B5EF4-FFF2-40B4-BE49-F238E27FC236}">
                <a16:creationId xmlns:a16="http://schemas.microsoft.com/office/drawing/2014/main" id="{6F24808B-AC70-2C8C-A298-EA7297434A43}"/>
              </a:ext>
            </a:extLst>
          </p:cNvPr>
          <p:cNvSpPr txBox="1">
            <a:spLocks/>
          </p:cNvSpPr>
          <p:nvPr/>
        </p:nvSpPr>
        <p:spPr>
          <a:xfrm>
            <a:off x="277905" y="267932"/>
            <a:ext cx="10444246" cy="43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6700">
              <a:lnSpc>
                <a:spcPct val="85000"/>
              </a:lnSpc>
              <a:spcBef>
                <a:spcPts val="0"/>
              </a:spcBef>
              <a:defRPr/>
            </a:pP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BEPS 2.0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필러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2 –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글로벌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최소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세금</a:t>
            </a:r>
            <a:endParaRPr lang="en-US" dirty="0">
              <a:solidFill>
                <a:schemeClr val="accent5"/>
              </a:solidFill>
              <a:cs typeface="+mn-cs"/>
            </a:endParaRPr>
          </a:p>
        </p:txBody>
      </p:sp>
      <p:sp>
        <p:nvSpPr>
          <p:cNvPr id="16" name="Section Footer">
            <a:extLst>
              <a:ext uri="{FF2B5EF4-FFF2-40B4-BE49-F238E27FC236}">
                <a16:creationId xmlns:a16="http://schemas.microsoft.com/office/drawing/2014/main" id="{44974475-EF1B-D2E6-DC7B-835F2E71AE7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6079" y="5843538"/>
            <a:ext cx="2557631" cy="149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971" noProof="1"/>
          </a:p>
        </p:txBody>
      </p:sp>
      <p:sp>
        <p:nvSpPr>
          <p:cNvPr id="17" name="object 67">
            <a:extLst>
              <a:ext uri="{FF2B5EF4-FFF2-40B4-BE49-F238E27FC236}">
                <a16:creationId xmlns:a16="http://schemas.microsoft.com/office/drawing/2014/main" id="{27384760-D71C-5D35-525E-FFC9852712DC}"/>
              </a:ext>
            </a:extLst>
          </p:cNvPr>
          <p:cNvSpPr/>
          <p:nvPr/>
        </p:nvSpPr>
        <p:spPr>
          <a:xfrm>
            <a:off x="1029154" y="1393233"/>
            <a:ext cx="5351601" cy="2121615"/>
          </a:xfrm>
          <a:custGeom>
            <a:avLst/>
            <a:gdLst/>
            <a:ahLst/>
            <a:cxnLst/>
            <a:rect l="l" t="t" r="r" b="b"/>
            <a:pathLst>
              <a:path w="10244455" h="1134110">
                <a:moveTo>
                  <a:pt x="0" y="0"/>
                </a:moveTo>
                <a:lnTo>
                  <a:pt x="10244328" y="0"/>
                </a:lnTo>
                <a:lnTo>
                  <a:pt x="10244328" y="1133856"/>
                </a:lnTo>
                <a:lnTo>
                  <a:pt x="0" y="1133856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 sz="2000" dirty="0"/>
          </a:p>
        </p:txBody>
      </p:sp>
      <p:sp>
        <p:nvSpPr>
          <p:cNvPr id="18" name="object 68">
            <a:extLst>
              <a:ext uri="{FF2B5EF4-FFF2-40B4-BE49-F238E27FC236}">
                <a16:creationId xmlns:a16="http://schemas.microsoft.com/office/drawing/2014/main" id="{25E660CD-3511-0325-7581-6B4B4B1497A8}"/>
              </a:ext>
            </a:extLst>
          </p:cNvPr>
          <p:cNvSpPr txBox="1"/>
          <p:nvPr/>
        </p:nvSpPr>
        <p:spPr>
          <a:xfrm>
            <a:off x="757649" y="1423917"/>
            <a:ext cx="5732121" cy="2044149"/>
          </a:xfrm>
          <a:prstGeom prst="rect">
            <a:avLst/>
          </a:prstGeom>
        </p:spPr>
        <p:txBody>
          <a:bodyPr vert="horz" wrap="square" lIns="0" tIns="88900" rIns="0" bIns="0" rtlCol="0" anchor="t">
            <a:spAutoFit/>
          </a:bodyPr>
          <a:lstStyle/>
          <a:p>
            <a:pPr marL="772795">
              <a:spcBef>
                <a:spcPts val="700"/>
              </a:spcBef>
            </a:pPr>
            <a:r>
              <a:rPr lang="ko-KR" altLang="en-US" sz="1400" b="1" spc="-11">
                <a:solidFill>
                  <a:schemeClr val="accent5"/>
                </a:solidFill>
                <a:cs typeface="微软雅黑"/>
              </a:rPr>
              <a:t>필러 2란?</a:t>
            </a:r>
          </a:p>
          <a:p>
            <a:pPr marL="1059180" indent="-286385">
              <a:spcBef>
                <a:spcPts val="600"/>
              </a:spcBef>
              <a:buFont typeface="Arial"/>
              <a:buChar char="•"/>
              <a:tabLst>
                <a:tab pos="1059788" algn="l"/>
                <a:tab pos="1060424" algn="l"/>
              </a:tabLst>
              <a:defRPr/>
            </a:pPr>
            <a:r>
              <a:rPr lang="en-GB" sz="1400" spc="-5" dirty="0">
                <a:solidFill>
                  <a:srgbClr val="1F2023"/>
                </a:solidFill>
              </a:rPr>
              <a:t>BEPS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2.0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필러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2에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따른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</a:rPr>
              <a:t>GloBE</a:t>
            </a:r>
            <a:r>
              <a:rPr lang="en-GB" sz="1400" spc="-5" dirty="0">
                <a:solidFill>
                  <a:srgbClr val="1F2023"/>
                </a:solidFill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규칙은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이전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4개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회계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연도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중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최소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2년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동안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통합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수익이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7억 5천만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유로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이상인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다국적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기업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(MNE)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그룹에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dirty="0" err="1">
                <a:solidFill>
                  <a:srgbClr val="1F2023"/>
                </a:solidFill>
                <a:ea typeface="微软雅黑"/>
                <a:cs typeface="+mn-lt"/>
              </a:rPr>
              <a:t>적용됨</a:t>
            </a:r>
            <a:r>
              <a:rPr lang="en-GB" sz="1400" spc="-5" dirty="0">
                <a:solidFill>
                  <a:srgbClr val="1F2023"/>
                </a:solidFill>
                <a:ea typeface="微软雅黑"/>
                <a:cs typeface="+mn-lt"/>
              </a:rPr>
              <a:t>.</a:t>
            </a:r>
          </a:p>
          <a:p>
            <a:pPr marL="1059180" indent="-286385">
              <a:spcBef>
                <a:spcPts val="600"/>
              </a:spcBef>
              <a:buFont typeface="Arial"/>
              <a:buChar char="•"/>
              <a:tabLst>
                <a:tab pos="1059788" algn="l"/>
                <a:tab pos="1060424" algn="l"/>
              </a:tabLst>
              <a:defRPr/>
            </a:pPr>
            <a:r>
              <a:rPr lang="en-GB" sz="1400" spc="-5" err="1">
                <a:solidFill>
                  <a:srgbClr val="1F2023"/>
                </a:solidFill>
                <a:ea typeface="微软雅黑"/>
                <a:cs typeface="+mn-lt"/>
              </a:rPr>
              <a:t>추가</a:t>
            </a:r>
            <a:r>
              <a:rPr lang="en-GB" sz="1400" spc="-5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err="1">
                <a:solidFill>
                  <a:srgbClr val="1F2023"/>
                </a:solidFill>
                <a:ea typeface="微软雅黑"/>
                <a:cs typeface="+mn-lt"/>
              </a:rPr>
              <a:t>세금은</a:t>
            </a:r>
            <a:r>
              <a:rPr lang="en-GB" sz="1400" spc="-5">
                <a:solidFill>
                  <a:srgbClr val="1F2023"/>
                </a:solidFill>
                <a:ea typeface="微软雅黑"/>
                <a:cs typeface="+mn-lt"/>
              </a:rPr>
              <a:t> </a:t>
            </a:r>
            <a:r>
              <a:rPr lang="en-GB" sz="1400" spc="-5" err="1">
                <a:solidFill>
                  <a:srgbClr val="1F2023"/>
                </a:solidFill>
                <a:ea typeface="微软雅黑"/>
                <a:cs typeface="+mn-lt"/>
              </a:rPr>
              <a:t>관할권별로</a:t>
            </a:r>
            <a:r>
              <a:rPr lang="en-GB" sz="1400" spc="-5">
                <a:solidFill>
                  <a:srgbClr val="1F2023"/>
                </a:solidFill>
                <a:ea typeface="微软雅黑"/>
                <a:cs typeface="+mn-lt"/>
              </a:rPr>
              <a:t> 계산되며, 특정 관할권에서 MNE 그룹의 이익에 대해 지불된 총 세액을 최소 세율인 </a:t>
            </a:r>
            <a:r>
              <a:rPr lang="en-GB" sz="1400" spc="-5">
                <a:solidFill>
                  <a:srgbClr val="1F2023"/>
                </a:solidFill>
                <a:ea typeface="Microsoft YaHei"/>
                <a:cs typeface="+mn-lt"/>
              </a:rPr>
              <a:t>15%까지 끌어올림.</a:t>
            </a:r>
            <a:endParaRPr lang="en-GB"/>
          </a:p>
          <a:p>
            <a:pPr marL="1059180" marR="168910" indent="-286385">
              <a:spcBef>
                <a:spcPts val="600"/>
              </a:spcBef>
              <a:buFont typeface="Arial"/>
              <a:buChar char="•"/>
              <a:tabLst>
                <a:tab pos="1059788" algn="l"/>
                <a:tab pos="1060424" algn="l"/>
              </a:tabLst>
              <a:defRPr/>
            </a:pPr>
            <a:endParaRPr lang="en-GB" sz="1400" spc="-5" dirty="0">
              <a:solidFill>
                <a:srgbClr val="1F2023"/>
              </a:solidFill>
              <a:cs typeface="Arial"/>
            </a:endParaRPr>
          </a:p>
        </p:txBody>
      </p:sp>
      <p:sp>
        <p:nvSpPr>
          <p:cNvPr id="20" name="object 69">
            <a:extLst>
              <a:ext uri="{FF2B5EF4-FFF2-40B4-BE49-F238E27FC236}">
                <a16:creationId xmlns:a16="http://schemas.microsoft.com/office/drawing/2014/main" id="{CD30193B-BC13-9619-BF46-4F7471F2767B}"/>
              </a:ext>
            </a:extLst>
          </p:cNvPr>
          <p:cNvSpPr/>
          <p:nvPr/>
        </p:nvSpPr>
        <p:spPr>
          <a:xfrm>
            <a:off x="474401" y="1190365"/>
            <a:ext cx="819831" cy="740668"/>
          </a:xfrm>
          <a:custGeom>
            <a:avLst/>
            <a:gdLst/>
            <a:ahLst/>
            <a:cxnLst/>
            <a:rect l="l" t="t" r="r" b="b"/>
            <a:pathLst>
              <a:path w="1033780" h="1033780">
                <a:moveTo>
                  <a:pt x="516636" y="0"/>
                </a:moveTo>
                <a:lnTo>
                  <a:pt x="469611" y="2111"/>
                </a:lnTo>
                <a:lnTo>
                  <a:pt x="423769" y="8323"/>
                </a:lnTo>
                <a:lnTo>
                  <a:pt x="379293" y="18454"/>
                </a:lnTo>
                <a:lnTo>
                  <a:pt x="336364" y="32321"/>
                </a:lnTo>
                <a:lnTo>
                  <a:pt x="295165" y="49743"/>
                </a:lnTo>
                <a:lnTo>
                  <a:pt x="255879" y="70535"/>
                </a:lnTo>
                <a:lnTo>
                  <a:pt x="218688" y="94517"/>
                </a:lnTo>
                <a:lnTo>
                  <a:pt x="183773" y="121506"/>
                </a:lnTo>
                <a:lnTo>
                  <a:pt x="151318" y="151318"/>
                </a:lnTo>
                <a:lnTo>
                  <a:pt x="121506" y="183773"/>
                </a:lnTo>
                <a:lnTo>
                  <a:pt x="94517" y="218688"/>
                </a:lnTo>
                <a:lnTo>
                  <a:pt x="70535" y="255879"/>
                </a:lnTo>
                <a:lnTo>
                  <a:pt x="49743" y="295165"/>
                </a:lnTo>
                <a:lnTo>
                  <a:pt x="32321" y="336364"/>
                </a:lnTo>
                <a:lnTo>
                  <a:pt x="18454" y="379293"/>
                </a:lnTo>
                <a:lnTo>
                  <a:pt x="8323" y="423769"/>
                </a:lnTo>
                <a:lnTo>
                  <a:pt x="2111" y="469611"/>
                </a:lnTo>
                <a:lnTo>
                  <a:pt x="0" y="516636"/>
                </a:lnTo>
                <a:lnTo>
                  <a:pt x="2111" y="563660"/>
                </a:lnTo>
                <a:lnTo>
                  <a:pt x="8323" y="609502"/>
                </a:lnTo>
                <a:lnTo>
                  <a:pt x="18454" y="653978"/>
                </a:lnTo>
                <a:lnTo>
                  <a:pt x="32321" y="696907"/>
                </a:lnTo>
                <a:lnTo>
                  <a:pt x="49743" y="738106"/>
                </a:lnTo>
                <a:lnTo>
                  <a:pt x="70535" y="777392"/>
                </a:lnTo>
                <a:lnTo>
                  <a:pt x="94517" y="814583"/>
                </a:lnTo>
                <a:lnTo>
                  <a:pt x="121506" y="849498"/>
                </a:lnTo>
                <a:lnTo>
                  <a:pt x="151318" y="881953"/>
                </a:lnTo>
                <a:lnTo>
                  <a:pt x="183773" y="911765"/>
                </a:lnTo>
                <a:lnTo>
                  <a:pt x="218688" y="938754"/>
                </a:lnTo>
                <a:lnTo>
                  <a:pt x="255879" y="962736"/>
                </a:lnTo>
                <a:lnTo>
                  <a:pt x="295165" y="983528"/>
                </a:lnTo>
                <a:lnTo>
                  <a:pt x="336364" y="1000950"/>
                </a:lnTo>
                <a:lnTo>
                  <a:pt x="379293" y="1014817"/>
                </a:lnTo>
                <a:lnTo>
                  <a:pt x="423769" y="1024948"/>
                </a:lnTo>
                <a:lnTo>
                  <a:pt x="469611" y="1031160"/>
                </a:lnTo>
                <a:lnTo>
                  <a:pt x="516636" y="1033272"/>
                </a:lnTo>
                <a:lnTo>
                  <a:pt x="563660" y="1031160"/>
                </a:lnTo>
                <a:lnTo>
                  <a:pt x="609502" y="1024948"/>
                </a:lnTo>
                <a:lnTo>
                  <a:pt x="653978" y="1014817"/>
                </a:lnTo>
                <a:lnTo>
                  <a:pt x="696907" y="1000950"/>
                </a:lnTo>
                <a:lnTo>
                  <a:pt x="738106" y="983528"/>
                </a:lnTo>
                <a:lnTo>
                  <a:pt x="777392" y="962736"/>
                </a:lnTo>
                <a:lnTo>
                  <a:pt x="814583" y="938754"/>
                </a:lnTo>
                <a:lnTo>
                  <a:pt x="849498" y="911765"/>
                </a:lnTo>
                <a:lnTo>
                  <a:pt x="881953" y="881953"/>
                </a:lnTo>
                <a:lnTo>
                  <a:pt x="911765" y="849498"/>
                </a:lnTo>
                <a:lnTo>
                  <a:pt x="938754" y="814583"/>
                </a:lnTo>
                <a:lnTo>
                  <a:pt x="962736" y="777392"/>
                </a:lnTo>
                <a:lnTo>
                  <a:pt x="983528" y="738106"/>
                </a:lnTo>
                <a:lnTo>
                  <a:pt x="1000950" y="696907"/>
                </a:lnTo>
                <a:lnTo>
                  <a:pt x="1014817" y="653978"/>
                </a:lnTo>
                <a:lnTo>
                  <a:pt x="1024948" y="609502"/>
                </a:lnTo>
                <a:lnTo>
                  <a:pt x="1031160" y="563660"/>
                </a:lnTo>
                <a:lnTo>
                  <a:pt x="1033272" y="516636"/>
                </a:lnTo>
                <a:lnTo>
                  <a:pt x="1031160" y="469611"/>
                </a:lnTo>
                <a:lnTo>
                  <a:pt x="1024948" y="423769"/>
                </a:lnTo>
                <a:lnTo>
                  <a:pt x="1014817" y="379293"/>
                </a:lnTo>
                <a:lnTo>
                  <a:pt x="1000950" y="336364"/>
                </a:lnTo>
                <a:lnTo>
                  <a:pt x="983528" y="295165"/>
                </a:lnTo>
                <a:lnTo>
                  <a:pt x="962736" y="255879"/>
                </a:lnTo>
                <a:lnTo>
                  <a:pt x="938754" y="218688"/>
                </a:lnTo>
                <a:lnTo>
                  <a:pt x="911765" y="183773"/>
                </a:lnTo>
                <a:lnTo>
                  <a:pt x="881953" y="151318"/>
                </a:lnTo>
                <a:lnTo>
                  <a:pt x="849498" y="121506"/>
                </a:lnTo>
                <a:lnTo>
                  <a:pt x="814583" y="94517"/>
                </a:lnTo>
                <a:lnTo>
                  <a:pt x="777392" y="70535"/>
                </a:lnTo>
                <a:lnTo>
                  <a:pt x="738106" y="49743"/>
                </a:lnTo>
                <a:lnTo>
                  <a:pt x="696907" y="32321"/>
                </a:lnTo>
                <a:lnTo>
                  <a:pt x="653978" y="18454"/>
                </a:lnTo>
                <a:lnTo>
                  <a:pt x="609502" y="8323"/>
                </a:lnTo>
                <a:lnTo>
                  <a:pt x="563660" y="2111"/>
                </a:lnTo>
                <a:lnTo>
                  <a:pt x="51663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000" dirty="0"/>
          </a:p>
        </p:txBody>
      </p:sp>
      <p:sp>
        <p:nvSpPr>
          <p:cNvPr id="21" name="object 70">
            <a:extLst>
              <a:ext uri="{FF2B5EF4-FFF2-40B4-BE49-F238E27FC236}">
                <a16:creationId xmlns:a16="http://schemas.microsoft.com/office/drawing/2014/main" id="{5049D7CB-6E3C-7E26-F55E-903CD2D85F2B}"/>
              </a:ext>
            </a:extLst>
          </p:cNvPr>
          <p:cNvSpPr/>
          <p:nvPr/>
        </p:nvSpPr>
        <p:spPr>
          <a:xfrm>
            <a:off x="578120" y="1301376"/>
            <a:ext cx="605042" cy="544488"/>
          </a:xfrm>
          <a:custGeom>
            <a:avLst/>
            <a:gdLst/>
            <a:ahLst/>
            <a:cxnLst/>
            <a:rect l="l" t="t" r="r" b="b"/>
            <a:pathLst>
              <a:path w="814069" h="810894">
                <a:moveTo>
                  <a:pt x="406908" y="0"/>
                </a:moveTo>
                <a:lnTo>
                  <a:pt x="359625" y="2740"/>
                </a:lnTo>
                <a:lnTo>
                  <a:pt x="313900" y="10755"/>
                </a:lnTo>
                <a:lnTo>
                  <a:pt x="270043" y="23733"/>
                </a:lnTo>
                <a:lnTo>
                  <a:pt x="228366" y="41365"/>
                </a:lnTo>
                <a:lnTo>
                  <a:pt x="189181" y="63341"/>
                </a:lnTo>
                <a:lnTo>
                  <a:pt x="152798" y="89349"/>
                </a:lnTo>
                <a:lnTo>
                  <a:pt x="119529" y="119081"/>
                </a:lnTo>
                <a:lnTo>
                  <a:pt x="89685" y="152225"/>
                </a:lnTo>
                <a:lnTo>
                  <a:pt x="63579" y="188472"/>
                </a:lnTo>
                <a:lnTo>
                  <a:pt x="41521" y="227511"/>
                </a:lnTo>
                <a:lnTo>
                  <a:pt x="23822" y="269032"/>
                </a:lnTo>
                <a:lnTo>
                  <a:pt x="10795" y="312724"/>
                </a:lnTo>
                <a:lnTo>
                  <a:pt x="2750" y="358278"/>
                </a:lnTo>
                <a:lnTo>
                  <a:pt x="0" y="405383"/>
                </a:lnTo>
                <a:lnTo>
                  <a:pt x="2750" y="453237"/>
                </a:lnTo>
                <a:lnTo>
                  <a:pt x="10795" y="499318"/>
                </a:lnTo>
                <a:lnTo>
                  <a:pt x="23822" y="543343"/>
                </a:lnTo>
                <a:lnTo>
                  <a:pt x="41521" y="585028"/>
                </a:lnTo>
                <a:lnTo>
                  <a:pt x="63579" y="624089"/>
                </a:lnTo>
                <a:lnTo>
                  <a:pt x="89685" y="660243"/>
                </a:lnTo>
                <a:lnTo>
                  <a:pt x="119529" y="693205"/>
                </a:lnTo>
                <a:lnTo>
                  <a:pt x="152798" y="722693"/>
                </a:lnTo>
                <a:lnTo>
                  <a:pt x="189181" y="748423"/>
                </a:lnTo>
                <a:lnTo>
                  <a:pt x="228366" y="770110"/>
                </a:lnTo>
                <a:lnTo>
                  <a:pt x="270043" y="787472"/>
                </a:lnTo>
                <a:lnTo>
                  <a:pt x="313900" y="800225"/>
                </a:lnTo>
                <a:lnTo>
                  <a:pt x="359625" y="808085"/>
                </a:lnTo>
                <a:lnTo>
                  <a:pt x="406908" y="810767"/>
                </a:lnTo>
                <a:lnTo>
                  <a:pt x="454190" y="808085"/>
                </a:lnTo>
                <a:lnTo>
                  <a:pt x="499915" y="800225"/>
                </a:lnTo>
                <a:lnTo>
                  <a:pt x="543772" y="787472"/>
                </a:lnTo>
                <a:lnTo>
                  <a:pt x="585449" y="770110"/>
                </a:lnTo>
                <a:lnTo>
                  <a:pt x="607194" y="758075"/>
                </a:lnTo>
                <a:lnTo>
                  <a:pt x="382485" y="758075"/>
                </a:lnTo>
                <a:lnTo>
                  <a:pt x="344467" y="743061"/>
                </a:lnTo>
                <a:lnTo>
                  <a:pt x="321579" y="725639"/>
                </a:lnTo>
                <a:lnTo>
                  <a:pt x="252272" y="725639"/>
                </a:lnTo>
                <a:lnTo>
                  <a:pt x="219532" y="706574"/>
                </a:lnTo>
                <a:lnTo>
                  <a:pt x="188698" y="685607"/>
                </a:lnTo>
                <a:lnTo>
                  <a:pt x="160152" y="662362"/>
                </a:lnTo>
                <a:lnTo>
                  <a:pt x="134277" y="636460"/>
                </a:lnTo>
                <a:lnTo>
                  <a:pt x="741303" y="636460"/>
                </a:lnTo>
                <a:lnTo>
                  <a:pt x="750236" y="624089"/>
                </a:lnTo>
                <a:lnTo>
                  <a:pt x="772294" y="585028"/>
                </a:lnTo>
                <a:lnTo>
                  <a:pt x="772835" y="583755"/>
                </a:lnTo>
                <a:lnTo>
                  <a:pt x="97650" y="583755"/>
                </a:lnTo>
                <a:lnTo>
                  <a:pt x="80931" y="548918"/>
                </a:lnTo>
                <a:lnTo>
                  <a:pt x="67643" y="511800"/>
                </a:lnTo>
                <a:lnTo>
                  <a:pt x="58170" y="473163"/>
                </a:lnTo>
                <a:lnTo>
                  <a:pt x="52895" y="433768"/>
                </a:lnTo>
                <a:lnTo>
                  <a:pt x="812184" y="433768"/>
                </a:lnTo>
                <a:lnTo>
                  <a:pt x="813816" y="405383"/>
                </a:lnTo>
                <a:lnTo>
                  <a:pt x="812395" y="381063"/>
                </a:lnTo>
                <a:lnTo>
                  <a:pt x="52895" y="381063"/>
                </a:lnTo>
                <a:lnTo>
                  <a:pt x="58170" y="339954"/>
                </a:lnTo>
                <a:lnTo>
                  <a:pt x="67643" y="301507"/>
                </a:lnTo>
                <a:lnTo>
                  <a:pt x="80931" y="265341"/>
                </a:lnTo>
                <a:lnTo>
                  <a:pt x="97650" y="231076"/>
                </a:lnTo>
                <a:lnTo>
                  <a:pt x="773814" y="231076"/>
                </a:lnTo>
                <a:lnTo>
                  <a:pt x="772294" y="227511"/>
                </a:lnTo>
                <a:lnTo>
                  <a:pt x="750236" y="188472"/>
                </a:lnTo>
                <a:lnTo>
                  <a:pt x="742961" y="178371"/>
                </a:lnTo>
                <a:lnTo>
                  <a:pt x="134277" y="178371"/>
                </a:lnTo>
                <a:lnTo>
                  <a:pt x="160152" y="151894"/>
                </a:lnTo>
                <a:lnTo>
                  <a:pt x="188698" y="127700"/>
                </a:lnTo>
                <a:lnTo>
                  <a:pt x="219532" y="106546"/>
                </a:lnTo>
                <a:lnTo>
                  <a:pt x="252272" y="89192"/>
                </a:lnTo>
                <a:lnTo>
                  <a:pt x="321579" y="89192"/>
                </a:lnTo>
                <a:lnTo>
                  <a:pt x="344467" y="71770"/>
                </a:lnTo>
                <a:lnTo>
                  <a:pt x="382485" y="56756"/>
                </a:lnTo>
                <a:lnTo>
                  <a:pt x="612892" y="56756"/>
                </a:lnTo>
                <a:lnTo>
                  <a:pt x="585449" y="41365"/>
                </a:lnTo>
                <a:lnTo>
                  <a:pt x="543772" y="23733"/>
                </a:lnTo>
                <a:lnTo>
                  <a:pt x="499915" y="10755"/>
                </a:lnTo>
                <a:lnTo>
                  <a:pt x="454190" y="2740"/>
                </a:lnTo>
                <a:lnTo>
                  <a:pt x="406908" y="0"/>
                </a:lnTo>
                <a:close/>
              </a:path>
              <a:path w="814069" h="810894">
                <a:moveTo>
                  <a:pt x="431317" y="636460"/>
                </a:moveTo>
                <a:lnTo>
                  <a:pt x="382485" y="636460"/>
                </a:lnTo>
                <a:lnTo>
                  <a:pt x="382485" y="758075"/>
                </a:lnTo>
                <a:lnTo>
                  <a:pt x="431317" y="758075"/>
                </a:lnTo>
                <a:lnTo>
                  <a:pt x="431317" y="636460"/>
                </a:lnTo>
                <a:close/>
              </a:path>
              <a:path w="814069" h="810894">
                <a:moveTo>
                  <a:pt x="614426" y="636460"/>
                </a:moveTo>
                <a:lnTo>
                  <a:pt x="561530" y="636460"/>
                </a:lnTo>
                <a:lnTo>
                  <a:pt x="534891" y="681114"/>
                </a:lnTo>
                <a:lnTo>
                  <a:pt x="504053" y="717027"/>
                </a:lnTo>
                <a:lnTo>
                  <a:pt x="469401" y="743061"/>
                </a:lnTo>
                <a:lnTo>
                  <a:pt x="431317" y="758075"/>
                </a:lnTo>
                <a:lnTo>
                  <a:pt x="607194" y="758075"/>
                </a:lnTo>
                <a:lnTo>
                  <a:pt x="624634" y="748423"/>
                </a:lnTo>
                <a:lnTo>
                  <a:pt x="656851" y="725639"/>
                </a:lnTo>
                <a:lnTo>
                  <a:pt x="561530" y="725639"/>
                </a:lnTo>
                <a:lnTo>
                  <a:pt x="576662" y="706004"/>
                </a:lnTo>
                <a:lnTo>
                  <a:pt x="591031" y="684088"/>
                </a:lnTo>
                <a:lnTo>
                  <a:pt x="603873" y="660653"/>
                </a:lnTo>
                <a:lnTo>
                  <a:pt x="614426" y="636460"/>
                </a:lnTo>
                <a:close/>
              </a:path>
              <a:path w="814069" h="810894">
                <a:moveTo>
                  <a:pt x="256349" y="636460"/>
                </a:moveTo>
                <a:lnTo>
                  <a:pt x="199377" y="636460"/>
                </a:lnTo>
                <a:lnTo>
                  <a:pt x="209930" y="660653"/>
                </a:lnTo>
                <a:lnTo>
                  <a:pt x="222772" y="684088"/>
                </a:lnTo>
                <a:lnTo>
                  <a:pt x="237140" y="706004"/>
                </a:lnTo>
                <a:lnTo>
                  <a:pt x="252272" y="725639"/>
                </a:lnTo>
                <a:lnTo>
                  <a:pt x="321579" y="725639"/>
                </a:lnTo>
                <a:lnTo>
                  <a:pt x="310264" y="717027"/>
                </a:lnTo>
                <a:lnTo>
                  <a:pt x="280637" y="681114"/>
                </a:lnTo>
                <a:lnTo>
                  <a:pt x="256349" y="636460"/>
                </a:lnTo>
                <a:close/>
              </a:path>
              <a:path w="814069" h="810894">
                <a:moveTo>
                  <a:pt x="741303" y="636460"/>
                </a:moveTo>
                <a:lnTo>
                  <a:pt x="679526" y="636460"/>
                </a:lnTo>
                <a:lnTo>
                  <a:pt x="653650" y="662362"/>
                </a:lnTo>
                <a:lnTo>
                  <a:pt x="625105" y="685607"/>
                </a:lnTo>
                <a:lnTo>
                  <a:pt x="594270" y="706574"/>
                </a:lnTo>
                <a:lnTo>
                  <a:pt x="561530" y="725639"/>
                </a:lnTo>
                <a:lnTo>
                  <a:pt x="656851" y="725639"/>
                </a:lnTo>
                <a:lnTo>
                  <a:pt x="661017" y="722693"/>
                </a:lnTo>
                <a:lnTo>
                  <a:pt x="694286" y="693205"/>
                </a:lnTo>
                <a:lnTo>
                  <a:pt x="724130" y="660243"/>
                </a:lnTo>
                <a:lnTo>
                  <a:pt x="741303" y="636460"/>
                </a:lnTo>
                <a:close/>
              </a:path>
              <a:path w="814069" h="810894">
                <a:moveTo>
                  <a:pt x="207518" y="433768"/>
                </a:moveTo>
                <a:lnTo>
                  <a:pt x="154622" y="433768"/>
                </a:lnTo>
                <a:lnTo>
                  <a:pt x="158434" y="473163"/>
                </a:lnTo>
                <a:lnTo>
                  <a:pt x="163774" y="511800"/>
                </a:lnTo>
                <a:lnTo>
                  <a:pt x="170640" y="548918"/>
                </a:lnTo>
                <a:lnTo>
                  <a:pt x="179031" y="583755"/>
                </a:lnTo>
                <a:lnTo>
                  <a:pt x="231927" y="583755"/>
                </a:lnTo>
                <a:lnTo>
                  <a:pt x="222964" y="548918"/>
                </a:lnTo>
                <a:lnTo>
                  <a:pt x="215145" y="511800"/>
                </a:lnTo>
                <a:lnTo>
                  <a:pt x="209615" y="473163"/>
                </a:lnTo>
                <a:lnTo>
                  <a:pt x="207518" y="433768"/>
                </a:lnTo>
                <a:close/>
              </a:path>
              <a:path w="814069" h="810894">
                <a:moveTo>
                  <a:pt x="431317" y="433768"/>
                </a:moveTo>
                <a:lnTo>
                  <a:pt x="382485" y="433768"/>
                </a:lnTo>
                <a:lnTo>
                  <a:pt x="382485" y="583755"/>
                </a:lnTo>
                <a:lnTo>
                  <a:pt x="431317" y="583755"/>
                </a:lnTo>
                <a:lnTo>
                  <a:pt x="431317" y="433768"/>
                </a:lnTo>
                <a:close/>
              </a:path>
              <a:path w="814069" h="810894">
                <a:moveTo>
                  <a:pt x="659180" y="433768"/>
                </a:moveTo>
                <a:lnTo>
                  <a:pt x="606285" y="433768"/>
                </a:lnTo>
                <a:lnTo>
                  <a:pt x="604187" y="473163"/>
                </a:lnTo>
                <a:lnTo>
                  <a:pt x="598657" y="511800"/>
                </a:lnTo>
                <a:lnTo>
                  <a:pt x="590838" y="548918"/>
                </a:lnTo>
                <a:lnTo>
                  <a:pt x="581875" y="583755"/>
                </a:lnTo>
                <a:lnTo>
                  <a:pt x="634771" y="583755"/>
                </a:lnTo>
                <a:lnTo>
                  <a:pt x="643162" y="548918"/>
                </a:lnTo>
                <a:lnTo>
                  <a:pt x="650028" y="511800"/>
                </a:lnTo>
                <a:lnTo>
                  <a:pt x="655368" y="473163"/>
                </a:lnTo>
                <a:lnTo>
                  <a:pt x="659180" y="433768"/>
                </a:lnTo>
                <a:close/>
              </a:path>
              <a:path w="814069" h="810894">
                <a:moveTo>
                  <a:pt x="812184" y="433768"/>
                </a:moveTo>
                <a:lnTo>
                  <a:pt x="760907" y="433768"/>
                </a:lnTo>
                <a:lnTo>
                  <a:pt x="755632" y="473163"/>
                </a:lnTo>
                <a:lnTo>
                  <a:pt x="746159" y="511800"/>
                </a:lnTo>
                <a:lnTo>
                  <a:pt x="732872" y="548918"/>
                </a:lnTo>
                <a:lnTo>
                  <a:pt x="716153" y="583755"/>
                </a:lnTo>
                <a:lnTo>
                  <a:pt x="772835" y="583755"/>
                </a:lnTo>
                <a:lnTo>
                  <a:pt x="789993" y="543343"/>
                </a:lnTo>
                <a:lnTo>
                  <a:pt x="803020" y="499318"/>
                </a:lnTo>
                <a:lnTo>
                  <a:pt x="811065" y="453237"/>
                </a:lnTo>
                <a:lnTo>
                  <a:pt x="812184" y="433768"/>
                </a:lnTo>
                <a:close/>
              </a:path>
              <a:path w="814069" h="810894">
                <a:moveTo>
                  <a:pt x="231927" y="231076"/>
                </a:moveTo>
                <a:lnTo>
                  <a:pt x="179031" y="231076"/>
                </a:lnTo>
                <a:lnTo>
                  <a:pt x="170640" y="265911"/>
                </a:lnTo>
                <a:lnTo>
                  <a:pt x="163774" y="303026"/>
                </a:lnTo>
                <a:lnTo>
                  <a:pt x="158434" y="341663"/>
                </a:lnTo>
                <a:lnTo>
                  <a:pt x="154622" y="381063"/>
                </a:lnTo>
                <a:lnTo>
                  <a:pt x="207518" y="381063"/>
                </a:lnTo>
                <a:lnTo>
                  <a:pt x="209615" y="341663"/>
                </a:lnTo>
                <a:lnTo>
                  <a:pt x="215145" y="303026"/>
                </a:lnTo>
                <a:lnTo>
                  <a:pt x="222964" y="265911"/>
                </a:lnTo>
                <a:lnTo>
                  <a:pt x="231927" y="231076"/>
                </a:lnTo>
                <a:close/>
              </a:path>
              <a:path w="814069" h="810894">
                <a:moveTo>
                  <a:pt x="431317" y="231076"/>
                </a:moveTo>
                <a:lnTo>
                  <a:pt x="382485" y="231076"/>
                </a:lnTo>
                <a:lnTo>
                  <a:pt x="382485" y="381063"/>
                </a:lnTo>
                <a:lnTo>
                  <a:pt x="431317" y="381063"/>
                </a:lnTo>
                <a:lnTo>
                  <a:pt x="431317" y="231076"/>
                </a:lnTo>
                <a:close/>
              </a:path>
              <a:path w="814069" h="810894">
                <a:moveTo>
                  <a:pt x="634771" y="231076"/>
                </a:moveTo>
                <a:lnTo>
                  <a:pt x="581875" y="231076"/>
                </a:lnTo>
                <a:lnTo>
                  <a:pt x="590838" y="265911"/>
                </a:lnTo>
                <a:lnTo>
                  <a:pt x="598657" y="303026"/>
                </a:lnTo>
                <a:lnTo>
                  <a:pt x="604187" y="341663"/>
                </a:lnTo>
                <a:lnTo>
                  <a:pt x="606285" y="381063"/>
                </a:lnTo>
                <a:lnTo>
                  <a:pt x="659180" y="381063"/>
                </a:lnTo>
                <a:lnTo>
                  <a:pt x="655368" y="341663"/>
                </a:lnTo>
                <a:lnTo>
                  <a:pt x="650028" y="303026"/>
                </a:lnTo>
                <a:lnTo>
                  <a:pt x="643162" y="265911"/>
                </a:lnTo>
                <a:lnTo>
                  <a:pt x="634771" y="231076"/>
                </a:lnTo>
                <a:close/>
              </a:path>
              <a:path w="814069" h="810894">
                <a:moveTo>
                  <a:pt x="773814" y="231076"/>
                </a:moveTo>
                <a:lnTo>
                  <a:pt x="716153" y="231076"/>
                </a:lnTo>
                <a:lnTo>
                  <a:pt x="732872" y="265341"/>
                </a:lnTo>
                <a:lnTo>
                  <a:pt x="746159" y="301507"/>
                </a:lnTo>
                <a:lnTo>
                  <a:pt x="755632" y="339954"/>
                </a:lnTo>
                <a:lnTo>
                  <a:pt x="760907" y="381063"/>
                </a:lnTo>
                <a:lnTo>
                  <a:pt x="812395" y="381063"/>
                </a:lnTo>
                <a:lnTo>
                  <a:pt x="811065" y="358278"/>
                </a:lnTo>
                <a:lnTo>
                  <a:pt x="803020" y="312724"/>
                </a:lnTo>
                <a:lnTo>
                  <a:pt x="789993" y="269032"/>
                </a:lnTo>
                <a:lnTo>
                  <a:pt x="773814" y="231076"/>
                </a:lnTo>
                <a:close/>
              </a:path>
              <a:path w="814069" h="810894">
                <a:moveTo>
                  <a:pt x="321579" y="89192"/>
                </a:moveTo>
                <a:lnTo>
                  <a:pt x="252272" y="89192"/>
                </a:lnTo>
                <a:lnTo>
                  <a:pt x="237140" y="108825"/>
                </a:lnTo>
                <a:lnTo>
                  <a:pt x="222772" y="130738"/>
                </a:lnTo>
                <a:lnTo>
                  <a:pt x="209930" y="154173"/>
                </a:lnTo>
                <a:lnTo>
                  <a:pt x="199377" y="178371"/>
                </a:lnTo>
                <a:lnTo>
                  <a:pt x="256349" y="178371"/>
                </a:lnTo>
                <a:lnTo>
                  <a:pt x="280637" y="133717"/>
                </a:lnTo>
                <a:lnTo>
                  <a:pt x="310264" y="97804"/>
                </a:lnTo>
                <a:lnTo>
                  <a:pt x="321579" y="89192"/>
                </a:lnTo>
                <a:close/>
              </a:path>
              <a:path w="814069" h="810894">
                <a:moveTo>
                  <a:pt x="431317" y="56756"/>
                </a:moveTo>
                <a:lnTo>
                  <a:pt x="382485" y="56756"/>
                </a:lnTo>
                <a:lnTo>
                  <a:pt x="382485" y="178371"/>
                </a:lnTo>
                <a:lnTo>
                  <a:pt x="431317" y="178371"/>
                </a:lnTo>
                <a:lnTo>
                  <a:pt x="431317" y="56756"/>
                </a:lnTo>
                <a:close/>
              </a:path>
              <a:path w="814069" h="810894">
                <a:moveTo>
                  <a:pt x="612892" y="56756"/>
                </a:moveTo>
                <a:lnTo>
                  <a:pt x="431317" y="56756"/>
                </a:lnTo>
                <a:lnTo>
                  <a:pt x="469401" y="71770"/>
                </a:lnTo>
                <a:lnTo>
                  <a:pt x="504053" y="97804"/>
                </a:lnTo>
                <a:lnTo>
                  <a:pt x="534891" y="133717"/>
                </a:lnTo>
                <a:lnTo>
                  <a:pt x="561530" y="178371"/>
                </a:lnTo>
                <a:lnTo>
                  <a:pt x="614426" y="178371"/>
                </a:lnTo>
                <a:lnTo>
                  <a:pt x="603873" y="154173"/>
                </a:lnTo>
                <a:lnTo>
                  <a:pt x="591031" y="130738"/>
                </a:lnTo>
                <a:lnTo>
                  <a:pt x="576662" y="108825"/>
                </a:lnTo>
                <a:lnTo>
                  <a:pt x="561530" y="89192"/>
                </a:lnTo>
                <a:lnTo>
                  <a:pt x="660797" y="89192"/>
                </a:lnTo>
                <a:lnTo>
                  <a:pt x="624634" y="63341"/>
                </a:lnTo>
                <a:lnTo>
                  <a:pt x="612892" y="56756"/>
                </a:lnTo>
                <a:close/>
              </a:path>
              <a:path w="814069" h="810894">
                <a:moveTo>
                  <a:pt x="660797" y="89192"/>
                </a:moveTo>
                <a:lnTo>
                  <a:pt x="561530" y="89192"/>
                </a:lnTo>
                <a:lnTo>
                  <a:pt x="594270" y="106546"/>
                </a:lnTo>
                <a:lnTo>
                  <a:pt x="625105" y="127700"/>
                </a:lnTo>
                <a:lnTo>
                  <a:pt x="653650" y="151894"/>
                </a:lnTo>
                <a:lnTo>
                  <a:pt x="679526" y="178371"/>
                </a:lnTo>
                <a:lnTo>
                  <a:pt x="742961" y="178371"/>
                </a:lnTo>
                <a:lnTo>
                  <a:pt x="724130" y="152225"/>
                </a:lnTo>
                <a:lnTo>
                  <a:pt x="694286" y="119081"/>
                </a:lnTo>
                <a:lnTo>
                  <a:pt x="661017" y="89349"/>
                </a:lnTo>
                <a:lnTo>
                  <a:pt x="660797" y="8919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000" dirty="0"/>
          </a:p>
        </p:txBody>
      </p:sp>
      <p:sp>
        <p:nvSpPr>
          <p:cNvPr id="23" name="object 65">
            <a:extLst>
              <a:ext uri="{FF2B5EF4-FFF2-40B4-BE49-F238E27FC236}">
                <a16:creationId xmlns:a16="http://schemas.microsoft.com/office/drawing/2014/main" id="{632A69FA-72B0-B34F-983A-A67FD5B8D033}"/>
              </a:ext>
            </a:extLst>
          </p:cNvPr>
          <p:cNvSpPr/>
          <p:nvPr/>
        </p:nvSpPr>
        <p:spPr>
          <a:xfrm>
            <a:off x="1044716" y="3909121"/>
            <a:ext cx="5336039" cy="2469906"/>
          </a:xfrm>
          <a:custGeom>
            <a:avLst/>
            <a:gdLst/>
            <a:ahLst/>
            <a:cxnLst/>
            <a:rect l="l" t="t" r="r" b="b"/>
            <a:pathLst>
              <a:path w="10244455" h="1198245">
                <a:moveTo>
                  <a:pt x="0" y="0"/>
                </a:moveTo>
                <a:lnTo>
                  <a:pt x="10244328" y="0"/>
                </a:lnTo>
                <a:lnTo>
                  <a:pt x="10244328" y="1197864"/>
                </a:lnTo>
                <a:lnTo>
                  <a:pt x="0" y="119786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 sz="2000" dirty="0"/>
          </a:p>
        </p:txBody>
      </p:sp>
      <p:sp>
        <p:nvSpPr>
          <p:cNvPr id="24" name="object 66">
            <a:extLst>
              <a:ext uri="{FF2B5EF4-FFF2-40B4-BE49-F238E27FC236}">
                <a16:creationId xmlns:a16="http://schemas.microsoft.com/office/drawing/2014/main" id="{73AE638A-CF5D-2FD9-12AB-D3099C5C37A1}"/>
              </a:ext>
            </a:extLst>
          </p:cNvPr>
          <p:cNvSpPr txBox="1"/>
          <p:nvPr/>
        </p:nvSpPr>
        <p:spPr>
          <a:xfrm>
            <a:off x="1510695" y="4011112"/>
            <a:ext cx="4808593" cy="2239074"/>
          </a:xfrm>
          <a:prstGeom prst="rect">
            <a:avLst/>
          </a:prstGeom>
        </p:spPr>
        <p:txBody>
          <a:bodyPr vert="horz" wrap="square" lIns="0" tIns="83820" rIns="0" bIns="0" rtlCol="0" anchor="t">
            <a:spAutoFit/>
          </a:bodyPr>
          <a:lstStyle/>
          <a:p>
            <a:pPr marL="12700">
              <a:spcBef>
                <a:spcPts val="660"/>
              </a:spcBef>
            </a:pPr>
            <a:r>
              <a:rPr lang="en-US" altLang="zh-CN" sz="1400" b="1" spc="-5" dirty="0" err="1">
                <a:solidFill>
                  <a:schemeClr val="accent5"/>
                </a:solidFill>
                <a:ea typeface="Microsoft YaHei"/>
              </a:rPr>
              <a:t>MNCs에</a:t>
            </a:r>
            <a:r>
              <a:rPr lang="en-US" altLang="zh-CN" sz="1400" b="1" spc="-5" dirty="0">
                <a:solidFill>
                  <a:schemeClr val="accent5"/>
                </a:solidFill>
                <a:ea typeface="Microsoft YaHei"/>
              </a:rPr>
              <a:t> </a:t>
            </a:r>
            <a:r>
              <a:rPr lang="en-US" altLang="zh-CN" sz="1400" b="1" spc="-5" dirty="0" err="1">
                <a:solidFill>
                  <a:schemeClr val="accent5"/>
                </a:solidFill>
                <a:ea typeface="Microsoft YaHei"/>
              </a:rPr>
              <a:t>미치는</a:t>
            </a:r>
            <a:r>
              <a:rPr lang="en-US" altLang="zh-CN" sz="1400" b="1" spc="-5" dirty="0">
                <a:solidFill>
                  <a:schemeClr val="accent5"/>
                </a:solidFill>
                <a:ea typeface="Microsoft YaHei"/>
              </a:rPr>
              <a:t> </a:t>
            </a:r>
            <a:r>
              <a:rPr lang="en-US" altLang="zh-CN" sz="1400" b="1" spc="-5" dirty="0" err="1">
                <a:solidFill>
                  <a:schemeClr val="accent5"/>
                </a:solidFill>
                <a:ea typeface="Microsoft YaHei"/>
              </a:rPr>
              <a:t>영향</a:t>
            </a:r>
            <a:endParaRPr lang="en-US" altLang="zh-CN" sz="1400" b="1" spc="-5" dirty="0" err="1">
              <a:solidFill>
                <a:schemeClr val="accent5"/>
              </a:solidFill>
              <a:ea typeface="Microsoft YaHei"/>
              <a:cs typeface="Arial"/>
            </a:endParaRPr>
          </a:p>
          <a:p>
            <a:pPr>
              <a:buFont typeface="Arial"/>
              <a:buChar char="•"/>
              <a:tabLst>
                <a:tab pos="299078" algn="l"/>
                <a:tab pos="299713" algn="l"/>
              </a:tabLst>
            </a:pPr>
            <a:r>
              <a:rPr lang="ko-KR" altLang="en-US" sz="1400" spc="-5" dirty="0">
                <a:solidFill>
                  <a:srgbClr val="000000"/>
                </a:solidFill>
                <a:ea typeface="+mn-lt"/>
                <a:cs typeface="+mn-lt"/>
              </a:rPr>
              <a:t> 더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많은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세금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납부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가능성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: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필러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2는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매년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약 1,550억~1,920억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달러의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추가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세수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발생이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예상됨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endParaRPr lang="en-US" sz="1400" spc="-5" dirty="0">
              <a:solidFill>
                <a:srgbClr val="000000"/>
              </a:solidFill>
              <a:ea typeface="Microsoft YaHei"/>
              <a:cs typeface="+mn-lt"/>
            </a:endParaRPr>
          </a:p>
          <a:p>
            <a:pPr>
              <a:buFont typeface="Arial"/>
              <a:buChar char="•"/>
              <a:tabLst>
                <a:tab pos="299078" algn="l"/>
                <a:tab pos="299713" algn="l"/>
              </a:tabLst>
            </a:pPr>
            <a:endParaRPr lang="en-US" sz="1400" spc="-5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buFont typeface="Arial"/>
              <a:buChar char="•"/>
              <a:tabLst>
                <a:tab pos="299078" algn="l"/>
                <a:tab pos="299713" algn="l"/>
              </a:tabLst>
            </a:pP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복잡한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규칙과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상당한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새로운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데이터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요구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사항이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포함된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새로운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준수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및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보고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요건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endParaRPr lang="en-US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buFont typeface="Arial"/>
              <a:buChar char="•"/>
              <a:tabLst>
                <a:tab pos="299078" algn="l"/>
                <a:tab pos="299713" algn="l"/>
              </a:tabLst>
            </a:pPr>
            <a:endParaRPr lang="en-US" sz="1400" spc="-5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buFont typeface="Arial"/>
              <a:buChar char="•"/>
              <a:tabLst>
                <a:tab pos="299078" algn="l"/>
                <a:tab pos="299713" algn="l"/>
              </a:tabLst>
            </a:pP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ko-KR" altLang="en-US" sz="1400" spc="-5" dirty="0">
                <a:solidFill>
                  <a:srgbClr val="000000"/>
                </a:solidFill>
                <a:ea typeface="+mn-lt"/>
                <a:cs typeface="+mn-lt"/>
              </a:rPr>
              <a:t>준법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프로세스가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최신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상태로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유지되도록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보장하기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위한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새로운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기술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필요성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임시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스프레드시트만으로는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충분하지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400" spc="-5" dirty="0" err="1">
                <a:solidFill>
                  <a:srgbClr val="000000"/>
                </a:solidFill>
                <a:ea typeface="+mn-lt"/>
                <a:cs typeface="+mn-lt"/>
              </a:rPr>
              <a:t>않음</a:t>
            </a:r>
            <a:r>
              <a:rPr lang="en-US" sz="1400" spc="-5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</p:txBody>
      </p:sp>
      <p:sp>
        <p:nvSpPr>
          <p:cNvPr id="50" name="object 71">
            <a:extLst>
              <a:ext uri="{FF2B5EF4-FFF2-40B4-BE49-F238E27FC236}">
                <a16:creationId xmlns:a16="http://schemas.microsoft.com/office/drawing/2014/main" id="{3FA81236-39BD-F16B-66FC-CB6BF1FFDFD1}"/>
              </a:ext>
            </a:extLst>
          </p:cNvPr>
          <p:cNvSpPr/>
          <p:nvPr/>
        </p:nvSpPr>
        <p:spPr>
          <a:xfrm>
            <a:off x="554471" y="3688185"/>
            <a:ext cx="819831" cy="740667"/>
          </a:xfrm>
          <a:custGeom>
            <a:avLst/>
            <a:gdLst/>
            <a:ahLst/>
            <a:cxnLst/>
            <a:rect l="l" t="t" r="r" b="b"/>
            <a:pathLst>
              <a:path w="1033780" h="1033779">
                <a:moveTo>
                  <a:pt x="516636" y="0"/>
                </a:moveTo>
                <a:lnTo>
                  <a:pt x="469611" y="2111"/>
                </a:lnTo>
                <a:lnTo>
                  <a:pt x="423769" y="8323"/>
                </a:lnTo>
                <a:lnTo>
                  <a:pt x="379293" y="18454"/>
                </a:lnTo>
                <a:lnTo>
                  <a:pt x="336364" y="32321"/>
                </a:lnTo>
                <a:lnTo>
                  <a:pt x="295165" y="49743"/>
                </a:lnTo>
                <a:lnTo>
                  <a:pt x="255879" y="70535"/>
                </a:lnTo>
                <a:lnTo>
                  <a:pt x="218688" y="94517"/>
                </a:lnTo>
                <a:lnTo>
                  <a:pt x="183773" y="121506"/>
                </a:lnTo>
                <a:lnTo>
                  <a:pt x="151318" y="151318"/>
                </a:lnTo>
                <a:lnTo>
                  <a:pt x="121506" y="183773"/>
                </a:lnTo>
                <a:lnTo>
                  <a:pt x="94517" y="218688"/>
                </a:lnTo>
                <a:lnTo>
                  <a:pt x="70535" y="255879"/>
                </a:lnTo>
                <a:lnTo>
                  <a:pt x="49743" y="295165"/>
                </a:lnTo>
                <a:lnTo>
                  <a:pt x="32321" y="336364"/>
                </a:lnTo>
                <a:lnTo>
                  <a:pt x="18454" y="379293"/>
                </a:lnTo>
                <a:lnTo>
                  <a:pt x="8323" y="423769"/>
                </a:lnTo>
                <a:lnTo>
                  <a:pt x="2111" y="469611"/>
                </a:lnTo>
                <a:lnTo>
                  <a:pt x="0" y="516636"/>
                </a:lnTo>
                <a:lnTo>
                  <a:pt x="2111" y="563660"/>
                </a:lnTo>
                <a:lnTo>
                  <a:pt x="8323" y="609502"/>
                </a:lnTo>
                <a:lnTo>
                  <a:pt x="18454" y="653978"/>
                </a:lnTo>
                <a:lnTo>
                  <a:pt x="32321" y="696907"/>
                </a:lnTo>
                <a:lnTo>
                  <a:pt x="49743" y="738106"/>
                </a:lnTo>
                <a:lnTo>
                  <a:pt x="70535" y="777392"/>
                </a:lnTo>
                <a:lnTo>
                  <a:pt x="94517" y="814583"/>
                </a:lnTo>
                <a:lnTo>
                  <a:pt x="121506" y="849498"/>
                </a:lnTo>
                <a:lnTo>
                  <a:pt x="151318" y="881953"/>
                </a:lnTo>
                <a:lnTo>
                  <a:pt x="183773" y="911765"/>
                </a:lnTo>
                <a:lnTo>
                  <a:pt x="218688" y="938754"/>
                </a:lnTo>
                <a:lnTo>
                  <a:pt x="255879" y="962736"/>
                </a:lnTo>
                <a:lnTo>
                  <a:pt x="295165" y="983528"/>
                </a:lnTo>
                <a:lnTo>
                  <a:pt x="336364" y="1000950"/>
                </a:lnTo>
                <a:lnTo>
                  <a:pt x="379293" y="1014817"/>
                </a:lnTo>
                <a:lnTo>
                  <a:pt x="423769" y="1024948"/>
                </a:lnTo>
                <a:lnTo>
                  <a:pt x="469611" y="1031160"/>
                </a:lnTo>
                <a:lnTo>
                  <a:pt x="516636" y="1033272"/>
                </a:lnTo>
                <a:lnTo>
                  <a:pt x="563660" y="1031160"/>
                </a:lnTo>
                <a:lnTo>
                  <a:pt x="609502" y="1024948"/>
                </a:lnTo>
                <a:lnTo>
                  <a:pt x="653978" y="1014817"/>
                </a:lnTo>
                <a:lnTo>
                  <a:pt x="696907" y="1000950"/>
                </a:lnTo>
                <a:lnTo>
                  <a:pt x="738106" y="983528"/>
                </a:lnTo>
                <a:lnTo>
                  <a:pt x="777392" y="962736"/>
                </a:lnTo>
                <a:lnTo>
                  <a:pt x="814583" y="938754"/>
                </a:lnTo>
                <a:lnTo>
                  <a:pt x="849498" y="911765"/>
                </a:lnTo>
                <a:lnTo>
                  <a:pt x="881953" y="881953"/>
                </a:lnTo>
                <a:lnTo>
                  <a:pt x="911765" y="849498"/>
                </a:lnTo>
                <a:lnTo>
                  <a:pt x="938754" y="814583"/>
                </a:lnTo>
                <a:lnTo>
                  <a:pt x="962736" y="777392"/>
                </a:lnTo>
                <a:lnTo>
                  <a:pt x="983528" y="738106"/>
                </a:lnTo>
                <a:lnTo>
                  <a:pt x="1000950" y="696907"/>
                </a:lnTo>
                <a:lnTo>
                  <a:pt x="1014817" y="653978"/>
                </a:lnTo>
                <a:lnTo>
                  <a:pt x="1024948" y="609502"/>
                </a:lnTo>
                <a:lnTo>
                  <a:pt x="1031160" y="563660"/>
                </a:lnTo>
                <a:lnTo>
                  <a:pt x="1033272" y="516636"/>
                </a:lnTo>
                <a:lnTo>
                  <a:pt x="1031160" y="469611"/>
                </a:lnTo>
                <a:lnTo>
                  <a:pt x="1024948" y="423769"/>
                </a:lnTo>
                <a:lnTo>
                  <a:pt x="1014817" y="379293"/>
                </a:lnTo>
                <a:lnTo>
                  <a:pt x="1000950" y="336364"/>
                </a:lnTo>
                <a:lnTo>
                  <a:pt x="983528" y="295165"/>
                </a:lnTo>
                <a:lnTo>
                  <a:pt x="962736" y="255879"/>
                </a:lnTo>
                <a:lnTo>
                  <a:pt x="938754" y="218688"/>
                </a:lnTo>
                <a:lnTo>
                  <a:pt x="911765" y="183773"/>
                </a:lnTo>
                <a:lnTo>
                  <a:pt x="881953" y="151318"/>
                </a:lnTo>
                <a:lnTo>
                  <a:pt x="849498" y="121506"/>
                </a:lnTo>
                <a:lnTo>
                  <a:pt x="814583" y="94517"/>
                </a:lnTo>
                <a:lnTo>
                  <a:pt x="777392" y="70535"/>
                </a:lnTo>
                <a:lnTo>
                  <a:pt x="738106" y="49743"/>
                </a:lnTo>
                <a:lnTo>
                  <a:pt x="696907" y="32321"/>
                </a:lnTo>
                <a:lnTo>
                  <a:pt x="653978" y="18454"/>
                </a:lnTo>
                <a:lnTo>
                  <a:pt x="609502" y="8323"/>
                </a:lnTo>
                <a:lnTo>
                  <a:pt x="563660" y="2111"/>
                </a:lnTo>
                <a:lnTo>
                  <a:pt x="51663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 sz="2000" dirty="0"/>
          </a:p>
        </p:txBody>
      </p:sp>
      <p:sp>
        <p:nvSpPr>
          <p:cNvPr id="51" name="object 72">
            <a:extLst>
              <a:ext uri="{FF2B5EF4-FFF2-40B4-BE49-F238E27FC236}">
                <a16:creationId xmlns:a16="http://schemas.microsoft.com/office/drawing/2014/main" id="{472895F1-10B5-74AF-743C-B34AB5A0BD25}"/>
              </a:ext>
            </a:extLst>
          </p:cNvPr>
          <p:cNvSpPr/>
          <p:nvPr/>
        </p:nvSpPr>
        <p:spPr>
          <a:xfrm>
            <a:off x="690864" y="3812206"/>
            <a:ext cx="570675" cy="493022"/>
          </a:xfrm>
          <a:custGeom>
            <a:avLst/>
            <a:gdLst/>
            <a:ahLst/>
            <a:cxnLst/>
            <a:rect l="l" t="t" r="r" b="b"/>
            <a:pathLst>
              <a:path w="695325" h="695325">
                <a:moveTo>
                  <a:pt x="694944" y="653249"/>
                </a:moveTo>
                <a:lnTo>
                  <a:pt x="0" y="653249"/>
                </a:lnTo>
                <a:lnTo>
                  <a:pt x="0" y="694944"/>
                </a:lnTo>
                <a:lnTo>
                  <a:pt x="694944" y="694944"/>
                </a:lnTo>
                <a:lnTo>
                  <a:pt x="694944" y="653249"/>
                </a:lnTo>
                <a:close/>
              </a:path>
              <a:path w="695325" h="695325">
                <a:moveTo>
                  <a:pt x="434340" y="0"/>
                </a:moveTo>
                <a:lnTo>
                  <a:pt x="128562" y="0"/>
                </a:lnTo>
                <a:lnTo>
                  <a:pt x="113255" y="3638"/>
                </a:lnTo>
                <a:lnTo>
                  <a:pt x="99899" y="13466"/>
                </a:lnTo>
                <a:lnTo>
                  <a:pt x="90451" y="27855"/>
                </a:lnTo>
                <a:lnTo>
                  <a:pt x="86868" y="45173"/>
                </a:lnTo>
                <a:lnTo>
                  <a:pt x="86868" y="653249"/>
                </a:lnTo>
                <a:lnTo>
                  <a:pt x="128562" y="653249"/>
                </a:lnTo>
                <a:lnTo>
                  <a:pt x="128562" y="45173"/>
                </a:lnTo>
                <a:lnTo>
                  <a:pt x="476034" y="45173"/>
                </a:lnTo>
                <a:lnTo>
                  <a:pt x="472939" y="27855"/>
                </a:lnTo>
                <a:lnTo>
                  <a:pt x="464307" y="13466"/>
                </a:lnTo>
                <a:lnTo>
                  <a:pt x="451114" y="3638"/>
                </a:lnTo>
                <a:lnTo>
                  <a:pt x="434340" y="0"/>
                </a:lnTo>
                <a:close/>
              </a:path>
              <a:path w="695325" h="695325">
                <a:moveTo>
                  <a:pt x="476034" y="45173"/>
                </a:moveTo>
                <a:lnTo>
                  <a:pt x="434340" y="45173"/>
                </a:lnTo>
                <a:lnTo>
                  <a:pt x="434340" y="173736"/>
                </a:lnTo>
                <a:lnTo>
                  <a:pt x="562902" y="173736"/>
                </a:lnTo>
                <a:lnTo>
                  <a:pt x="562902" y="653249"/>
                </a:lnTo>
                <a:lnTo>
                  <a:pt x="608076" y="653249"/>
                </a:lnTo>
                <a:lnTo>
                  <a:pt x="608076" y="173736"/>
                </a:lnTo>
                <a:lnTo>
                  <a:pt x="604437" y="158429"/>
                </a:lnTo>
                <a:lnTo>
                  <a:pt x="594609" y="145073"/>
                </a:lnTo>
                <a:lnTo>
                  <a:pt x="580220" y="135625"/>
                </a:lnTo>
                <a:lnTo>
                  <a:pt x="562902" y="132041"/>
                </a:lnTo>
                <a:lnTo>
                  <a:pt x="476034" y="132041"/>
                </a:lnTo>
                <a:lnTo>
                  <a:pt x="476034" y="45173"/>
                </a:lnTo>
                <a:close/>
              </a:path>
              <a:path w="695325" h="695325">
                <a:moveTo>
                  <a:pt x="368312" y="458660"/>
                </a:moveTo>
                <a:lnTo>
                  <a:pt x="326618" y="458660"/>
                </a:lnTo>
                <a:lnTo>
                  <a:pt x="326618" y="545528"/>
                </a:lnTo>
                <a:lnTo>
                  <a:pt x="368312" y="545528"/>
                </a:lnTo>
                <a:lnTo>
                  <a:pt x="368312" y="458660"/>
                </a:lnTo>
                <a:close/>
              </a:path>
              <a:path w="695325" h="695325">
                <a:moveTo>
                  <a:pt x="239763" y="458673"/>
                </a:moveTo>
                <a:lnTo>
                  <a:pt x="194589" y="458673"/>
                </a:lnTo>
                <a:lnTo>
                  <a:pt x="194589" y="500367"/>
                </a:lnTo>
                <a:lnTo>
                  <a:pt x="239763" y="500367"/>
                </a:lnTo>
                <a:lnTo>
                  <a:pt x="239763" y="458673"/>
                </a:lnTo>
                <a:close/>
              </a:path>
              <a:path w="695325" h="695325">
                <a:moveTo>
                  <a:pt x="500367" y="458673"/>
                </a:moveTo>
                <a:lnTo>
                  <a:pt x="455193" y="458673"/>
                </a:lnTo>
                <a:lnTo>
                  <a:pt x="455193" y="500367"/>
                </a:lnTo>
                <a:lnTo>
                  <a:pt x="500367" y="500367"/>
                </a:lnTo>
                <a:lnTo>
                  <a:pt x="500367" y="458673"/>
                </a:lnTo>
                <a:close/>
              </a:path>
              <a:path w="695325" h="695325">
                <a:moveTo>
                  <a:pt x="239763" y="284937"/>
                </a:moveTo>
                <a:lnTo>
                  <a:pt x="194589" y="284937"/>
                </a:lnTo>
                <a:lnTo>
                  <a:pt x="194589" y="326631"/>
                </a:lnTo>
                <a:lnTo>
                  <a:pt x="239763" y="326631"/>
                </a:lnTo>
                <a:lnTo>
                  <a:pt x="239763" y="284937"/>
                </a:lnTo>
                <a:close/>
              </a:path>
              <a:path w="695325" h="695325">
                <a:moveTo>
                  <a:pt x="368312" y="284937"/>
                </a:moveTo>
                <a:lnTo>
                  <a:pt x="326618" y="284937"/>
                </a:lnTo>
                <a:lnTo>
                  <a:pt x="326618" y="326631"/>
                </a:lnTo>
                <a:lnTo>
                  <a:pt x="368312" y="326631"/>
                </a:lnTo>
                <a:lnTo>
                  <a:pt x="368312" y="284937"/>
                </a:lnTo>
                <a:close/>
              </a:path>
              <a:path w="695325" h="695325">
                <a:moveTo>
                  <a:pt x="500367" y="284937"/>
                </a:moveTo>
                <a:lnTo>
                  <a:pt x="455193" y="284937"/>
                </a:lnTo>
                <a:lnTo>
                  <a:pt x="455193" y="326631"/>
                </a:lnTo>
                <a:lnTo>
                  <a:pt x="500367" y="326631"/>
                </a:lnTo>
                <a:lnTo>
                  <a:pt x="500367" y="284937"/>
                </a:lnTo>
                <a:close/>
              </a:path>
              <a:path w="695325" h="695325">
                <a:moveTo>
                  <a:pt x="239763" y="111201"/>
                </a:moveTo>
                <a:lnTo>
                  <a:pt x="194589" y="111201"/>
                </a:lnTo>
                <a:lnTo>
                  <a:pt x="194589" y="152895"/>
                </a:lnTo>
                <a:lnTo>
                  <a:pt x="239763" y="152895"/>
                </a:lnTo>
                <a:lnTo>
                  <a:pt x="239763" y="111201"/>
                </a:lnTo>
                <a:close/>
              </a:path>
              <a:path w="695325" h="695325">
                <a:moveTo>
                  <a:pt x="368312" y="111201"/>
                </a:moveTo>
                <a:lnTo>
                  <a:pt x="326618" y="111201"/>
                </a:lnTo>
                <a:lnTo>
                  <a:pt x="326618" y="152895"/>
                </a:lnTo>
                <a:lnTo>
                  <a:pt x="368312" y="152895"/>
                </a:lnTo>
                <a:lnTo>
                  <a:pt x="368312" y="1112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000" dirty="0"/>
          </a:p>
        </p:txBody>
      </p:sp>
      <p:sp>
        <p:nvSpPr>
          <p:cNvPr id="52" name="Google Shape;1431;p194">
            <a:extLst>
              <a:ext uri="{FF2B5EF4-FFF2-40B4-BE49-F238E27FC236}">
                <a16:creationId xmlns:a16="http://schemas.microsoft.com/office/drawing/2014/main" id="{A22D4B34-B4AD-D1E9-95DC-FF839BA0209A}"/>
              </a:ext>
            </a:extLst>
          </p:cNvPr>
          <p:cNvSpPr/>
          <p:nvPr/>
        </p:nvSpPr>
        <p:spPr>
          <a:xfrm>
            <a:off x="6814543" y="3702320"/>
            <a:ext cx="4594169" cy="2051425"/>
          </a:xfrm>
          <a:prstGeom prst="rect">
            <a:avLst/>
          </a:prstGeom>
          <a:solidFill>
            <a:srgbClr val="464646"/>
          </a:solidFill>
          <a:ln>
            <a:noFill/>
          </a:ln>
        </p:spPr>
        <p:txBody>
          <a:bodyPr spcFirstLastPara="1" wrap="square" lIns="73152" tIns="72000" rIns="365760" bIns="72000" anchor="t" anchorCtr="0">
            <a:noAutofit/>
          </a:bodyPr>
          <a:lstStyle/>
          <a:p>
            <a:pPr marR="721995">
              <a:spcAft>
                <a:spcPts val="400"/>
              </a:spcAft>
              <a:defRPr/>
            </a:pPr>
            <a:r>
              <a:rPr kumimoji="0" lang="en-GB" sz="140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GloBE</a:t>
            </a:r>
            <a:r>
              <a:rPr kumimoji="0" lang="en-GB" sz="14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 </a:t>
            </a:r>
            <a:r>
              <a:rPr lang="en-GB" sz="1400" kern="0">
                <a:solidFill>
                  <a:srgbClr val="FFFFFF"/>
                </a:solidFill>
                <a:ea typeface="+mn-lt"/>
                <a:cs typeface="+mn-lt"/>
              </a:rPr>
              <a:t>'</a:t>
            </a:r>
            <a:r>
              <a:rPr lang="ko-KR" altLang="en-GB" sz="1400" kern="0" err="1">
                <a:solidFill>
                  <a:srgbClr val="FFFFFF"/>
                </a:solidFill>
                <a:ea typeface="+mn-lt"/>
                <a:cs typeface="+mn-lt"/>
              </a:rPr>
              <a:t>추가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err="1">
                <a:solidFill>
                  <a:srgbClr val="FFFFFF"/>
                </a:solidFill>
                <a:ea typeface="+mn-lt"/>
                <a:cs typeface="+mn-lt"/>
              </a:rPr>
              <a:t>세금</a:t>
            </a:r>
            <a:r>
              <a:rPr lang="en-GB" sz="1400" kern="0">
                <a:solidFill>
                  <a:srgbClr val="FFFFFF"/>
                </a:solidFill>
                <a:ea typeface="+mn-lt"/>
                <a:cs typeface="+mn-lt"/>
              </a:rPr>
              <a:t>':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그룹의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구성원이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특정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관할권에서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최소</a:t>
            </a:r>
            <a:r>
              <a:rPr lang="en-GB" sz="1400" kern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15%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의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세금을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납부하지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않는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경우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,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최종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모회사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(UPE)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는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각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관할권별로</a:t>
            </a:r>
            <a:r>
              <a:rPr lang="en-GB" sz="1400" kern="0">
                <a:solidFill>
                  <a:srgbClr val="FFFFFF"/>
                </a:solidFill>
                <a:ea typeface="+mn-lt"/>
                <a:cs typeface="+mn-lt"/>
              </a:rPr>
              <a:t> "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추가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세금</a:t>
            </a:r>
            <a:r>
              <a:rPr lang="en-GB" sz="1400" kern="0">
                <a:solidFill>
                  <a:srgbClr val="FFFFFF"/>
                </a:solidFill>
                <a:ea typeface="+mn-lt"/>
                <a:cs typeface="+mn-lt"/>
              </a:rPr>
              <a:t>"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을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적용함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.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만약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 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UPE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있는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국가가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GloBE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규칙을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시행하지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않은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경우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,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다른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그룹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계열사는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거래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관계와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상관없이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GloBE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추가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세금을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부과할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 dirty="0">
                <a:solidFill>
                  <a:srgbClr val="FFFFFF"/>
                </a:solidFill>
                <a:ea typeface="+mn-lt"/>
                <a:cs typeface="+mn-lt"/>
              </a:rPr>
              <a:t>수</a:t>
            </a:r>
            <a:r>
              <a:rPr lang="en-GB" sz="1400" kern="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ko-KR" altLang="en-GB" sz="1400" kern="0">
                <a:solidFill>
                  <a:srgbClr val="FFFFFF"/>
                </a:solidFill>
                <a:ea typeface="+mn-lt"/>
                <a:cs typeface="+mn-lt"/>
              </a:rPr>
              <a:t>있음</a:t>
            </a: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943C33E-A1B1-1A0F-FE8E-3B519A304FFC}"/>
              </a:ext>
            </a:extLst>
          </p:cNvPr>
          <p:cNvGrpSpPr/>
          <p:nvPr/>
        </p:nvGrpSpPr>
        <p:grpSpPr>
          <a:xfrm>
            <a:off x="6785267" y="1890318"/>
            <a:ext cx="4766051" cy="1598968"/>
            <a:chOff x="332203" y="4092918"/>
            <a:chExt cx="4676708" cy="1924728"/>
          </a:xfrm>
        </p:grpSpPr>
        <p:sp>
          <p:nvSpPr>
            <p:cNvPr id="54" name="object 31">
              <a:extLst>
                <a:ext uri="{FF2B5EF4-FFF2-40B4-BE49-F238E27FC236}">
                  <a16:creationId xmlns:a16="http://schemas.microsoft.com/office/drawing/2014/main" id="{104987A1-40DD-32D4-5DFB-33902FA32C61}"/>
                </a:ext>
              </a:extLst>
            </p:cNvPr>
            <p:cNvSpPr/>
            <p:nvPr/>
          </p:nvSpPr>
          <p:spPr>
            <a:xfrm>
              <a:off x="2864660" y="57976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19">
                  <a:moveTo>
                    <a:pt x="20239" y="0"/>
                  </a:moveTo>
                  <a:lnTo>
                    <a:pt x="0" y="20254"/>
                  </a:lnTo>
                </a:path>
              </a:pathLst>
            </a:custGeom>
            <a:ln w="10123">
              <a:solidFill>
                <a:srgbClr val="DEDEDE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 sz="1000" dirty="0"/>
            </a:p>
          </p:txBody>
        </p:sp>
        <p:sp>
          <p:nvSpPr>
            <p:cNvPr id="55" name="Google Shape;1432;p194">
              <a:extLst>
                <a:ext uri="{FF2B5EF4-FFF2-40B4-BE49-F238E27FC236}">
                  <a16:creationId xmlns:a16="http://schemas.microsoft.com/office/drawing/2014/main" id="{5DE1E804-2A72-47C0-81EB-86D96FBBCA63}"/>
                </a:ext>
              </a:extLst>
            </p:cNvPr>
            <p:cNvSpPr txBox="1"/>
            <p:nvPr/>
          </p:nvSpPr>
          <p:spPr>
            <a:xfrm>
              <a:off x="332203" y="5536277"/>
              <a:ext cx="778194" cy="3602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D04A02"/>
                </a:buClr>
                <a:buSzPts val="4800"/>
                <a:buFont typeface="Arial"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15%</a:t>
              </a:r>
              <a:endParaRPr kumimoji="0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Google Shape;1433;p194">
              <a:extLst>
                <a:ext uri="{FF2B5EF4-FFF2-40B4-BE49-F238E27FC236}">
                  <a16:creationId xmlns:a16="http://schemas.microsoft.com/office/drawing/2014/main" id="{7D74937A-516B-162F-9092-2DA4FD5E182D}"/>
                </a:ext>
              </a:extLst>
            </p:cNvPr>
            <p:cNvSpPr/>
            <p:nvPr/>
          </p:nvSpPr>
          <p:spPr>
            <a:xfrm>
              <a:off x="3763996" y="5400159"/>
              <a:ext cx="1005581" cy="61699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algn="ctr">
                <a:buClr>
                  <a:srgbClr val="000000"/>
                </a:buClr>
                <a:buSzPts val="1600"/>
                <a:defRPr/>
              </a:pPr>
              <a:r>
                <a:rPr lang="ko-KR" altLang="en-GB" sz="1000" b="1" kern="0" dirty="0">
                  <a:solidFill>
                    <a:srgbClr val="000000"/>
                  </a:solidFill>
                </a:rPr>
                <a:t>국내 소득세</a:t>
              </a:r>
              <a:endParaRPr lang="en-GB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7" name="Google Shape;1434;p194">
              <a:extLst>
                <a:ext uri="{FF2B5EF4-FFF2-40B4-BE49-F238E27FC236}">
                  <a16:creationId xmlns:a16="http://schemas.microsoft.com/office/drawing/2014/main" id="{CBEE28EC-E649-8175-801E-F911EDF68AFC}"/>
                </a:ext>
              </a:extLst>
            </p:cNvPr>
            <p:cNvSpPr/>
            <p:nvPr/>
          </p:nvSpPr>
          <p:spPr>
            <a:xfrm>
              <a:off x="3764006" y="4789962"/>
              <a:ext cx="1005581" cy="616999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algn="ctr">
                <a:spcAft>
                  <a:spcPts val="400"/>
                </a:spcAft>
                <a:defRPr/>
              </a:pPr>
              <a:r>
                <a:rPr lang="en-GB" sz="1000" kern="0" dirty="0" err="1">
                  <a:solidFill>
                    <a:srgbClr val="FFFFFF"/>
                  </a:solidFill>
                  <a:ea typeface="+mn-lt"/>
                  <a:cs typeface="+mn-lt"/>
                </a:rPr>
                <a:t>추가</a:t>
              </a:r>
              <a:r>
                <a:rPr lang="en-GB" sz="1000" kern="0" dirty="0">
                  <a:solidFill>
                    <a:srgbClr val="FFFFFF"/>
                  </a:solidFill>
                  <a:ea typeface="+mn-lt"/>
                  <a:cs typeface="+mn-lt"/>
                </a:rPr>
                <a:t> </a:t>
              </a:r>
              <a:r>
                <a:rPr lang="en-GB" sz="1000" kern="0" dirty="0" err="1">
                  <a:solidFill>
                    <a:srgbClr val="FFFFFF"/>
                  </a:solidFill>
                  <a:ea typeface="+mn-lt"/>
                  <a:cs typeface="+mn-lt"/>
                </a:rPr>
                <a:t>세금</a:t>
              </a:r>
              <a:endParaRPr lang="en-US" dirty="0" err="1"/>
            </a:p>
          </p:txBody>
        </p:sp>
        <p:sp>
          <p:nvSpPr>
            <p:cNvPr id="58" name="Google Shape;1435;p194">
              <a:extLst>
                <a:ext uri="{FF2B5EF4-FFF2-40B4-BE49-F238E27FC236}">
                  <a16:creationId xmlns:a16="http://schemas.microsoft.com/office/drawing/2014/main" id="{061EC9B0-3147-6F15-7959-A015673EC748}"/>
                </a:ext>
              </a:extLst>
            </p:cNvPr>
            <p:cNvSpPr/>
            <p:nvPr/>
          </p:nvSpPr>
          <p:spPr>
            <a:xfrm>
              <a:off x="2583030" y="4092918"/>
              <a:ext cx="1005924" cy="192472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algn="ctr">
                <a:spcAft>
                  <a:spcPts val="400"/>
                </a:spcAft>
                <a:buClr>
                  <a:srgbClr val="000000"/>
                </a:buClr>
                <a:buSzPts val="1600"/>
                <a:defRPr/>
              </a:pPr>
              <a:r>
                <a:rPr lang="ko-KR" altLang="en-GB" sz="1000" b="1" kern="0" dirty="0">
                  <a:solidFill>
                    <a:srgbClr val="000000"/>
                  </a:solidFill>
                </a:rPr>
                <a:t>국내 소득세</a:t>
              </a:r>
              <a:endParaRPr lang="en-GB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9" name="Google Shape;1436;p194">
              <a:extLst>
                <a:ext uri="{FF2B5EF4-FFF2-40B4-BE49-F238E27FC236}">
                  <a16:creationId xmlns:a16="http://schemas.microsoft.com/office/drawing/2014/main" id="{AF852A47-4A95-A78E-3395-178D37BC1AD4}"/>
                </a:ext>
              </a:extLst>
            </p:cNvPr>
            <p:cNvSpPr/>
            <p:nvPr/>
          </p:nvSpPr>
          <p:spPr>
            <a:xfrm>
              <a:off x="1402405" y="5092804"/>
              <a:ext cx="1005581" cy="92464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algn="ctr">
                <a:spcAft>
                  <a:spcPts val="400"/>
                </a:spcAft>
                <a:buClr>
                  <a:srgbClr val="000000"/>
                </a:buClr>
                <a:buSzPts val="1600"/>
                <a:buFont typeface="Arial"/>
                <a:defRPr/>
              </a:pPr>
              <a:r>
                <a:rPr lang="ko-KR" altLang="en-GB" sz="1000" b="1" kern="0" dirty="0">
                  <a:solidFill>
                    <a:srgbClr val="000000"/>
                  </a:solidFill>
                </a:rPr>
                <a:t>국내 소득세</a:t>
              </a:r>
              <a:endParaRPr lang="en-GB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60" name="Google Shape;1437;p194">
              <a:extLst>
                <a:ext uri="{FF2B5EF4-FFF2-40B4-BE49-F238E27FC236}">
                  <a16:creationId xmlns:a16="http://schemas.microsoft.com/office/drawing/2014/main" id="{071C7FE2-D765-2013-5DAF-E6E5E105B41D}"/>
                </a:ext>
              </a:extLst>
            </p:cNvPr>
            <p:cNvSpPr/>
            <p:nvPr/>
          </p:nvSpPr>
          <p:spPr>
            <a:xfrm>
              <a:off x="1402405" y="4789962"/>
              <a:ext cx="1005581" cy="302841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</p:spPr>
          <p:txBody>
            <a:bodyPr spcFirstLastPara="1" wrap="square" lIns="72000" tIns="72000" rIns="72000" bIns="72000" anchor="t" anchorCtr="0">
              <a:noAutofit/>
            </a:bodyPr>
            <a:lstStyle/>
            <a:p>
              <a:pPr algn="ctr">
                <a:spcAft>
                  <a:spcPts val="400"/>
                </a:spcAft>
                <a:buSzPts val="1600"/>
                <a:defRPr/>
              </a:pPr>
              <a:r>
                <a:rPr lang="ko-KR" altLang="en-GB" sz="1000" b="1" kern="0" dirty="0">
                  <a:solidFill>
                    <a:srgbClr val="FFFFFF"/>
                  </a:solidFill>
                </a:rPr>
                <a:t>추가 세금</a:t>
              </a:r>
              <a:endParaRPr lang="ko-KR" altLang="en-GB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/>
              </a:endParaRPr>
            </a:p>
          </p:txBody>
        </p:sp>
        <p:cxnSp>
          <p:nvCxnSpPr>
            <p:cNvPr id="61" name="Google Shape;1438;p194">
              <a:extLst>
                <a:ext uri="{FF2B5EF4-FFF2-40B4-BE49-F238E27FC236}">
                  <a16:creationId xmlns:a16="http://schemas.microsoft.com/office/drawing/2014/main" id="{08A91528-3A66-B01F-D73D-B190C20FB2D4}"/>
                </a:ext>
              </a:extLst>
            </p:cNvPr>
            <p:cNvCxnSpPr/>
            <p:nvPr/>
          </p:nvCxnSpPr>
          <p:spPr>
            <a:xfrm>
              <a:off x="332203" y="4793520"/>
              <a:ext cx="4676708" cy="0"/>
            </a:xfrm>
            <a:prstGeom prst="straightConnector1">
              <a:avLst/>
            </a:prstGeom>
            <a:noFill/>
            <a:ln w="19050" cap="sq" cmpd="sng">
              <a:solidFill>
                <a:srgbClr val="7D7D7D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" name="Google Shape;1439;p194">
              <a:extLst>
                <a:ext uri="{FF2B5EF4-FFF2-40B4-BE49-F238E27FC236}">
                  <a16:creationId xmlns:a16="http://schemas.microsoft.com/office/drawing/2014/main" id="{9966D82B-2AF8-D61D-EC3F-1FA2DE1D57DF}"/>
                </a:ext>
              </a:extLst>
            </p:cNvPr>
            <p:cNvCxnSpPr>
              <a:stCxn id="55" idx="0"/>
            </p:cNvCxnSpPr>
            <p:nvPr/>
          </p:nvCxnSpPr>
          <p:spPr>
            <a:xfrm flipH="1" flipV="1">
              <a:off x="721299" y="4789978"/>
              <a:ext cx="1" cy="746299"/>
            </a:xfrm>
            <a:prstGeom prst="straightConnector1">
              <a:avLst/>
            </a:prstGeom>
            <a:noFill/>
            <a:ln w="19050" cap="sq" cmpd="sng">
              <a:solidFill>
                <a:srgbClr val="464646"/>
              </a:solidFill>
              <a:prstDash val="solid"/>
              <a:round/>
              <a:headEnd type="none" w="sm" len="sm"/>
              <a:tailEnd type="triangle" w="med" len="med"/>
            </a:ln>
          </p:spPr>
        </p:cxnSp>
      </p:grpSp>
      <p:sp>
        <p:nvSpPr>
          <p:cNvPr id="63" name="Google Shape;1440;p194">
            <a:extLst>
              <a:ext uri="{FF2B5EF4-FFF2-40B4-BE49-F238E27FC236}">
                <a16:creationId xmlns:a16="http://schemas.microsoft.com/office/drawing/2014/main" id="{A45B3522-F255-8171-6EEC-09BEACF879DF}"/>
              </a:ext>
            </a:extLst>
          </p:cNvPr>
          <p:cNvSpPr/>
          <p:nvPr/>
        </p:nvSpPr>
        <p:spPr>
          <a:xfrm>
            <a:off x="10404668" y="4165799"/>
            <a:ext cx="762415" cy="682811"/>
          </a:xfrm>
          <a:custGeom>
            <a:avLst/>
            <a:gdLst/>
            <a:ahLst/>
            <a:cxnLst/>
            <a:rect l="l" t="t" r="r" b="b"/>
            <a:pathLst>
              <a:path w="456085" h="455929" extrusionOk="0">
                <a:moveTo>
                  <a:pt x="456086" y="0"/>
                </a:moveTo>
                <a:lnTo>
                  <a:pt x="0" y="0"/>
                </a:lnTo>
                <a:lnTo>
                  <a:pt x="0" y="455930"/>
                </a:lnTo>
                <a:lnTo>
                  <a:pt x="126184" y="455930"/>
                </a:lnTo>
                <a:lnTo>
                  <a:pt x="126184" y="455930"/>
                </a:lnTo>
                <a:lnTo>
                  <a:pt x="126184" y="455930"/>
                </a:lnTo>
                <a:lnTo>
                  <a:pt x="455864" y="455930"/>
                </a:lnTo>
                <a:close/>
                <a:moveTo>
                  <a:pt x="19447" y="432785"/>
                </a:moveTo>
                <a:cubicBezTo>
                  <a:pt x="35283" y="417144"/>
                  <a:pt x="132487" y="320829"/>
                  <a:pt x="141609" y="311679"/>
                </a:cubicBezTo>
                <a:cubicBezTo>
                  <a:pt x="143667" y="309621"/>
                  <a:pt x="145409" y="307784"/>
                  <a:pt x="146929" y="306138"/>
                </a:cubicBezTo>
                <a:cubicBezTo>
                  <a:pt x="152377" y="300281"/>
                  <a:pt x="152852" y="299806"/>
                  <a:pt x="157920" y="299806"/>
                </a:cubicBezTo>
                <a:lnTo>
                  <a:pt x="254711" y="299806"/>
                </a:lnTo>
                <a:lnTo>
                  <a:pt x="255915" y="299806"/>
                </a:lnTo>
                <a:cubicBezTo>
                  <a:pt x="255915" y="299806"/>
                  <a:pt x="269471" y="298507"/>
                  <a:pt x="272923" y="305156"/>
                </a:cubicBezTo>
                <a:cubicBezTo>
                  <a:pt x="275172" y="310194"/>
                  <a:pt x="274855" y="316001"/>
                  <a:pt x="272068" y="320766"/>
                </a:cubicBezTo>
                <a:cubicBezTo>
                  <a:pt x="271403" y="321899"/>
                  <a:pt x="270516" y="322881"/>
                  <a:pt x="269471" y="323647"/>
                </a:cubicBezTo>
                <a:cubicBezTo>
                  <a:pt x="265322" y="324689"/>
                  <a:pt x="261046" y="325053"/>
                  <a:pt x="256802" y="324723"/>
                </a:cubicBezTo>
                <a:lnTo>
                  <a:pt x="253033" y="324723"/>
                </a:lnTo>
                <a:lnTo>
                  <a:pt x="167232" y="324723"/>
                </a:lnTo>
                <a:lnTo>
                  <a:pt x="167232" y="344195"/>
                </a:lnTo>
                <a:lnTo>
                  <a:pt x="253033" y="344195"/>
                </a:lnTo>
                <a:lnTo>
                  <a:pt x="256200" y="344195"/>
                </a:lnTo>
                <a:cubicBezTo>
                  <a:pt x="259842" y="344373"/>
                  <a:pt x="263485" y="344265"/>
                  <a:pt x="267095" y="343879"/>
                </a:cubicBezTo>
                <a:cubicBezTo>
                  <a:pt x="270389" y="343863"/>
                  <a:pt x="273620" y="343151"/>
                  <a:pt x="276597" y="341789"/>
                </a:cubicBezTo>
                <a:cubicBezTo>
                  <a:pt x="287303" y="338370"/>
                  <a:pt x="299750" y="330518"/>
                  <a:pt x="315523" y="313009"/>
                </a:cubicBezTo>
                <a:cubicBezTo>
                  <a:pt x="341494" y="284260"/>
                  <a:pt x="370316" y="257727"/>
                  <a:pt x="381180" y="247754"/>
                </a:cubicBezTo>
                <a:lnTo>
                  <a:pt x="383904" y="245221"/>
                </a:lnTo>
                <a:cubicBezTo>
                  <a:pt x="387198" y="242308"/>
                  <a:pt x="391474" y="240737"/>
                  <a:pt x="395876" y="240820"/>
                </a:cubicBezTo>
                <a:cubicBezTo>
                  <a:pt x="398442" y="240946"/>
                  <a:pt x="400849" y="242197"/>
                  <a:pt x="402401" y="244239"/>
                </a:cubicBezTo>
                <a:cubicBezTo>
                  <a:pt x="408514" y="251711"/>
                  <a:pt x="402401" y="260830"/>
                  <a:pt x="400881" y="262286"/>
                </a:cubicBezTo>
                <a:cubicBezTo>
                  <a:pt x="398220" y="265009"/>
                  <a:pt x="383968" y="278877"/>
                  <a:pt x="367466" y="294961"/>
                </a:cubicBezTo>
                <a:cubicBezTo>
                  <a:pt x="339436" y="322222"/>
                  <a:pt x="304564" y="356132"/>
                  <a:pt x="298071" y="362939"/>
                </a:cubicBezTo>
                <a:lnTo>
                  <a:pt x="297818" y="363224"/>
                </a:lnTo>
                <a:cubicBezTo>
                  <a:pt x="292497" y="368828"/>
                  <a:pt x="284420" y="377282"/>
                  <a:pt x="268267" y="377282"/>
                </a:cubicBezTo>
                <a:lnTo>
                  <a:pt x="178697" y="377282"/>
                </a:lnTo>
                <a:lnTo>
                  <a:pt x="118519" y="436521"/>
                </a:lnTo>
                <a:lnTo>
                  <a:pt x="19574" y="436521"/>
                </a:lnTo>
                <a:close/>
                <a:moveTo>
                  <a:pt x="436639" y="436395"/>
                </a:moveTo>
                <a:lnTo>
                  <a:pt x="146169" y="436395"/>
                </a:lnTo>
                <a:lnTo>
                  <a:pt x="186647" y="396627"/>
                </a:lnTo>
                <a:lnTo>
                  <a:pt x="268489" y="396627"/>
                </a:lnTo>
                <a:cubicBezTo>
                  <a:pt x="285307" y="396691"/>
                  <a:pt x="301270" y="389332"/>
                  <a:pt x="312166" y="376522"/>
                </a:cubicBezTo>
                <a:lnTo>
                  <a:pt x="312419" y="376237"/>
                </a:lnTo>
                <a:cubicBezTo>
                  <a:pt x="318753" y="369715"/>
                  <a:pt x="354829" y="334475"/>
                  <a:pt x="381275" y="308766"/>
                </a:cubicBezTo>
                <a:cubicBezTo>
                  <a:pt x="398537" y="291953"/>
                  <a:pt x="412188" y="278687"/>
                  <a:pt x="414975" y="275838"/>
                </a:cubicBezTo>
                <a:cubicBezTo>
                  <a:pt x="423780" y="266909"/>
                  <a:pt x="430431" y="247342"/>
                  <a:pt x="417699" y="231796"/>
                </a:cubicBezTo>
                <a:cubicBezTo>
                  <a:pt x="412726" y="225578"/>
                  <a:pt x="405378" y="221756"/>
                  <a:pt x="397428" y="221284"/>
                </a:cubicBezTo>
                <a:cubicBezTo>
                  <a:pt x="387673" y="220809"/>
                  <a:pt x="378140" y="224226"/>
                  <a:pt x="370887" y="230783"/>
                </a:cubicBezTo>
                <a:lnTo>
                  <a:pt x="368194" y="233252"/>
                </a:lnTo>
                <a:cubicBezTo>
                  <a:pt x="357172" y="243416"/>
                  <a:pt x="327843" y="270392"/>
                  <a:pt x="301302" y="299742"/>
                </a:cubicBezTo>
                <a:cubicBezTo>
                  <a:pt x="298610" y="302687"/>
                  <a:pt x="296076" y="305283"/>
                  <a:pt x="293701" y="307594"/>
                </a:cubicBezTo>
                <a:cubicBezTo>
                  <a:pt x="293289" y="303545"/>
                  <a:pt x="292148" y="299606"/>
                  <a:pt x="290311" y="295975"/>
                </a:cubicBezTo>
                <a:cubicBezTo>
                  <a:pt x="282583" y="281157"/>
                  <a:pt x="264340" y="279067"/>
                  <a:pt x="254205" y="280144"/>
                </a:cubicBezTo>
                <a:lnTo>
                  <a:pt x="157920" y="280144"/>
                </a:lnTo>
                <a:cubicBezTo>
                  <a:pt x="144364" y="280144"/>
                  <a:pt x="138916" y="285938"/>
                  <a:pt x="132582" y="292808"/>
                </a:cubicBezTo>
                <a:cubicBezTo>
                  <a:pt x="131188" y="294296"/>
                  <a:pt x="129636" y="295975"/>
                  <a:pt x="127768" y="297843"/>
                </a:cubicBezTo>
                <a:cubicBezTo>
                  <a:pt x="120134" y="305441"/>
                  <a:pt x="51151" y="373831"/>
                  <a:pt x="19352" y="405303"/>
                </a:cubicBezTo>
                <a:lnTo>
                  <a:pt x="19352" y="19440"/>
                </a:lnTo>
                <a:lnTo>
                  <a:pt x="436544" y="19440"/>
                </a:lnTo>
                <a:close/>
                <a:moveTo>
                  <a:pt x="235075" y="145486"/>
                </a:moveTo>
                <a:lnTo>
                  <a:pt x="235075" y="131618"/>
                </a:lnTo>
                <a:cubicBezTo>
                  <a:pt x="237165" y="132717"/>
                  <a:pt x="238622" y="134753"/>
                  <a:pt x="238970" y="137096"/>
                </a:cubicBezTo>
                <a:lnTo>
                  <a:pt x="238970" y="137539"/>
                </a:lnTo>
                <a:lnTo>
                  <a:pt x="250341" y="136146"/>
                </a:lnTo>
                <a:lnTo>
                  <a:pt x="250341" y="135639"/>
                </a:lnTo>
                <a:cubicBezTo>
                  <a:pt x="249770" y="131995"/>
                  <a:pt x="247965" y="128651"/>
                  <a:pt x="245273" y="126141"/>
                </a:cubicBezTo>
                <a:cubicBezTo>
                  <a:pt x="242391" y="123731"/>
                  <a:pt x="238812" y="122249"/>
                  <a:pt x="235075" y="121898"/>
                </a:cubicBezTo>
                <a:lnTo>
                  <a:pt x="235075" y="118035"/>
                </a:lnTo>
                <a:lnTo>
                  <a:pt x="228106" y="118035"/>
                </a:lnTo>
                <a:lnTo>
                  <a:pt x="228106" y="121898"/>
                </a:lnTo>
                <a:cubicBezTo>
                  <a:pt x="223926" y="122230"/>
                  <a:pt x="219967" y="124010"/>
                  <a:pt x="216957" y="126932"/>
                </a:cubicBezTo>
                <a:cubicBezTo>
                  <a:pt x="214076" y="129832"/>
                  <a:pt x="212492" y="133774"/>
                  <a:pt x="212587" y="137855"/>
                </a:cubicBezTo>
                <a:cubicBezTo>
                  <a:pt x="212492" y="141848"/>
                  <a:pt x="213854" y="145736"/>
                  <a:pt x="216451" y="148779"/>
                </a:cubicBezTo>
                <a:cubicBezTo>
                  <a:pt x="219618" y="152059"/>
                  <a:pt x="223672" y="154348"/>
                  <a:pt x="228106" y="155364"/>
                </a:cubicBezTo>
                <a:lnTo>
                  <a:pt x="228106" y="170277"/>
                </a:lnTo>
                <a:cubicBezTo>
                  <a:pt x="226903" y="169577"/>
                  <a:pt x="225826" y="168653"/>
                  <a:pt x="224939" y="167554"/>
                </a:cubicBezTo>
                <a:cubicBezTo>
                  <a:pt x="223767" y="166063"/>
                  <a:pt x="222944" y="164318"/>
                  <a:pt x="222564" y="162457"/>
                </a:cubicBezTo>
                <a:lnTo>
                  <a:pt x="222564" y="162013"/>
                </a:lnTo>
                <a:lnTo>
                  <a:pt x="210845" y="163217"/>
                </a:lnTo>
                <a:lnTo>
                  <a:pt x="210845" y="163723"/>
                </a:lnTo>
                <a:cubicBezTo>
                  <a:pt x="211383" y="168257"/>
                  <a:pt x="213410" y="172481"/>
                  <a:pt x="216641" y="175723"/>
                </a:cubicBezTo>
                <a:cubicBezTo>
                  <a:pt x="219808" y="178557"/>
                  <a:pt x="223767" y="180320"/>
                  <a:pt x="227980" y="180757"/>
                </a:cubicBezTo>
                <a:lnTo>
                  <a:pt x="227980" y="187818"/>
                </a:lnTo>
                <a:lnTo>
                  <a:pt x="234948" y="187818"/>
                </a:lnTo>
                <a:lnTo>
                  <a:pt x="234948" y="180567"/>
                </a:lnTo>
                <a:cubicBezTo>
                  <a:pt x="239635" y="180048"/>
                  <a:pt x="243974" y="177949"/>
                  <a:pt x="247300" y="174615"/>
                </a:cubicBezTo>
                <a:cubicBezTo>
                  <a:pt x="250341" y="171347"/>
                  <a:pt x="251988" y="167019"/>
                  <a:pt x="251892" y="162552"/>
                </a:cubicBezTo>
                <a:cubicBezTo>
                  <a:pt x="252051" y="158711"/>
                  <a:pt x="250721" y="154956"/>
                  <a:pt x="248218" y="152040"/>
                </a:cubicBezTo>
                <a:cubicBezTo>
                  <a:pt x="244513" y="148687"/>
                  <a:pt x="239984" y="146420"/>
                  <a:pt x="235075" y="145486"/>
                </a:cubicBezTo>
                <a:close/>
                <a:moveTo>
                  <a:pt x="228106" y="143270"/>
                </a:moveTo>
                <a:cubicBezTo>
                  <a:pt x="226934" y="142754"/>
                  <a:pt x="225889" y="141946"/>
                  <a:pt x="225098" y="140927"/>
                </a:cubicBezTo>
                <a:cubicBezTo>
                  <a:pt x="224306" y="139926"/>
                  <a:pt x="223862" y="138688"/>
                  <a:pt x="223862" y="137412"/>
                </a:cubicBezTo>
                <a:cubicBezTo>
                  <a:pt x="223862" y="136032"/>
                  <a:pt x="224337" y="134692"/>
                  <a:pt x="225193" y="133613"/>
                </a:cubicBezTo>
                <a:cubicBezTo>
                  <a:pt x="225984" y="132657"/>
                  <a:pt x="226966" y="131906"/>
                  <a:pt x="228106" y="131428"/>
                </a:cubicBezTo>
                <a:close/>
                <a:moveTo>
                  <a:pt x="239160" y="168599"/>
                </a:moveTo>
                <a:cubicBezTo>
                  <a:pt x="238083" y="169802"/>
                  <a:pt x="236658" y="170641"/>
                  <a:pt x="235075" y="171005"/>
                </a:cubicBezTo>
                <a:lnTo>
                  <a:pt x="235075" y="157264"/>
                </a:lnTo>
                <a:cubicBezTo>
                  <a:pt x="236721" y="157688"/>
                  <a:pt x="238242" y="158553"/>
                  <a:pt x="239445" y="159765"/>
                </a:cubicBezTo>
                <a:cubicBezTo>
                  <a:pt x="240459" y="160912"/>
                  <a:pt x="240997" y="162390"/>
                  <a:pt x="240966" y="163913"/>
                </a:cubicBezTo>
                <a:cubicBezTo>
                  <a:pt x="240997" y="165661"/>
                  <a:pt x="240364" y="167355"/>
                  <a:pt x="239160" y="168631"/>
                </a:cubicBezTo>
                <a:close/>
                <a:moveTo>
                  <a:pt x="263833" y="65793"/>
                </a:moveTo>
                <a:lnTo>
                  <a:pt x="225224" y="104389"/>
                </a:lnTo>
                <a:lnTo>
                  <a:pt x="211446" y="90616"/>
                </a:lnTo>
                <a:lnTo>
                  <a:pt x="224559" y="77508"/>
                </a:lnTo>
                <a:cubicBezTo>
                  <a:pt x="186457" y="82112"/>
                  <a:pt x="157762" y="114397"/>
                  <a:pt x="157666" y="152768"/>
                </a:cubicBezTo>
                <a:cubicBezTo>
                  <a:pt x="157730" y="174349"/>
                  <a:pt x="167137" y="194844"/>
                  <a:pt x="183448" y="208968"/>
                </a:cubicBezTo>
                <a:lnTo>
                  <a:pt x="172204" y="225147"/>
                </a:lnTo>
                <a:cubicBezTo>
                  <a:pt x="150635" y="207296"/>
                  <a:pt x="138156" y="180764"/>
                  <a:pt x="138124" y="152768"/>
                </a:cubicBezTo>
                <a:cubicBezTo>
                  <a:pt x="138061" y="103062"/>
                  <a:pt x="176290" y="61687"/>
                  <a:pt x="225858" y="57783"/>
                </a:cubicBezTo>
                <a:lnTo>
                  <a:pt x="225573" y="55123"/>
                </a:lnTo>
                <a:lnTo>
                  <a:pt x="211446" y="40970"/>
                </a:lnTo>
                <a:lnTo>
                  <a:pt x="225224" y="27198"/>
                </a:lnTo>
                <a:close/>
                <a:moveTo>
                  <a:pt x="237830" y="247279"/>
                </a:moveTo>
                <a:lnTo>
                  <a:pt x="237830" y="248292"/>
                </a:lnTo>
                <a:lnTo>
                  <a:pt x="251861" y="262318"/>
                </a:lnTo>
                <a:lnTo>
                  <a:pt x="238083" y="276091"/>
                </a:lnTo>
                <a:lnTo>
                  <a:pt x="199475" y="237495"/>
                </a:lnTo>
                <a:lnTo>
                  <a:pt x="238083" y="198868"/>
                </a:lnTo>
                <a:lnTo>
                  <a:pt x="251861" y="212641"/>
                </a:lnTo>
                <a:lnTo>
                  <a:pt x="236753" y="227743"/>
                </a:lnTo>
                <a:cubicBezTo>
                  <a:pt x="278307" y="226208"/>
                  <a:pt x="310740" y="191288"/>
                  <a:pt x="309188" y="149751"/>
                </a:cubicBezTo>
                <a:cubicBezTo>
                  <a:pt x="308333" y="125932"/>
                  <a:pt x="296202" y="103936"/>
                  <a:pt x="276534" y="90458"/>
                </a:cubicBezTo>
                <a:lnTo>
                  <a:pt x="287651" y="74469"/>
                </a:lnTo>
                <a:cubicBezTo>
                  <a:pt x="330694" y="104465"/>
                  <a:pt x="341273" y="163669"/>
                  <a:pt x="311279" y="206707"/>
                </a:cubicBezTo>
                <a:cubicBezTo>
                  <a:pt x="294397" y="230922"/>
                  <a:pt x="267190" y="245917"/>
                  <a:pt x="237703" y="2472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19350" tIns="59675" rIns="119350" bIns="5967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Arial"/>
              <a:cs typeface="Arial"/>
              <a:sym typeface="Arial"/>
            </a:endParaRPr>
          </a:p>
        </p:txBody>
      </p:sp>
      <p:sp>
        <p:nvSpPr>
          <p:cNvPr id="64" name="Slide Number Placeholder 2">
            <a:extLst>
              <a:ext uri="{FF2B5EF4-FFF2-40B4-BE49-F238E27FC236}">
                <a16:creationId xmlns:a16="http://schemas.microsoft.com/office/drawing/2014/main" id="{516F4ED5-7131-3DC3-761C-6969C2DDC951}"/>
              </a:ext>
            </a:extLst>
          </p:cNvPr>
          <p:cNvSpPr txBox="1">
            <a:spLocks/>
          </p:cNvSpPr>
          <p:nvPr/>
        </p:nvSpPr>
        <p:spPr>
          <a:xfrm>
            <a:off x="9984296" y="6355080"/>
            <a:ext cx="1764792" cy="1371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7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8">
            <a:extLst>
              <a:ext uri="{FF2B5EF4-FFF2-40B4-BE49-F238E27FC236}">
                <a16:creationId xmlns:a16="http://schemas.microsoft.com/office/drawing/2014/main" id="{B68FE4A9-AD3D-B483-8A8F-7239F9EF3E17}"/>
              </a:ext>
            </a:extLst>
          </p:cNvPr>
          <p:cNvSpPr txBox="1"/>
          <p:nvPr/>
        </p:nvSpPr>
        <p:spPr>
          <a:xfrm>
            <a:off x="431897" y="1903677"/>
            <a:ext cx="4017318" cy="149271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245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ko-KR" altLang="en-US" sz="1400" b="1" kern="0" dirty="0">
                <a:solidFill>
                  <a:srgbClr val="D04A02"/>
                </a:solidFill>
                <a:ea typeface="Microsoft YaHei"/>
                <a:cs typeface="Times New Roman"/>
              </a:rPr>
              <a:t>소득 포함 규칙</a:t>
            </a: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D04A02"/>
                </a:solidFill>
                <a:effectLst/>
                <a:uLnTx/>
                <a:uFillTx/>
                <a:ea typeface="Microsoft YaHei"/>
                <a:cs typeface="Times New Roman"/>
              </a:rPr>
              <a:t>(IIR)</a:t>
            </a:r>
            <a:endParaRPr lang="ko-KR" altLang="en-US" sz="1400" b="1" kern="0" dirty="0">
              <a:solidFill>
                <a:srgbClr val="D04A02"/>
              </a:solidFill>
              <a:ea typeface="Microsoft YaHei"/>
              <a:cs typeface="Times New Roman"/>
            </a:endParaRPr>
          </a:p>
          <a:p>
            <a:pPr marL="361950" indent="-180975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>
                <a:ea typeface="微软雅黑"/>
                <a:cs typeface="+mn-lt"/>
              </a:rPr>
              <a:t>그룹의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최종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모회사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관할권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또는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모회사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지역에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IIR이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없는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경우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중간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모회사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관할권에서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납부해야</a:t>
            </a:r>
            <a:r>
              <a:rPr lang="en-US" sz="1200" dirty="0">
                <a:ea typeface="微软雅黑"/>
                <a:cs typeface="+mn-lt"/>
              </a:rPr>
              <a:t> 함.</a:t>
            </a:r>
          </a:p>
          <a:p>
            <a:pPr marL="361950" indent="-180975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>
                <a:ea typeface="+mn-lt"/>
                <a:cs typeface="+mn-lt"/>
              </a:rPr>
              <a:t>저세율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법인에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대한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추가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세금</a:t>
            </a:r>
            <a:r>
              <a:rPr lang="en-US" sz="1200" dirty="0">
                <a:ea typeface="+mn-lt"/>
                <a:cs typeface="+mn-lt"/>
              </a:rPr>
              <a:t> – </a:t>
            </a:r>
            <a:r>
              <a:rPr lang="en-US" sz="1200" dirty="0" err="1">
                <a:ea typeface="+mn-lt"/>
                <a:cs typeface="+mn-lt"/>
              </a:rPr>
              <a:t>외국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통제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법인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규칙과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유사함</a:t>
            </a:r>
            <a:r>
              <a:rPr lang="en-US" sz="1200" dirty="0">
                <a:ea typeface="+mn-lt"/>
                <a:cs typeface="+mn-lt"/>
              </a:rPr>
              <a:t>.</a:t>
            </a:r>
            <a:endParaRPr lang="en-US" dirty="0"/>
          </a:p>
          <a:p>
            <a:pPr marL="361950" indent="-180975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>
                <a:ea typeface="+mn-lt"/>
                <a:cs typeface="+mn-lt"/>
              </a:rPr>
              <a:t>UTPR </a:t>
            </a:r>
            <a:r>
              <a:rPr lang="ko-KR" altLang="en-US" sz="1200" dirty="0">
                <a:ea typeface="+mn-lt"/>
                <a:cs typeface="+mn-lt"/>
              </a:rPr>
              <a:t>규칙보다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ko-KR" altLang="en-US" sz="1200" dirty="0">
                <a:ea typeface="+mn-lt"/>
                <a:cs typeface="+mn-lt"/>
              </a:rPr>
              <a:t>우선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ko-KR" altLang="en-US" sz="1200" dirty="0">
                <a:ea typeface="+mn-lt"/>
                <a:cs typeface="+mn-lt"/>
              </a:rPr>
              <a:t>적용됨</a:t>
            </a:r>
            <a:r>
              <a:rPr lang="en-US" sz="1200" dirty="0">
                <a:ea typeface="+mn-lt"/>
                <a:cs typeface="+mn-lt"/>
              </a:rPr>
              <a:t>.</a:t>
            </a:r>
            <a:endParaRPr lang="en-US" dirty="0"/>
          </a:p>
          <a:p>
            <a:pPr marL="361950" indent="-180975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endParaRPr lang="en-US" sz="1200" dirty="0">
              <a:ea typeface="微软雅黑"/>
              <a:cs typeface="Arial"/>
            </a:endParaRPr>
          </a:p>
        </p:txBody>
      </p:sp>
      <p:sp>
        <p:nvSpPr>
          <p:cNvPr id="3" name="TextBox 29">
            <a:extLst>
              <a:ext uri="{FF2B5EF4-FFF2-40B4-BE49-F238E27FC236}">
                <a16:creationId xmlns:a16="http://schemas.microsoft.com/office/drawing/2014/main" id="{D03D4310-0314-F60F-F9A4-D5EBE135540B}"/>
              </a:ext>
            </a:extLst>
          </p:cNvPr>
          <p:cNvSpPr txBox="1"/>
          <p:nvPr/>
        </p:nvSpPr>
        <p:spPr>
          <a:xfrm>
            <a:off x="282314" y="4475552"/>
            <a:ext cx="3623534" cy="167738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245">
              <a:spcAft>
                <a:spcPts val="600"/>
              </a:spcAft>
            </a:pPr>
            <a:r>
              <a:rPr lang="ko-KR" altLang="en-US" sz="1400" b="1" dirty="0" err="1">
                <a:solidFill>
                  <a:schemeClr val="accent2">
                    <a:lumMod val="75000"/>
                  </a:schemeClr>
                </a:solidFill>
                <a:ea typeface="Microsoft YaHei"/>
              </a:rPr>
              <a:t>저세율</a:t>
            </a:r>
            <a:r>
              <a:rPr lang="ko-KR" altLang="en-US" sz="1400" b="1" dirty="0">
                <a:solidFill>
                  <a:schemeClr val="accent2">
                    <a:lumMod val="75000"/>
                  </a:schemeClr>
                </a:solidFill>
                <a:ea typeface="Microsoft YaHei"/>
              </a:rPr>
              <a:t> 이익 규칙(UTPR)</a:t>
            </a:r>
            <a:endParaRPr lang="ko-KR" altLang="en-US" sz="1400" b="1" dirty="0">
              <a:solidFill>
                <a:schemeClr val="accent2">
                  <a:lumMod val="75000"/>
                </a:schemeClr>
              </a:solidFill>
              <a:ea typeface="Microsoft YaHei"/>
              <a:cs typeface="Arial"/>
            </a:endParaRPr>
          </a:p>
          <a:p>
            <a:pPr marL="361950" indent="-180975"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/>
              <a:t>IIR</a:t>
            </a:r>
            <a:r>
              <a:rPr lang="en-US" sz="1200" dirty="0" err="1">
                <a:ea typeface="微软雅黑"/>
                <a:cs typeface="+mn-lt"/>
              </a:rPr>
              <a:t>이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적용되지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않는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경우</a:t>
            </a:r>
            <a:r>
              <a:rPr lang="en-US" sz="1200" dirty="0">
                <a:ea typeface="微软雅黑"/>
                <a:cs typeface="+mn-lt"/>
              </a:rPr>
              <a:t>, UTPR </a:t>
            </a:r>
            <a:r>
              <a:rPr lang="en-US" sz="1200" dirty="0" err="1">
                <a:ea typeface="微软雅黑"/>
                <a:cs typeface="+mn-lt"/>
              </a:rPr>
              <a:t>관할권에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있는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법인이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en-US" sz="1200" dirty="0" err="1">
                <a:ea typeface="微软雅黑"/>
                <a:cs typeface="+mn-lt"/>
              </a:rPr>
              <a:t>납부해야</a:t>
            </a:r>
            <a:r>
              <a:rPr lang="en-US" sz="1200" dirty="0">
                <a:ea typeface="微软雅黑"/>
                <a:cs typeface="+mn-lt"/>
              </a:rPr>
              <a:t> 함.</a:t>
            </a:r>
          </a:p>
          <a:p>
            <a:pPr marL="361950" indent="-180975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 err="1">
                <a:ea typeface="+mn-lt"/>
                <a:cs typeface="+mn-lt"/>
              </a:rPr>
              <a:t>저세율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법인에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대한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추가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세금은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공제를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허용하지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않음</a:t>
            </a:r>
            <a:r>
              <a:rPr lang="en-US" sz="1200" dirty="0">
                <a:ea typeface="+mn-lt"/>
                <a:cs typeface="+mn-lt"/>
              </a:rPr>
              <a:t>.</a:t>
            </a:r>
            <a:endParaRPr lang="en-US"/>
          </a:p>
          <a:p>
            <a:pPr marL="361950" indent="-180975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US" sz="1200" dirty="0">
                <a:ea typeface="+mn-lt"/>
                <a:cs typeface="+mn-lt"/>
              </a:rPr>
              <a:t>총 </a:t>
            </a:r>
            <a:r>
              <a:rPr lang="en-US" sz="1200" dirty="0" err="1">
                <a:ea typeface="+mn-lt"/>
                <a:cs typeface="+mn-lt"/>
              </a:rPr>
              <a:t>직원</a:t>
            </a:r>
            <a:r>
              <a:rPr lang="en-US" sz="1200" dirty="0">
                <a:ea typeface="+mn-lt"/>
                <a:cs typeface="+mn-lt"/>
              </a:rPr>
              <a:t> 수 및 </a:t>
            </a:r>
            <a:r>
              <a:rPr lang="en-US" sz="1200" dirty="0" err="1">
                <a:ea typeface="+mn-lt"/>
                <a:cs typeface="+mn-lt"/>
              </a:rPr>
              <a:t>유형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자산의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비율에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따라</a:t>
            </a:r>
            <a:r>
              <a:rPr lang="en-US" sz="1200" dirty="0">
                <a:ea typeface="+mn-lt"/>
                <a:cs typeface="+mn-lt"/>
              </a:rPr>
              <a:t> UTPR </a:t>
            </a:r>
            <a:r>
              <a:rPr lang="en-US" sz="1200" dirty="0" err="1">
                <a:ea typeface="+mn-lt"/>
                <a:cs typeface="+mn-lt"/>
              </a:rPr>
              <a:t>관할권에</a:t>
            </a:r>
            <a:r>
              <a:rPr lang="en-US" sz="1200" dirty="0">
                <a:ea typeface="+mn-lt"/>
                <a:cs typeface="+mn-lt"/>
              </a:rPr>
              <a:t> </a:t>
            </a:r>
            <a:r>
              <a:rPr lang="en-US" sz="1200" dirty="0" err="1">
                <a:ea typeface="+mn-lt"/>
                <a:cs typeface="+mn-lt"/>
              </a:rPr>
              <a:t>배분됨</a:t>
            </a:r>
            <a:r>
              <a:rPr lang="en-US" sz="1200" dirty="0">
                <a:ea typeface="+mn-lt"/>
                <a:cs typeface="+mn-lt"/>
              </a:rPr>
              <a:t>.</a:t>
            </a:r>
            <a:endParaRPr lang="en-US" dirty="0"/>
          </a:p>
          <a:p>
            <a:pPr marL="361950" indent="-180975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endParaRPr lang="en-US" sz="1200" dirty="0">
              <a:ea typeface="微软雅黑"/>
              <a:cs typeface="Arial"/>
            </a:endParaRPr>
          </a:p>
        </p:txBody>
      </p:sp>
      <p:sp>
        <p:nvSpPr>
          <p:cNvPr id="4" name="Rounded Rectangle 66">
            <a:extLst>
              <a:ext uri="{FF2B5EF4-FFF2-40B4-BE49-F238E27FC236}">
                <a16:creationId xmlns:a16="http://schemas.microsoft.com/office/drawing/2014/main" id="{37ED34A2-995A-E4BB-00E7-B42F58EEEBD7}"/>
              </a:ext>
            </a:extLst>
          </p:cNvPr>
          <p:cNvSpPr/>
          <p:nvPr/>
        </p:nvSpPr>
        <p:spPr bwMode="auto">
          <a:xfrm>
            <a:off x="5207557" y="1793849"/>
            <a:ext cx="1906774" cy="6680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6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i="1" kern="0" dirty="0">
                <a:solidFill>
                  <a:schemeClr val="bg1"/>
                </a:solidFill>
                <a:ea typeface="微软雅黑" panose="020B0503020204020204" pitchFamily="34" charset="-122"/>
              </a:rPr>
              <a:t>UPE</a:t>
            </a:r>
            <a:endParaRPr kumimoji="0" lang="zh-CN" altLang="en-US" sz="1400" b="1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5" name="Rounded Rectangle 66">
            <a:extLst>
              <a:ext uri="{FF2B5EF4-FFF2-40B4-BE49-F238E27FC236}">
                <a16:creationId xmlns:a16="http://schemas.microsoft.com/office/drawing/2014/main" id="{908998DC-428B-729B-5744-C57A16B91F91}"/>
              </a:ext>
            </a:extLst>
          </p:cNvPr>
          <p:cNvSpPr/>
          <p:nvPr/>
        </p:nvSpPr>
        <p:spPr bwMode="auto">
          <a:xfrm>
            <a:off x="4138230" y="5068439"/>
            <a:ext cx="1616755" cy="6680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70"/>
            <a:r>
              <a:rPr lang="en-US" altLang="zh-CN" sz="1400" b="1" i="1" kern="0" dirty="0" err="1">
                <a:solidFill>
                  <a:schemeClr val="tx1"/>
                </a:solidFill>
                <a:ea typeface="微软雅黑"/>
              </a:rPr>
              <a:t>자회사</a:t>
            </a:r>
            <a:endParaRPr lang="en-US" altLang="zh-CN" sz="1400" b="1" i="1" kern="0" dirty="0" err="1">
              <a:solidFill>
                <a:schemeClr val="tx1"/>
              </a:solidFill>
              <a:ea typeface="微软雅黑" panose="020B0503020204020204" pitchFamily="34" charset="-122"/>
            </a:endParaRPr>
          </a:p>
          <a:p>
            <a:pPr algn="ctr" defTabSz="685670">
              <a:spcBef>
                <a:spcPts val="600"/>
              </a:spcBef>
            </a:pPr>
            <a:r>
              <a:rPr lang="en-US" altLang="zh-TW" sz="1400" kern="0" dirty="0">
                <a:solidFill>
                  <a:srgbClr val="0F0D0B"/>
                </a:solidFill>
                <a:ea typeface="微软雅黑"/>
              </a:rPr>
              <a:t>(</a:t>
            </a:r>
            <a:r>
              <a:rPr lang="en-US" altLang="zh-TW" sz="1400" kern="0" dirty="0" err="1">
                <a:solidFill>
                  <a:srgbClr val="0F0D0B"/>
                </a:solidFill>
                <a:ea typeface="微软雅黑"/>
              </a:rPr>
              <a:t>관할권</a:t>
            </a:r>
            <a:r>
              <a:rPr lang="en-US" altLang="zh-TW" sz="1400" kern="0" dirty="0">
                <a:solidFill>
                  <a:srgbClr val="0F0D0B"/>
                </a:solidFill>
                <a:ea typeface="微软雅黑"/>
              </a:rPr>
              <a:t> A)</a:t>
            </a:r>
            <a:endParaRPr lang="zh-CN" altLang="en-US" sz="1400" b="1" i="1" kern="0" dirty="0">
              <a:solidFill>
                <a:schemeClr val="tx1"/>
              </a:solidFill>
              <a:ea typeface="微软雅黑"/>
            </a:endParaRPr>
          </a:p>
        </p:txBody>
      </p:sp>
      <p:sp>
        <p:nvSpPr>
          <p:cNvPr id="6" name="Rounded Rectangle 66">
            <a:extLst>
              <a:ext uri="{FF2B5EF4-FFF2-40B4-BE49-F238E27FC236}">
                <a16:creationId xmlns:a16="http://schemas.microsoft.com/office/drawing/2014/main" id="{D4C2D649-D5D5-A435-EA83-2E0CF8485AF1}"/>
              </a:ext>
            </a:extLst>
          </p:cNvPr>
          <p:cNvSpPr/>
          <p:nvPr/>
        </p:nvSpPr>
        <p:spPr bwMode="auto">
          <a:xfrm>
            <a:off x="6875724" y="5050793"/>
            <a:ext cx="1616756" cy="6680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670"/>
            <a:r>
              <a:rPr lang="en-US" altLang="zh-CN" sz="1400" b="1" i="1" kern="0" dirty="0" err="1">
                <a:solidFill>
                  <a:schemeClr val="tx1"/>
                </a:solidFill>
                <a:ea typeface="微软雅黑"/>
              </a:rPr>
              <a:t>자회사</a:t>
            </a:r>
            <a:endParaRPr lang="en-US" altLang="zh-CN" sz="1400" b="1" i="1" kern="0" dirty="0" err="1">
              <a:solidFill>
                <a:schemeClr val="tx1"/>
              </a:solidFill>
              <a:ea typeface="微软雅黑" panose="020B0503020204020204" pitchFamily="34" charset="-122"/>
            </a:endParaRPr>
          </a:p>
          <a:p>
            <a:pPr algn="ctr" defTabSz="685670">
              <a:spcBef>
                <a:spcPts val="600"/>
              </a:spcBef>
            </a:pPr>
            <a:r>
              <a:rPr lang="en-US" altLang="zh-TW" sz="1400" kern="0" dirty="0">
                <a:solidFill>
                  <a:srgbClr val="0F0D0B"/>
                </a:solidFill>
                <a:ea typeface="微软雅黑"/>
              </a:rPr>
              <a:t>(</a:t>
            </a:r>
            <a:r>
              <a:rPr lang="en-US" altLang="zh-TW" sz="1400" kern="0" dirty="0" err="1">
                <a:solidFill>
                  <a:srgbClr val="0F0D0B"/>
                </a:solidFill>
                <a:ea typeface="微软雅黑"/>
              </a:rPr>
              <a:t>관할권</a:t>
            </a:r>
            <a:r>
              <a:rPr lang="en-US" altLang="zh-TW" sz="1400" kern="0" dirty="0">
                <a:solidFill>
                  <a:srgbClr val="0F0D0B"/>
                </a:solidFill>
                <a:ea typeface="微软雅黑"/>
              </a:rPr>
              <a:t> B)</a:t>
            </a:r>
            <a:endParaRPr lang="zh-CN" altLang="en-US" sz="1400" b="1" i="1" kern="0" dirty="0">
              <a:solidFill>
                <a:schemeClr val="tx1"/>
              </a:solidFill>
              <a:ea typeface="微软雅黑"/>
            </a:endParaRPr>
          </a:p>
        </p:txBody>
      </p:sp>
      <p:sp>
        <p:nvSpPr>
          <p:cNvPr id="7" name="TextBox 106">
            <a:extLst>
              <a:ext uri="{FF2B5EF4-FFF2-40B4-BE49-F238E27FC236}">
                <a16:creationId xmlns:a16="http://schemas.microsoft.com/office/drawing/2014/main" id="{BBE481BE-B63D-ABE9-6BA8-B625AA0D151E}"/>
              </a:ext>
            </a:extLst>
          </p:cNvPr>
          <p:cNvSpPr txBox="1"/>
          <p:nvPr/>
        </p:nvSpPr>
        <p:spPr>
          <a:xfrm>
            <a:off x="8555649" y="4153639"/>
            <a:ext cx="3193264" cy="13080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1270">
              <a:spcBef>
                <a:spcPct val="0"/>
              </a:spcBef>
              <a:spcAft>
                <a:spcPts val="600"/>
              </a:spcAft>
              <a:defRPr/>
            </a:pPr>
            <a:r>
              <a:rPr lang="ko-KR" altLang="en-US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적격</a:t>
            </a:r>
            <a:r>
              <a:rPr lang="en-US" altLang="ko-KR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 </a:t>
            </a:r>
            <a:r>
              <a:rPr lang="ko-KR" altLang="en-US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국내</a:t>
            </a:r>
            <a:r>
              <a:rPr lang="en-US" altLang="ko-KR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 </a:t>
            </a:r>
            <a:r>
              <a:rPr lang="ko-KR" altLang="en-US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최소</a:t>
            </a:r>
            <a:r>
              <a:rPr lang="en-US" altLang="ko-KR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 </a:t>
            </a:r>
            <a:r>
              <a:rPr lang="ko-KR" altLang="en-US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추가</a:t>
            </a:r>
            <a:r>
              <a:rPr lang="en-US" altLang="ko-KR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 </a:t>
            </a:r>
            <a:r>
              <a:rPr lang="ko-KR" altLang="en-US" sz="1400" b="1" kern="0" dirty="0">
                <a:solidFill>
                  <a:schemeClr val="accent5">
                    <a:lumMod val="75000"/>
                  </a:schemeClr>
                </a:solidFill>
                <a:ea typeface="+mn-lt"/>
                <a:cs typeface="+mn-lt"/>
              </a:rPr>
              <a:t>세금</a:t>
            </a:r>
            <a:r>
              <a:rPr lang="en-US" sz="1400" b="1" kern="0" dirty="0">
                <a:solidFill>
                  <a:schemeClr val="accent5">
                    <a:lumMod val="75000"/>
                  </a:schemeClr>
                </a:solidFill>
                <a:ea typeface="Microsoft YaHei"/>
                <a:cs typeface="Times New Roman"/>
              </a:rPr>
              <a:t> 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ea typeface="Microsoft YaHei"/>
                <a:cs typeface="Times New Roman"/>
              </a:rPr>
              <a:t>(QDMTT) </a:t>
            </a:r>
            <a:endParaRPr lang="en-US" dirty="0">
              <a:solidFill>
                <a:schemeClr val="accent5">
                  <a:lumMod val="75000"/>
                </a:schemeClr>
              </a:solidFill>
              <a:ea typeface="Microsoft YaHei"/>
              <a:cs typeface="Times New Roman"/>
            </a:endParaRPr>
          </a:p>
          <a:p>
            <a:pPr marL="361950" indent="-180975"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 dirty="0" err="1">
                <a:ea typeface="微软雅黑"/>
                <a:cs typeface="+mn-lt"/>
              </a:rPr>
              <a:t>관할권은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 err="1">
                <a:ea typeface="微软雅黑"/>
                <a:cs typeface="+mn-lt"/>
              </a:rPr>
              <a:t>자국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 err="1">
                <a:ea typeface="微软雅黑"/>
                <a:cs typeface="+mn-lt"/>
              </a:rPr>
              <a:t>내의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>
                <a:ea typeface="微软雅黑"/>
                <a:cs typeface="+mn-lt"/>
              </a:rPr>
              <a:t>법인에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>
                <a:ea typeface="微软雅黑"/>
                <a:cs typeface="+mn-lt"/>
              </a:rPr>
              <a:t>대해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>
                <a:ea typeface="微软雅黑"/>
                <a:cs typeface="+mn-lt"/>
              </a:rPr>
              <a:t>추가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>
                <a:ea typeface="微软雅黑"/>
                <a:cs typeface="+mn-lt"/>
              </a:rPr>
              <a:t>세금을</a:t>
            </a:r>
            <a:r>
              <a:rPr lang="en-US" sz="1200" dirty="0">
                <a:ea typeface="微软雅黑"/>
                <a:cs typeface="+mn-lt"/>
              </a:rPr>
              <a:t> 적용함.</a:t>
            </a:r>
          </a:p>
          <a:p>
            <a:pPr marL="361950" indent="-180975">
              <a:buClr>
                <a:srgbClr val="000000"/>
              </a:buClr>
              <a:buSzPts val="1200"/>
              <a:buFontTx/>
              <a:buChar char="•"/>
            </a:pPr>
            <a:r>
              <a:rPr lang="en-US" sz="1200" dirty="0">
                <a:ea typeface="微软雅黑"/>
                <a:cs typeface="+mn-lt"/>
              </a:rPr>
              <a:t>"</a:t>
            </a:r>
            <a:r>
              <a:rPr lang="ko-KR" altLang="en-US" sz="1200" dirty="0" err="1">
                <a:ea typeface="微软雅黑"/>
                <a:cs typeface="+mn-lt"/>
              </a:rPr>
              <a:t>적격</a:t>
            </a:r>
            <a:r>
              <a:rPr lang="en-US" sz="1200" dirty="0" err="1">
                <a:ea typeface="微软雅黑"/>
                <a:cs typeface="+mn-lt"/>
              </a:rPr>
              <a:t>"</a:t>
            </a:r>
            <a:r>
              <a:rPr lang="ko-KR" altLang="en-US" sz="1200" dirty="0" err="1">
                <a:ea typeface="微软雅黑"/>
                <a:cs typeface="+mn-lt"/>
              </a:rPr>
              <a:t>인</a:t>
            </a:r>
            <a:r>
              <a:rPr lang="en-US" sz="1200" dirty="0">
                <a:ea typeface="微软雅黑"/>
                <a:cs typeface="+mn-lt"/>
              </a:rPr>
              <a:t> </a:t>
            </a:r>
            <a:r>
              <a:rPr lang="ko-KR" altLang="en-US" sz="1200" dirty="0" err="1">
                <a:ea typeface="微软雅黑"/>
                <a:cs typeface="+mn-lt"/>
              </a:rPr>
              <a:t>경우</a:t>
            </a:r>
            <a:r>
              <a:rPr lang="en-US" sz="1200" dirty="0">
                <a:ea typeface="微软雅黑"/>
                <a:cs typeface="+mn-lt"/>
              </a:rPr>
              <a:t> IIR 및 UTPR보다 우선 적용됨.</a:t>
            </a:r>
            <a:endParaRPr lang="en-US" dirty="0"/>
          </a:p>
          <a:p>
            <a:pPr marL="361950" indent="-180975">
              <a:buClr>
                <a:srgbClr val="000000"/>
              </a:buClr>
              <a:buSzPts val="1200"/>
              <a:buFontTx/>
              <a:buChar char="•"/>
            </a:pPr>
            <a:endParaRPr lang="en-US" sz="1200" dirty="0">
              <a:cs typeface="Arial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28657CF-A690-D805-36F3-969D9CC3D4CE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4569529" y="2127309"/>
            <a:ext cx="638028" cy="581"/>
          </a:xfrm>
          <a:prstGeom prst="straightConnector1">
            <a:avLst/>
          </a:prstGeom>
          <a:ln w="38100">
            <a:solidFill>
              <a:srgbClr val="D04A02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D1480E1C-EF8B-5959-6B9B-3CC038966290}"/>
              </a:ext>
            </a:extLst>
          </p:cNvPr>
          <p:cNvCxnSpPr>
            <a:cxnSpLocks/>
          </p:cNvCxnSpPr>
          <p:nvPr/>
        </p:nvCxnSpPr>
        <p:spPr>
          <a:xfrm rot="5400000">
            <a:off x="4270842" y="3158017"/>
            <a:ext cx="2606508" cy="1214336"/>
          </a:xfrm>
          <a:prstGeom prst="bentConnector3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A1F51A42-AFB2-1E50-17D7-7E6E9E5A315C}"/>
              </a:ext>
            </a:extLst>
          </p:cNvPr>
          <p:cNvCxnSpPr>
            <a:cxnSpLocks/>
          </p:cNvCxnSpPr>
          <p:nvPr/>
        </p:nvCxnSpPr>
        <p:spPr>
          <a:xfrm rot="16200000" flipH="1">
            <a:off x="5658572" y="2996655"/>
            <a:ext cx="2588862" cy="1523158"/>
          </a:xfrm>
          <a:prstGeom prst="bentConnector3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3FF6F6-3BB9-D76D-C01C-D85E96BF2E66}"/>
              </a:ext>
            </a:extLst>
          </p:cNvPr>
          <p:cNvCxnSpPr>
            <a:cxnSpLocks/>
          </p:cNvCxnSpPr>
          <p:nvPr/>
        </p:nvCxnSpPr>
        <p:spPr>
          <a:xfrm flipV="1">
            <a:off x="3759200" y="5402479"/>
            <a:ext cx="379030" cy="6076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4825CF5-1F77-5FF8-A7A5-428DE7679001}"/>
              </a:ext>
            </a:extLst>
          </p:cNvPr>
          <p:cNvSpPr/>
          <p:nvPr/>
        </p:nvSpPr>
        <p:spPr>
          <a:xfrm>
            <a:off x="9503845" y="3356216"/>
            <a:ext cx="12183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accent5">
                    <a:lumMod val="75000"/>
                  </a:schemeClr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1</a:t>
            </a:r>
            <a:endParaRPr lang="en-GB" sz="5400" b="1" dirty="0">
              <a:ln/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4CD587-6340-89C9-F393-D701936F3025}"/>
              </a:ext>
            </a:extLst>
          </p:cNvPr>
          <p:cNvSpPr/>
          <p:nvPr/>
        </p:nvSpPr>
        <p:spPr>
          <a:xfrm>
            <a:off x="1667788" y="3691974"/>
            <a:ext cx="12183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accent2">
                    <a:lumMod val="75000"/>
                  </a:schemeClr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3</a:t>
            </a:r>
            <a:endParaRPr lang="en-GB" sz="5400" b="1" cap="none" spc="0" dirty="0">
              <a:ln/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0EBCF3-DD01-A525-DD60-C5339575ABE4}"/>
              </a:ext>
            </a:extLst>
          </p:cNvPr>
          <p:cNvSpPr txBox="1"/>
          <p:nvPr/>
        </p:nvSpPr>
        <p:spPr>
          <a:xfrm>
            <a:off x="7173990" y="5736519"/>
            <a:ext cx="215955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A3202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ETR &lt; 15%</a:t>
            </a:r>
            <a:endParaRPr lang="en-GB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A79005-2671-115C-2261-1CAEEB909DA7}"/>
              </a:ext>
            </a:extLst>
          </p:cNvPr>
          <p:cNvSpPr/>
          <p:nvPr/>
        </p:nvSpPr>
        <p:spPr>
          <a:xfrm>
            <a:off x="1660419" y="1152100"/>
            <a:ext cx="12183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5400" b="1" cap="none" spc="0" dirty="0">
                <a:ln/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2</a:t>
            </a:r>
          </a:p>
        </p:txBody>
      </p:sp>
      <p:sp>
        <p:nvSpPr>
          <p:cNvPr id="16" name="Google Shape;2211;p324">
            <a:extLst>
              <a:ext uri="{FF2B5EF4-FFF2-40B4-BE49-F238E27FC236}">
                <a16:creationId xmlns:a16="http://schemas.microsoft.com/office/drawing/2014/main" id="{15CF2765-888B-A57D-A10F-FE39435DBAAE}"/>
              </a:ext>
            </a:extLst>
          </p:cNvPr>
          <p:cNvSpPr txBox="1">
            <a:spLocks/>
          </p:cNvSpPr>
          <p:nvPr/>
        </p:nvSpPr>
        <p:spPr>
          <a:xfrm>
            <a:off x="277905" y="267932"/>
            <a:ext cx="10444246" cy="43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6700">
              <a:lnSpc>
                <a:spcPct val="85000"/>
              </a:lnSpc>
              <a:spcBef>
                <a:spcPts val="0"/>
              </a:spcBef>
              <a:defRPr/>
            </a:pP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BEPS 2.0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필러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2 –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주요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부과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규칙</a:t>
            </a:r>
            <a:endParaRPr lang="en-US" dirty="0">
              <a:solidFill>
                <a:schemeClr val="accent5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2211;p324">
            <a:extLst>
              <a:ext uri="{FF2B5EF4-FFF2-40B4-BE49-F238E27FC236}">
                <a16:creationId xmlns:a16="http://schemas.microsoft.com/office/drawing/2014/main" id="{15CF2765-888B-A57D-A10F-FE39435DBAAE}"/>
              </a:ext>
            </a:extLst>
          </p:cNvPr>
          <p:cNvSpPr txBox="1">
            <a:spLocks/>
          </p:cNvSpPr>
          <p:nvPr/>
        </p:nvSpPr>
        <p:spPr>
          <a:xfrm>
            <a:off x="277905" y="267932"/>
            <a:ext cx="10444246" cy="878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BEPS 2.0 </a:t>
            </a:r>
            <a:r>
              <a:rPr lang="ko-KR" altLang="en-US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필러</a:t>
            </a:r>
            <a:r>
              <a:rPr lang="en-GB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 2 – </a:t>
            </a:r>
            <a:r>
              <a:rPr lang="ko-KR" altLang="en-US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주요</a:t>
            </a:r>
            <a:r>
              <a:rPr lang="en-GB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 </a:t>
            </a:r>
            <a:r>
              <a:rPr lang="ko-KR" altLang="en-US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부과</a:t>
            </a:r>
            <a:r>
              <a:rPr lang="en-GB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 </a:t>
            </a:r>
            <a:r>
              <a:rPr lang="ko-KR" altLang="en-US" sz="3200" dirty="0">
                <a:solidFill>
                  <a:schemeClr val="accent5"/>
                </a:solidFill>
                <a:latin typeface="Arial"/>
                <a:ea typeface="+mn-ea"/>
                <a:cs typeface="Arial"/>
              </a:rPr>
              <a:t>규칙</a:t>
            </a:r>
            <a:endParaRPr lang="en-GB" sz="3200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  <a:p>
            <a:pPr marL="266700">
              <a:lnSpc>
                <a:spcPct val="85000"/>
              </a:lnSpc>
              <a:spcBef>
                <a:spcPts val="0"/>
              </a:spcBef>
              <a:buSzPts val="3200"/>
              <a:defRPr/>
            </a:pPr>
            <a:endParaRPr lang="en-GB" sz="3200" dirty="0">
              <a:solidFill>
                <a:schemeClr val="accent5"/>
              </a:solidFill>
              <a:latin typeface="Georgia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D9BE7FC-FF07-2BCD-229D-252B9BB191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07" y="1452286"/>
            <a:ext cx="12079386" cy="395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311E5C8-1150-7DD0-8E3F-DE5C9A8DC2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261858"/>
              </p:ext>
            </p:extLst>
          </p:nvPr>
        </p:nvGraphicFramePr>
        <p:xfrm>
          <a:off x="659297" y="1053548"/>
          <a:ext cx="5436704" cy="4979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AD27BC5-4615-FBCB-FE58-61CE80EC331A}"/>
              </a:ext>
            </a:extLst>
          </p:cNvPr>
          <p:cNvSpPr txBox="1"/>
          <p:nvPr/>
        </p:nvSpPr>
        <p:spPr>
          <a:xfrm>
            <a:off x="6477763" y="4853053"/>
            <a:ext cx="5096735" cy="164660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endParaRPr lang="en-GB" sz="1600" dirty="0"/>
          </a:p>
          <a:p>
            <a:r>
              <a:rPr lang="en-GB" sz="1400" dirty="0">
                <a:latin typeface="Georgia"/>
              </a:rPr>
              <a:t>  </a:t>
            </a:r>
            <a:r>
              <a:rPr lang="ko-KR" altLang="en-GB" sz="1400" dirty="0">
                <a:latin typeface="Georgia"/>
              </a:rPr>
              <a:t>보완세</a:t>
            </a:r>
            <a:r>
              <a:rPr lang="en-GB" sz="1400" dirty="0">
                <a:latin typeface="Georgia"/>
              </a:rPr>
              <a:t> (</a:t>
            </a:r>
            <a:r>
              <a:rPr lang="ko-KR" altLang="en-GB" sz="1400" dirty="0">
                <a:latin typeface="Georgia"/>
              </a:rPr>
              <a:t>법인세</a:t>
            </a:r>
            <a:r>
              <a:rPr lang="en-GB" sz="1400" dirty="0">
                <a:latin typeface="Georgia"/>
              </a:rPr>
              <a:t>) </a:t>
            </a:r>
          </a:p>
          <a:p>
            <a:r>
              <a:rPr lang="en-GB" sz="1100" dirty="0">
                <a:latin typeface="Georgia"/>
              </a:rPr>
              <a:t>       – </a:t>
            </a:r>
            <a:r>
              <a:rPr lang="ko-KR" altLang="en-GB" sz="1100" dirty="0">
                <a:latin typeface="Georgia"/>
              </a:rPr>
              <a:t>법인</a:t>
            </a:r>
            <a:r>
              <a:rPr lang="en-GB" altLang="ko-KR" sz="1100" dirty="0">
                <a:latin typeface="Georgia"/>
              </a:rPr>
              <a:t> </a:t>
            </a:r>
            <a:r>
              <a:rPr lang="ko-KR" altLang="en-GB" sz="1100" dirty="0">
                <a:latin typeface="Georgia"/>
              </a:rPr>
              <a:t>이익에</a:t>
            </a:r>
            <a:r>
              <a:rPr lang="en-GB" altLang="ko-KR" sz="1100" dirty="0">
                <a:latin typeface="Georgia"/>
              </a:rPr>
              <a:t> </a:t>
            </a:r>
            <a:r>
              <a:rPr lang="ko-KR" altLang="en-GB" sz="1100" dirty="0">
                <a:latin typeface="Georgia"/>
              </a:rPr>
              <a:t>대해</a:t>
            </a:r>
            <a:r>
              <a:rPr lang="en-GB" altLang="ko-KR" sz="1100" dirty="0">
                <a:latin typeface="Georgia"/>
              </a:rPr>
              <a:t> </a:t>
            </a:r>
            <a:r>
              <a:rPr lang="en-GB" sz="1100" dirty="0">
                <a:latin typeface="Georgia"/>
              </a:rPr>
              <a:t>12% </a:t>
            </a:r>
          </a:p>
          <a:p>
            <a:endParaRPr lang="en-GB" sz="500" dirty="0">
              <a:latin typeface="Georgia" panose="02040502050405020303" pitchFamily="18" charset="0"/>
            </a:endParaRPr>
          </a:p>
          <a:p>
            <a:r>
              <a:rPr lang="en-GB" sz="1400" dirty="0">
                <a:latin typeface="Georgia"/>
              </a:rPr>
              <a:t>  </a:t>
            </a:r>
            <a:r>
              <a:rPr lang="ko-KR" altLang="en-GB" sz="1400" dirty="0" err="1">
                <a:latin typeface="Georgia"/>
              </a:rPr>
              <a:t>전문세</a:t>
            </a:r>
            <a:r>
              <a:rPr lang="en-GB" sz="1400" dirty="0">
                <a:latin typeface="Georgia"/>
              </a:rPr>
              <a:t>(</a:t>
            </a:r>
            <a:r>
              <a:rPr lang="ko-KR" altLang="en-GB" sz="1400" dirty="0">
                <a:latin typeface="Georgia"/>
              </a:rPr>
              <a:t>개인소득세</a:t>
            </a:r>
            <a:r>
              <a:rPr lang="en-GB" sz="1400" dirty="0">
                <a:latin typeface="Georgia"/>
              </a:rPr>
              <a:t>) </a:t>
            </a:r>
          </a:p>
          <a:p>
            <a:r>
              <a:rPr lang="en-GB" sz="1100" dirty="0">
                <a:latin typeface="Georgia"/>
              </a:rPr>
              <a:t>       – </a:t>
            </a:r>
            <a:r>
              <a:rPr lang="ko-KR" altLang="en-GB" sz="1100" dirty="0">
                <a:latin typeface="Georgia"/>
              </a:rPr>
              <a:t>개인</a:t>
            </a:r>
            <a:r>
              <a:rPr lang="en-GB" sz="1100" dirty="0">
                <a:latin typeface="Georgia"/>
              </a:rPr>
              <a:t> </a:t>
            </a:r>
            <a:r>
              <a:rPr lang="ko-KR" altLang="en-GB" sz="1100" dirty="0">
                <a:latin typeface="Georgia"/>
              </a:rPr>
              <a:t>소득에</a:t>
            </a:r>
            <a:r>
              <a:rPr lang="en-GB" sz="1100" dirty="0">
                <a:latin typeface="Georgia"/>
              </a:rPr>
              <a:t> </a:t>
            </a:r>
            <a:r>
              <a:rPr lang="ko-KR" altLang="en-GB" sz="1100" dirty="0">
                <a:latin typeface="Georgia"/>
              </a:rPr>
              <a:t>대해</a:t>
            </a:r>
            <a:r>
              <a:rPr lang="en-GB" sz="1100" dirty="0">
                <a:latin typeface="Georgia"/>
              </a:rPr>
              <a:t> </a:t>
            </a:r>
            <a:r>
              <a:rPr lang="ko-KR" altLang="en-GB" sz="1100" dirty="0">
                <a:latin typeface="Georgia"/>
              </a:rPr>
              <a:t>실질적으로</a:t>
            </a:r>
            <a:r>
              <a:rPr lang="en-GB" altLang="ko-KR" sz="1100" dirty="0">
                <a:latin typeface="Georgia"/>
              </a:rPr>
              <a:t> </a:t>
            </a:r>
            <a:r>
              <a:rPr lang="en-GB" sz="1100" dirty="0">
                <a:latin typeface="Georgia"/>
              </a:rPr>
              <a:t>6.5% </a:t>
            </a:r>
            <a:r>
              <a:rPr lang="ko-KR" altLang="en-GB" sz="1100" dirty="0">
                <a:latin typeface="Georgia"/>
              </a:rPr>
              <a:t>부과</a:t>
            </a:r>
            <a:endParaRPr lang="en-GB" sz="1100" dirty="0">
              <a:latin typeface="Georgia"/>
            </a:endParaRPr>
          </a:p>
          <a:p>
            <a:endParaRPr lang="en-GB" sz="500" dirty="0">
              <a:latin typeface="Georgia" panose="02040502050405020303" pitchFamily="18" charset="0"/>
            </a:endParaRPr>
          </a:p>
          <a:p>
            <a:r>
              <a:rPr lang="en-GB" sz="1400" dirty="0">
                <a:latin typeface="Georgia"/>
              </a:rPr>
              <a:t>  </a:t>
            </a:r>
            <a:r>
              <a:rPr lang="ko-KR" altLang="en-GB" sz="1400" err="1">
                <a:latin typeface="Georgia"/>
              </a:rPr>
              <a:t>재산세</a:t>
            </a:r>
            <a:endParaRPr lang="en-GB" sz="1400" err="1">
              <a:latin typeface="Georgia" panose="02040502050405020303" pitchFamily="18" charset="0"/>
            </a:endParaRPr>
          </a:p>
          <a:p>
            <a:r>
              <a:rPr lang="en-GB" sz="1100" dirty="0">
                <a:latin typeface="Georgia"/>
              </a:rPr>
              <a:t>       – </a:t>
            </a:r>
            <a:r>
              <a:rPr lang="ko-KR" altLang="en-GB" sz="1100" dirty="0">
                <a:latin typeface="Georgia"/>
              </a:rPr>
              <a:t>임대</a:t>
            </a:r>
            <a:r>
              <a:rPr lang="en-GB" sz="1100" dirty="0">
                <a:latin typeface="Georgia"/>
              </a:rPr>
              <a:t> </a:t>
            </a:r>
            <a:r>
              <a:rPr lang="ko-KR" altLang="en-GB" sz="1100" dirty="0">
                <a:latin typeface="Georgia"/>
              </a:rPr>
              <a:t>소득에</a:t>
            </a:r>
            <a:r>
              <a:rPr lang="en-GB" altLang="ko-KR" sz="1100" dirty="0">
                <a:latin typeface="Georgia"/>
              </a:rPr>
              <a:t> </a:t>
            </a:r>
            <a:r>
              <a:rPr lang="ko-KR" altLang="ko-KR" sz="1100" dirty="0">
                <a:latin typeface="Georgia"/>
              </a:rPr>
              <a:t>대해</a:t>
            </a:r>
            <a:r>
              <a:rPr lang="en-GB" altLang="ko-KR" sz="1100" dirty="0">
                <a:latin typeface="Georgia"/>
              </a:rPr>
              <a:t> </a:t>
            </a:r>
            <a:r>
              <a:rPr lang="en-GB" sz="1100" dirty="0">
                <a:latin typeface="Georgia"/>
              </a:rPr>
              <a:t>8% </a:t>
            </a:r>
            <a:r>
              <a:rPr lang="ko-KR" altLang="en-GB" sz="1100" dirty="0">
                <a:latin typeface="Georgia"/>
              </a:rPr>
              <a:t>또는</a:t>
            </a:r>
            <a:r>
              <a:rPr lang="en-GB" altLang="ko-KR" sz="1100" dirty="0">
                <a:latin typeface="Georgia"/>
              </a:rPr>
              <a:t> </a:t>
            </a:r>
            <a:r>
              <a:rPr lang="en-GB" altLang="ko-KR" sz="1100" dirty="0" err="1">
                <a:latin typeface="Georgia"/>
              </a:rPr>
              <a:t>자가</a:t>
            </a:r>
            <a:r>
              <a:rPr lang="en-GB" altLang="ko-KR" sz="1100" dirty="0">
                <a:latin typeface="Georgia"/>
              </a:rPr>
              <a:t> </a:t>
            </a:r>
            <a:r>
              <a:rPr lang="en-GB" altLang="ko-KR" sz="1100" dirty="0" err="1">
                <a:latin typeface="Georgia"/>
              </a:rPr>
              <a:t>사용</a:t>
            </a:r>
            <a:r>
              <a:rPr lang="en-GB" altLang="ko-KR" sz="1100" dirty="0">
                <a:latin typeface="Georgia"/>
              </a:rPr>
              <a:t> </a:t>
            </a:r>
            <a:r>
              <a:rPr lang="ko-KR" altLang="ko-KR" sz="1100" dirty="0">
                <a:latin typeface="Georgia"/>
              </a:rPr>
              <a:t>가치는</a:t>
            </a:r>
            <a:r>
              <a:rPr lang="en-GB" altLang="ko-KR" sz="1100" dirty="0">
                <a:latin typeface="Georgia"/>
              </a:rPr>
              <a:t> </a:t>
            </a:r>
            <a:r>
              <a:rPr lang="en-GB" sz="1100">
                <a:latin typeface="Georgia"/>
              </a:rPr>
              <a:t>6% </a:t>
            </a:r>
            <a:r>
              <a:rPr lang="ko-KR" altLang="en-GB" sz="1100">
                <a:latin typeface="Georgia"/>
              </a:rPr>
              <a:t>부과</a:t>
            </a:r>
            <a:endParaRPr lang="ko-KR" altLang="en-GB" sz="1100" dirty="0">
              <a:latin typeface="Georgi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D88CC3-9ADA-300D-E52B-6C3D0BD82B0A}"/>
              </a:ext>
            </a:extLst>
          </p:cNvPr>
          <p:cNvSpPr txBox="1"/>
          <p:nvPr/>
        </p:nvSpPr>
        <p:spPr>
          <a:xfrm>
            <a:off x="6477763" y="2554748"/>
            <a:ext cx="5436704" cy="2031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 rtlCol="0" anchor="t">
            <a:spAutoFit/>
          </a:bodyPr>
          <a:lstStyle>
            <a:defPPr>
              <a:defRPr lang="zh-CN"/>
            </a:defPPr>
          </a:lstStyle>
          <a:p>
            <a:r>
              <a:rPr lang="en-GB" sz="500" dirty="0">
                <a:latin typeface="Georgia" panose="02040502050405020303" pitchFamily="18" charset="0"/>
              </a:rPr>
              <a:t>   </a:t>
            </a:r>
          </a:p>
          <a:p>
            <a:r>
              <a:rPr lang="en-GB" sz="1400" dirty="0">
                <a:latin typeface="Georgia"/>
              </a:rPr>
              <a:t>   </a:t>
            </a:r>
            <a:r>
              <a:rPr lang="ko-KR" altLang="en-GB" sz="1400" dirty="0" err="1">
                <a:latin typeface="Georgia"/>
              </a:rPr>
              <a:t>관광세</a:t>
            </a:r>
            <a:endParaRPr lang="ko-KR" altLang="en-GB" sz="1400" dirty="0" err="1">
              <a:latin typeface="Georgia" panose="02040502050405020303" pitchFamily="18" charset="0"/>
            </a:endParaRPr>
          </a:p>
          <a:p>
            <a:r>
              <a:rPr lang="en-GB" sz="1100" dirty="0">
                <a:latin typeface="Georgia"/>
              </a:rPr>
              <a:t>        - </a:t>
            </a:r>
            <a:r>
              <a:rPr lang="ko-KR" altLang="en-GB" sz="1100" dirty="0" err="1">
                <a:ea typeface="+mn-lt"/>
                <a:cs typeface="+mn-lt"/>
              </a:rPr>
              <a:t>마카오의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 err="1">
                <a:ea typeface="+mn-lt"/>
                <a:cs typeface="+mn-lt"/>
              </a:rPr>
              <a:t>호텔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 err="1">
                <a:ea typeface="+mn-lt"/>
                <a:cs typeface="+mn-lt"/>
              </a:rPr>
              <a:t>등에서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제공하는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서비스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청구서에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대해</a:t>
            </a:r>
            <a:r>
              <a:rPr lang="en-GB" sz="1100" dirty="0">
                <a:ea typeface="+mn-lt"/>
                <a:cs typeface="+mn-lt"/>
              </a:rPr>
              <a:t> 5% </a:t>
            </a:r>
            <a:r>
              <a:rPr lang="ko-KR" altLang="en-GB" sz="1100" dirty="0">
                <a:ea typeface="+mn-lt"/>
                <a:cs typeface="+mn-lt"/>
              </a:rPr>
              <a:t>부과</a:t>
            </a:r>
            <a:endParaRPr lang="en-GB" sz="1100" dirty="0">
              <a:ea typeface="+mn-lt"/>
              <a:cs typeface="+mn-lt"/>
            </a:endParaRPr>
          </a:p>
          <a:p>
            <a:endParaRPr lang="en-GB" sz="500" dirty="0">
              <a:latin typeface="Georgia" panose="02040502050405020303" pitchFamily="18" charset="0"/>
            </a:endParaRPr>
          </a:p>
          <a:p>
            <a:r>
              <a:rPr lang="en-GB" sz="1400" dirty="0">
                <a:latin typeface="Georgia"/>
              </a:rPr>
              <a:t>   </a:t>
            </a:r>
            <a:r>
              <a:rPr lang="ko-KR" altLang="en-GB" sz="1400" dirty="0">
                <a:latin typeface="Georgia"/>
              </a:rPr>
              <a:t>소비세</a:t>
            </a:r>
            <a:endParaRPr lang="en-GB" sz="1400" dirty="0">
              <a:latin typeface="Georgia"/>
            </a:endParaRPr>
          </a:p>
          <a:p>
            <a:r>
              <a:rPr lang="en-GB" sz="1100" dirty="0">
                <a:latin typeface="Georgia"/>
              </a:rPr>
              <a:t>       - </a:t>
            </a:r>
            <a:r>
              <a:rPr lang="ko-KR" altLang="en-GB" sz="1100" dirty="0">
                <a:ea typeface="+mn-lt"/>
                <a:cs typeface="+mn-lt"/>
              </a:rPr>
              <a:t>마카오로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반입되는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담배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및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주류에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대해서만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부과</a:t>
            </a:r>
            <a:endParaRPr lang="en-GB" sz="1100" dirty="0">
              <a:ea typeface="+mn-lt"/>
              <a:cs typeface="+mn-lt"/>
            </a:endParaRPr>
          </a:p>
          <a:p>
            <a:endParaRPr lang="en-GB" sz="500" dirty="0">
              <a:latin typeface="Georgia" panose="02040502050405020303" pitchFamily="18" charset="0"/>
            </a:endParaRPr>
          </a:p>
          <a:p>
            <a:r>
              <a:rPr lang="ko-KR" altLang="en-GB" sz="1400" dirty="0">
                <a:latin typeface="Georgia"/>
              </a:rPr>
              <a:t>    차량세</a:t>
            </a:r>
            <a:endParaRPr lang="en-GB" sz="1400" dirty="0">
              <a:latin typeface="Georgia" panose="02040502050405020303" pitchFamily="18" charset="0"/>
            </a:endParaRPr>
          </a:p>
          <a:p>
            <a:r>
              <a:rPr lang="en-GB" sz="1400" dirty="0">
                <a:latin typeface="Georgia"/>
              </a:rPr>
              <a:t>      - </a:t>
            </a:r>
            <a:r>
              <a:rPr lang="ko-KR" altLang="en-GB" sz="1100" dirty="0">
                <a:ea typeface="+mn-lt"/>
                <a:cs typeface="+mn-lt"/>
              </a:rPr>
              <a:t>소비자에게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판매되는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신규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자동차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및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자가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사용을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위한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신규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자동차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수입에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대해</a:t>
            </a:r>
            <a:r>
              <a:rPr lang="en-GB" sz="1100" dirty="0">
                <a:ea typeface="+mn-lt"/>
                <a:cs typeface="+mn-lt"/>
              </a:rPr>
              <a:t> </a:t>
            </a:r>
            <a:r>
              <a:rPr lang="ko-KR" altLang="en-GB" sz="1100" dirty="0">
                <a:ea typeface="+mn-lt"/>
                <a:cs typeface="+mn-lt"/>
              </a:rPr>
              <a:t>부과</a:t>
            </a:r>
            <a:endParaRPr lang="en-GB" sz="1100" dirty="0">
              <a:latin typeface="Georgia"/>
              <a:cs typeface="Arial"/>
            </a:endParaRPr>
          </a:p>
          <a:p>
            <a:endParaRPr lang="en-GB" sz="500" dirty="0">
              <a:latin typeface="Georgia" panose="02040502050405020303" pitchFamily="18" charset="0"/>
            </a:endParaRPr>
          </a:p>
          <a:p>
            <a:r>
              <a:rPr lang="en-GB" sz="1400">
                <a:latin typeface="Georgia"/>
              </a:rPr>
              <a:t>   </a:t>
            </a:r>
            <a:r>
              <a:rPr lang="ko-KR" altLang="en-GB" sz="1400">
                <a:latin typeface="Georgia"/>
              </a:rPr>
              <a:t>인감세</a:t>
            </a:r>
            <a:endParaRPr lang="ko-KR" altLang="en-GB" sz="1400">
              <a:latin typeface="Georgia" panose="02040502050405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1E4F27-0E35-EAFB-7D80-C7581A791CCC}"/>
              </a:ext>
            </a:extLst>
          </p:cNvPr>
          <p:cNvSpPr txBox="1"/>
          <p:nvPr/>
        </p:nvSpPr>
        <p:spPr>
          <a:xfrm>
            <a:off x="6286882" y="4622220"/>
            <a:ext cx="2385391" cy="40011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ko-KR" altLang="en-GB" sz="2000" dirty="0">
                <a:solidFill>
                  <a:schemeClr val="bg1">
                    <a:lumMod val="95000"/>
                  </a:schemeClr>
                </a:solidFill>
                <a:latin typeface="Georgia"/>
              </a:rPr>
              <a:t>직접세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0D316D-5A94-3FB6-F77D-C90EEDFE33A4}"/>
              </a:ext>
            </a:extLst>
          </p:cNvPr>
          <p:cNvSpPr txBox="1"/>
          <p:nvPr/>
        </p:nvSpPr>
        <p:spPr>
          <a:xfrm>
            <a:off x="6286882" y="2236339"/>
            <a:ext cx="2385391" cy="40011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ko-KR" altLang="en-GB" sz="2000" dirty="0">
                <a:solidFill>
                  <a:schemeClr val="bg1">
                    <a:lumMod val="95000"/>
                  </a:schemeClr>
                </a:solidFill>
                <a:latin typeface="Georgia"/>
              </a:rPr>
              <a:t>간접세</a:t>
            </a:r>
            <a:endParaRPr lang="en-GB" sz="2000" dirty="0">
              <a:solidFill>
                <a:schemeClr val="bg1">
                  <a:lumMod val="9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5BAB46-18BA-A64F-2CFD-DAF3061F9379}"/>
              </a:ext>
            </a:extLst>
          </p:cNvPr>
          <p:cNvSpPr txBox="1"/>
          <p:nvPr/>
        </p:nvSpPr>
        <p:spPr>
          <a:xfrm>
            <a:off x="6477763" y="1878639"/>
            <a:ext cx="5436704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 rtlCol="0" anchor="t">
            <a:spAutoFit/>
          </a:bodyPr>
          <a:lstStyle>
            <a:defPPr>
              <a:defRPr lang="zh-CN"/>
            </a:defPPr>
          </a:lstStyle>
          <a:p>
            <a:r>
              <a:rPr lang="en-GB" sz="1100" dirty="0" err="1">
                <a:solidFill>
                  <a:srgbClr val="464646"/>
                </a:solidFill>
                <a:ea typeface="+mn-lt"/>
                <a:cs typeface="+mn-lt"/>
              </a:rPr>
              <a:t>게임</a:t>
            </a:r>
            <a:r>
              <a:rPr lang="en-GB" sz="1100" dirty="0">
                <a:solidFill>
                  <a:srgbClr val="464646"/>
                </a:solidFill>
                <a:ea typeface="+mn-lt"/>
                <a:cs typeface="+mn-lt"/>
              </a:rPr>
              <a:t> </a:t>
            </a:r>
            <a:r>
              <a:rPr lang="ko-KR" altLang="en-GB" sz="1100" dirty="0">
                <a:solidFill>
                  <a:srgbClr val="464646"/>
                </a:solidFill>
                <a:ea typeface="+mn-lt"/>
                <a:cs typeface="+mn-lt"/>
              </a:rPr>
              <a:t>면허자가</a:t>
            </a:r>
            <a:r>
              <a:rPr lang="en-GB" sz="1100" dirty="0">
                <a:solidFill>
                  <a:srgbClr val="464646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rgbClr val="464646"/>
                </a:solidFill>
                <a:ea typeface="+mn-lt"/>
                <a:cs typeface="+mn-lt"/>
              </a:rPr>
              <a:t>얻는</a:t>
            </a:r>
            <a:r>
              <a:rPr lang="en-GB" sz="1100" dirty="0">
                <a:solidFill>
                  <a:srgbClr val="464646"/>
                </a:solidFill>
                <a:ea typeface="+mn-lt"/>
                <a:cs typeface="+mn-lt"/>
              </a:rPr>
              <a:t> 총 </a:t>
            </a:r>
            <a:r>
              <a:rPr lang="en-GB" sz="1100" dirty="0" err="1">
                <a:solidFill>
                  <a:srgbClr val="464646"/>
                </a:solidFill>
                <a:ea typeface="+mn-lt"/>
                <a:cs typeface="+mn-lt"/>
              </a:rPr>
              <a:t>게임</a:t>
            </a:r>
            <a:r>
              <a:rPr lang="en-GB" sz="1100" dirty="0">
                <a:solidFill>
                  <a:srgbClr val="464646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rgbClr val="464646"/>
                </a:solidFill>
                <a:ea typeface="+mn-lt"/>
                <a:cs typeface="+mn-lt"/>
              </a:rPr>
              <a:t>수익에</a:t>
            </a:r>
            <a:r>
              <a:rPr lang="en-GB" sz="1100" dirty="0">
                <a:solidFill>
                  <a:srgbClr val="464646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rgbClr val="464646"/>
                </a:solidFill>
                <a:ea typeface="+mn-lt"/>
                <a:cs typeface="+mn-lt"/>
              </a:rPr>
              <a:t>대해</a:t>
            </a:r>
            <a:r>
              <a:rPr lang="en-GB" sz="1100" dirty="0">
                <a:solidFill>
                  <a:srgbClr val="464646"/>
                </a:solidFill>
                <a:ea typeface="+mn-lt"/>
                <a:cs typeface="+mn-lt"/>
              </a:rPr>
              <a:t> 35% </a:t>
            </a:r>
            <a:r>
              <a:rPr lang="en-GB" sz="1100" dirty="0" err="1">
                <a:solidFill>
                  <a:srgbClr val="464646"/>
                </a:solidFill>
                <a:ea typeface="+mn-lt"/>
                <a:cs typeface="+mn-lt"/>
              </a:rPr>
              <a:t>부과</a:t>
            </a:r>
            <a:endParaRPr lang="en-US" dirty="0" err="1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E90304-8D0C-F703-CFDA-33B197C4EEA9}"/>
              </a:ext>
            </a:extLst>
          </p:cNvPr>
          <p:cNvSpPr txBox="1"/>
          <p:nvPr/>
        </p:nvSpPr>
        <p:spPr>
          <a:xfrm>
            <a:off x="6286882" y="1476970"/>
            <a:ext cx="2385391" cy="400110"/>
          </a:xfrm>
          <a:prstGeom prst="rect">
            <a:avLst/>
          </a:prstGeom>
          <a:solidFill>
            <a:srgbClr val="0BAEBA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ko-KR" altLang="en-GB" sz="2000" dirty="0" err="1">
                <a:solidFill>
                  <a:schemeClr val="bg1">
                    <a:lumMod val="95000"/>
                  </a:schemeClr>
                </a:solidFill>
                <a:latin typeface="Georgia"/>
              </a:rPr>
              <a:t>게임세</a:t>
            </a:r>
            <a:endParaRPr lang="en-GB" sz="2000" dirty="0" err="1">
              <a:solidFill>
                <a:schemeClr val="bg1">
                  <a:lumMod val="9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" name="Google Shape;2211;p324">
            <a:extLst>
              <a:ext uri="{FF2B5EF4-FFF2-40B4-BE49-F238E27FC236}">
                <a16:creationId xmlns:a16="http://schemas.microsoft.com/office/drawing/2014/main" id="{1975AE73-E9FE-11F9-3378-8B39FB81B05E}"/>
              </a:ext>
            </a:extLst>
          </p:cNvPr>
          <p:cNvSpPr txBox="1">
            <a:spLocks/>
          </p:cNvSpPr>
          <p:nvPr/>
        </p:nvSpPr>
        <p:spPr>
          <a:xfrm>
            <a:off x="277905" y="267932"/>
            <a:ext cx="10444246" cy="43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6700">
              <a:lnSpc>
                <a:spcPct val="85000"/>
              </a:lnSpc>
              <a:spcBef>
                <a:spcPts val="0"/>
              </a:spcBef>
              <a:defRPr/>
            </a:pP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마카오</a:t>
            </a:r>
            <a:r>
              <a:rPr lang="en-GB" altLang="ko-KR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공공</a:t>
            </a:r>
            <a:r>
              <a:rPr lang="en-GB" altLang="ko-KR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수입</a:t>
            </a:r>
            <a:r>
              <a:rPr lang="en-GB" altLang="ko-KR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개요</a:t>
            </a:r>
            <a:endParaRPr lang="en-US" dirty="0">
              <a:solidFill>
                <a:schemeClr val="accent5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95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2211;p324">
            <a:extLst>
              <a:ext uri="{FF2B5EF4-FFF2-40B4-BE49-F238E27FC236}">
                <a16:creationId xmlns:a16="http://schemas.microsoft.com/office/drawing/2014/main" id="{E85A3FAD-6C97-194C-6241-037C75F74E1C}"/>
              </a:ext>
            </a:extLst>
          </p:cNvPr>
          <p:cNvSpPr txBox="1">
            <a:spLocks/>
          </p:cNvSpPr>
          <p:nvPr/>
        </p:nvSpPr>
        <p:spPr>
          <a:xfrm>
            <a:off x="277905" y="267932"/>
            <a:ext cx="10444246" cy="43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25" rIns="0" bIns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6700">
              <a:lnSpc>
                <a:spcPct val="85000"/>
              </a:lnSpc>
              <a:spcBef>
                <a:spcPts val="0"/>
              </a:spcBef>
              <a:defRPr/>
            </a:pP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BEPS 2.0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필러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2 –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마카오의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대안은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 </a:t>
            </a:r>
            <a:r>
              <a:rPr lang="ko-KR" altLang="en-GB" sz="3200" dirty="0">
                <a:solidFill>
                  <a:schemeClr val="accent5"/>
                </a:solidFill>
                <a:ea typeface="+mj-lt"/>
                <a:cs typeface="+mj-lt"/>
              </a:rPr>
              <a:t>무엇인가</a:t>
            </a:r>
            <a:r>
              <a:rPr lang="en-GB" sz="3200" dirty="0">
                <a:solidFill>
                  <a:schemeClr val="accent5"/>
                </a:solidFill>
                <a:ea typeface="+mj-lt"/>
                <a:cs typeface="+mj-lt"/>
              </a:rPr>
              <a:t>?</a:t>
            </a:r>
            <a:endParaRPr lang="en-US" dirty="0">
              <a:solidFill>
                <a:schemeClr val="accent5"/>
              </a:solidFill>
              <a:ea typeface="+mj-lt"/>
              <a:cs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7B307B-17F3-EE37-C68C-6412FB7AAE59}"/>
              </a:ext>
            </a:extLst>
          </p:cNvPr>
          <p:cNvSpPr txBox="1"/>
          <p:nvPr/>
        </p:nvSpPr>
        <p:spPr>
          <a:xfrm>
            <a:off x="624254" y="1608992"/>
            <a:ext cx="3811118" cy="15081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ko-KR" altLang="en-US" sz="2800">
                <a:solidFill>
                  <a:schemeClr val="bg1"/>
                </a:solidFill>
              </a:rPr>
              <a:t>현상유지?</a:t>
            </a:r>
            <a:endParaRPr lang="en-US" sz="2800">
              <a:solidFill>
                <a:schemeClr val="bg1"/>
              </a:solidFill>
              <a:cs typeface="Arial"/>
            </a:endParaRPr>
          </a:p>
          <a:p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마카오는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세금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권리를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잃게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되지만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,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마카오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내의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적용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대상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다국적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기업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(MNE)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운영은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여전히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최소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15%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의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실효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세율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(ETR)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을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유지하게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됨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A8EE860-8FF8-3354-603B-212EDD3397B6}"/>
              </a:ext>
            </a:extLst>
          </p:cNvPr>
          <p:cNvSpPr txBox="1"/>
          <p:nvPr/>
        </p:nvSpPr>
        <p:spPr>
          <a:xfrm>
            <a:off x="4886708" y="1443027"/>
            <a:ext cx="3811118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ko-KR" altLang="en-US" sz="2800" dirty="0">
                <a:solidFill>
                  <a:schemeClr val="bg1"/>
                </a:solidFill>
              </a:rPr>
              <a:t>세율을12%에서 15%로 인상?</a:t>
            </a:r>
            <a:endParaRPr lang="ko-KR" altLang="en-US" sz="2800" dirty="0">
              <a:solidFill>
                <a:schemeClr val="bg1"/>
              </a:solidFill>
              <a:cs typeface="Arial"/>
            </a:endParaRPr>
          </a:p>
          <a:p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중소기업에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altLang="ko-KR" sz="1600" dirty="0" err="1">
                <a:solidFill>
                  <a:schemeClr val="bg1"/>
                </a:solidFill>
                <a:ea typeface="+mn-lt"/>
                <a:cs typeface="+mn-lt"/>
              </a:rPr>
              <a:t>지대한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피해를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줄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수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있음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3C72CA-D4D5-3006-1A23-6386F5B764DF}"/>
              </a:ext>
            </a:extLst>
          </p:cNvPr>
          <p:cNvSpPr txBox="1"/>
          <p:nvPr/>
        </p:nvSpPr>
        <p:spPr>
          <a:xfrm>
            <a:off x="468795" y="3850126"/>
            <a:ext cx="3811118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QDMTT</a:t>
            </a:r>
            <a:r>
              <a:rPr lang="en-US" altLang="ko-KR" sz="28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2800" dirty="0">
                <a:solidFill>
                  <a:schemeClr val="bg1"/>
                </a:solidFill>
                <a:ea typeface="+mn-lt"/>
                <a:cs typeface="+mn-lt"/>
              </a:rPr>
              <a:t>도입</a:t>
            </a:r>
            <a:r>
              <a:rPr lang="en-US" sz="2800" dirty="0">
                <a:solidFill>
                  <a:schemeClr val="bg1"/>
                </a:solidFill>
                <a:ea typeface="+mn-lt"/>
                <a:cs typeface="+mn-lt"/>
              </a:rPr>
              <a:t>?</a:t>
            </a:r>
            <a:endParaRPr lang="en-US" sz="2800" dirty="0">
              <a:solidFill>
                <a:schemeClr val="bg1"/>
              </a:solidFill>
            </a:endParaRPr>
          </a:p>
          <a:p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이는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마카오</a:t>
            </a:r>
            <a:r>
              <a:rPr lang="en-US" altLang="ko-KR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재무국이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QDMTT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징수를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관리하는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데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어려움을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초래할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수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ko-KR" altLang="en-US" sz="1600" dirty="0">
                <a:solidFill>
                  <a:schemeClr val="bg1"/>
                </a:solidFill>
                <a:ea typeface="+mn-lt"/>
                <a:cs typeface="+mn-lt"/>
              </a:rPr>
              <a:t>있음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887937-B32C-71BF-6BD6-F2442567FB27}"/>
              </a:ext>
            </a:extLst>
          </p:cNvPr>
          <p:cNvSpPr txBox="1"/>
          <p:nvPr/>
        </p:nvSpPr>
        <p:spPr>
          <a:xfrm>
            <a:off x="4858936" y="3746870"/>
            <a:ext cx="2474128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DMTT</a:t>
            </a:r>
            <a:r>
              <a:rPr lang="ko-KR" altLang="en-US" dirty="0"/>
              <a:t>도입</a:t>
            </a:r>
            <a:r>
              <a:rPr lang="en-US" dirty="0"/>
              <a:t>?</a:t>
            </a:r>
          </a:p>
          <a:p>
            <a:r>
              <a:rPr lang="ko-KR" altLang="en-US" sz="1600" dirty="0"/>
              <a:t>마카오 규칙 설정에 유연성을 제공하지만</a:t>
            </a:r>
            <a:r>
              <a:rPr lang="en-US" altLang="ko-KR" sz="1600" dirty="0"/>
              <a:t>, </a:t>
            </a:r>
            <a:r>
              <a:rPr lang="ko-KR" altLang="en-US" sz="1600" dirty="0"/>
              <a:t>다국적 기업</a:t>
            </a:r>
            <a:r>
              <a:rPr lang="en-US" altLang="ko-KR" sz="1600" dirty="0"/>
              <a:t>(MNE)</a:t>
            </a:r>
            <a:r>
              <a:rPr lang="ko-KR" altLang="en-US" sz="1600" dirty="0"/>
              <a:t>에게 세금 및 준수 부담을 증가시킬 수 있음</a:t>
            </a:r>
            <a:r>
              <a:rPr lang="en-US" altLang="ko-KR" sz="1600" dirty="0"/>
              <a:t>.</a:t>
            </a:r>
            <a:endParaRPr lang="en-GB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3A6B1C-26C3-2888-9209-85496CB1AA5E}"/>
              </a:ext>
            </a:extLst>
          </p:cNvPr>
          <p:cNvSpPr txBox="1"/>
          <p:nvPr/>
        </p:nvSpPr>
        <p:spPr>
          <a:xfrm>
            <a:off x="8345156" y="3210429"/>
            <a:ext cx="2821075" cy="267765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IIR </a:t>
            </a:r>
            <a:r>
              <a:rPr lang="ko-KR" altLang="en-US" sz="2800" dirty="0">
                <a:solidFill>
                  <a:schemeClr val="bg1"/>
                </a:solidFill>
              </a:rPr>
              <a:t>및 </a:t>
            </a:r>
            <a:r>
              <a:rPr lang="en-US" sz="2800" dirty="0">
                <a:solidFill>
                  <a:schemeClr val="bg1"/>
                </a:solidFill>
              </a:rPr>
              <a:t>UTPR </a:t>
            </a:r>
            <a:r>
              <a:rPr lang="ko-KR" altLang="en-US" sz="2800" dirty="0">
                <a:solidFill>
                  <a:schemeClr val="bg1"/>
                </a:solidFill>
              </a:rPr>
              <a:t>부과</a:t>
            </a:r>
            <a:r>
              <a:rPr lang="en-US" sz="2800" dirty="0">
                <a:solidFill>
                  <a:schemeClr val="bg1"/>
                </a:solidFill>
              </a:rPr>
              <a:t>?</a:t>
            </a:r>
            <a:endParaRPr lang="en-GB" sz="2800" dirty="0">
              <a:solidFill>
                <a:schemeClr val="bg1"/>
              </a:solidFill>
            </a:endParaRPr>
          </a:p>
          <a:p>
            <a:r>
              <a:rPr lang="ko-KR" altLang="en-US" sz="1600" dirty="0">
                <a:solidFill>
                  <a:schemeClr val="bg1"/>
                </a:solidFill>
              </a:rPr>
              <a:t>마카오는 다국적 기업</a:t>
            </a:r>
            <a:r>
              <a:rPr lang="en-US" altLang="ko-KR" sz="1600" dirty="0">
                <a:solidFill>
                  <a:schemeClr val="bg1"/>
                </a:solidFill>
              </a:rPr>
              <a:t>(MNE)</a:t>
            </a:r>
            <a:r>
              <a:rPr lang="ko-KR" altLang="en-US" sz="1600" dirty="0">
                <a:solidFill>
                  <a:schemeClr val="bg1"/>
                </a:solidFill>
              </a:rPr>
              <a:t>이 본사를 두는 일반적인 장소가 아니며</a:t>
            </a:r>
            <a:r>
              <a:rPr lang="en-US" altLang="ko-KR" sz="1600" dirty="0">
                <a:solidFill>
                  <a:schemeClr val="bg1"/>
                </a:solidFill>
              </a:rPr>
              <a:t>, </a:t>
            </a:r>
            <a:r>
              <a:rPr lang="ko-KR" altLang="en-US" sz="1600" dirty="0">
                <a:solidFill>
                  <a:schemeClr val="bg1"/>
                </a:solidFill>
              </a:rPr>
              <a:t>경제적 실체가 상대적으로 제한적이기 때문에 추가적인 세수를 상당히 생성할 가능성이 낮음</a:t>
            </a:r>
            <a:r>
              <a:rPr lang="en-US" altLang="ko-KR" sz="1600" dirty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36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>
            <a:extLst>
              <a:ext uri="{FF2B5EF4-FFF2-40B4-BE49-F238E27FC236}">
                <a16:creationId xmlns:a16="http://schemas.microsoft.com/office/drawing/2014/main" id="{4F801904-B83B-54B1-F1BC-2A0F13727687}"/>
              </a:ext>
            </a:extLst>
          </p:cNvPr>
          <p:cNvSpPr txBox="1">
            <a:spLocks/>
          </p:cNvSpPr>
          <p:nvPr/>
        </p:nvSpPr>
        <p:spPr>
          <a:xfrm>
            <a:off x="356348" y="652610"/>
            <a:ext cx="11268597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i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66700" marR="0" lvl="0" indent="0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tabLst/>
              <a:defRPr/>
            </a:pPr>
            <a:r>
              <a:rPr lang="ko-KR" altLang="en-US" sz="3200" b="0" i="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마카오의 다음 단계는 무엇인가</a:t>
            </a:r>
            <a:r>
              <a:rPr lang="en-US" altLang="ko-KR" sz="3200" b="0" i="0" dirty="0">
                <a:solidFill>
                  <a:schemeClr val="accent5"/>
                </a:solidFill>
                <a:latin typeface="Georgia"/>
                <a:ea typeface="+mn-ea"/>
                <a:cs typeface="+mn-cs"/>
              </a:rPr>
              <a:t>?</a:t>
            </a:r>
            <a:endParaRPr lang="en-GB" sz="3200" b="0" i="0" dirty="0">
              <a:solidFill>
                <a:schemeClr val="accent5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C99850-9185-97D4-D4E0-F4E7D8FE7652}"/>
              </a:ext>
            </a:extLst>
          </p:cNvPr>
          <p:cNvSpPr txBox="1"/>
          <p:nvPr/>
        </p:nvSpPr>
        <p:spPr>
          <a:xfrm>
            <a:off x="8863854" y="2627225"/>
            <a:ext cx="2655277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ko-KR" altLang="en-US" dirty="0">
                <a:solidFill>
                  <a:schemeClr val="bg1"/>
                </a:solidFill>
              </a:rPr>
              <a:t>단순하고 낮은 세제 유지</a:t>
            </a:r>
            <a:r>
              <a:rPr lang="en-US" altLang="ko-KR" dirty="0">
                <a:solidFill>
                  <a:schemeClr val="bg1"/>
                </a:solidFill>
              </a:rPr>
              <a:t>, </a:t>
            </a:r>
            <a:r>
              <a:rPr lang="ko-KR" altLang="en-US" dirty="0">
                <a:solidFill>
                  <a:schemeClr val="bg1"/>
                </a:solidFill>
              </a:rPr>
              <a:t>세금 확실성 및 투명성 촉진 지속</a:t>
            </a:r>
            <a:endParaRPr lang="en-US" altLang="ko-KR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5E0EDD-D613-C769-4DA1-2305D1AB1EF4}"/>
              </a:ext>
            </a:extLst>
          </p:cNvPr>
          <p:cNvSpPr txBox="1"/>
          <p:nvPr/>
        </p:nvSpPr>
        <p:spPr>
          <a:xfrm>
            <a:off x="5611310" y="1200272"/>
            <a:ext cx="3604846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endParaRPr lang="en-GB" sz="1800" b="0" i="0" u="none" strike="noStrike" baseline="0" dirty="0">
              <a:solidFill>
                <a:schemeClr val="bg1"/>
              </a:solidFill>
              <a:latin typeface="HelveticaNeueLTStd-Roman"/>
            </a:endParaRPr>
          </a:p>
          <a:p>
            <a:pPr algn="l"/>
            <a:r>
              <a:rPr lang="ko-KR" altLang="en-US" sz="1800" b="0" i="0" u="none" strike="noStrike" baseline="0" dirty="0">
                <a:solidFill>
                  <a:schemeClr val="bg1"/>
                </a:solidFill>
                <a:latin typeface="HelveticaNeueLTStd-Roman"/>
              </a:rPr>
              <a:t>필러 </a:t>
            </a:r>
            <a:r>
              <a:rPr lang="en-US" altLang="ko-KR" sz="1800" b="0" i="0" u="none" strike="noStrike" baseline="0" dirty="0">
                <a:solidFill>
                  <a:schemeClr val="bg1"/>
                </a:solidFill>
                <a:latin typeface="HelveticaNeueLTStd-Roman"/>
              </a:rPr>
              <a:t>2 </a:t>
            </a:r>
            <a:r>
              <a:rPr lang="ko-KR" altLang="en-US" sz="1800" b="0" i="0" u="none" strike="noStrike" baseline="0" dirty="0">
                <a:solidFill>
                  <a:schemeClr val="bg1"/>
                </a:solidFill>
                <a:latin typeface="HelveticaNeueLTStd-Roman"/>
              </a:rPr>
              <a:t>규칙의 적용을 받지 않는 중소기업에 미치는 영향을 최소화함</a:t>
            </a:r>
            <a:endParaRPr lang="en-US" altLang="ko-KR" sz="1800" b="0" i="0" u="none" strike="noStrike" baseline="0" dirty="0">
              <a:solidFill>
                <a:schemeClr val="bg1"/>
              </a:solidFill>
              <a:latin typeface="HelveticaNeueLTStd-Roman"/>
            </a:endParaRPr>
          </a:p>
          <a:p>
            <a:pPr algn="l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D415BA-1BFA-8115-688D-46032DE048B4}"/>
              </a:ext>
            </a:extLst>
          </p:cNvPr>
          <p:cNvSpPr txBox="1"/>
          <p:nvPr/>
        </p:nvSpPr>
        <p:spPr>
          <a:xfrm>
            <a:off x="3082941" y="2765725"/>
            <a:ext cx="2883877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endParaRPr lang="en-GB" dirty="0">
              <a:latin typeface="HelveticaNeueLTStd-Roman"/>
            </a:endParaRPr>
          </a:p>
          <a:p>
            <a:pPr algn="l"/>
            <a:r>
              <a:rPr lang="en-US" altLang="ko-KR" dirty="0"/>
              <a:t>BEPS 2.0</a:t>
            </a:r>
            <a:r>
              <a:rPr lang="ko-KR" altLang="en-US" dirty="0"/>
              <a:t>에 따른 세금 권리를 보호하고</a:t>
            </a:r>
            <a:r>
              <a:rPr lang="en-US" altLang="ko-KR" dirty="0"/>
              <a:t>, </a:t>
            </a:r>
            <a:r>
              <a:rPr lang="ko-KR" altLang="en-US" dirty="0"/>
              <a:t>이를 다른 관할권에 일방적으로 양도하지 않음</a:t>
            </a:r>
            <a:endParaRPr lang="en-US" altLang="ko-KR" dirty="0"/>
          </a:p>
          <a:p>
            <a:pPr algn="l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6E99FB-0FF8-4ADB-1C50-92D60D256168}"/>
              </a:ext>
            </a:extLst>
          </p:cNvPr>
          <p:cNvSpPr txBox="1"/>
          <p:nvPr/>
        </p:nvSpPr>
        <p:spPr>
          <a:xfrm>
            <a:off x="949569" y="4572000"/>
            <a:ext cx="3710354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endParaRPr lang="en-GB" dirty="0">
              <a:solidFill>
                <a:schemeClr val="bg1"/>
              </a:solidFill>
              <a:latin typeface="HelveticaNeueLTStd-Roman"/>
            </a:endParaRPr>
          </a:p>
          <a:p>
            <a:pPr algn="l"/>
            <a:r>
              <a:rPr lang="ko-KR" altLang="en-US" sz="1800" b="0" i="0" u="none" strike="noStrike" baseline="0" dirty="0">
                <a:solidFill>
                  <a:schemeClr val="bg1"/>
                </a:solidFill>
                <a:latin typeface="HelveticaNeueLTStd-Roman"/>
              </a:rPr>
              <a:t>비즈니스 환경 개선 및 경쟁력 강화 노력을 계속함</a:t>
            </a:r>
            <a:endParaRPr lang="en-US" altLang="ko-KR" sz="1800" b="0" i="0" u="none" strike="noStrike" baseline="0" dirty="0">
              <a:solidFill>
                <a:schemeClr val="bg1"/>
              </a:solidFill>
              <a:latin typeface="HelveticaNeueLTStd-Roman"/>
            </a:endParaRPr>
          </a:p>
          <a:p>
            <a:pPr algn="l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B74481-F008-B5B7-9158-D4BE9DBB6BF2}"/>
              </a:ext>
            </a:extLst>
          </p:cNvPr>
          <p:cNvSpPr txBox="1"/>
          <p:nvPr/>
        </p:nvSpPr>
        <p:spPr>
          <a:xfrm>
            <a:off x="547244" y="1383641"/>
            <a:ext cx="2655277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altLang="ko-KR" dirty="0">
              <a:solidFill>
                <a:schemeClr val="bg1"/>
              </a:solidFill>
            </a:endParaRPr>
          </a:p>
          <a:p>
            <a:r>
              <a:rPr lang="ko-KR" altLang="en-US" dirty="0">
                <a:solidFill>
                  <a:schemeClr val="bg1"/>
                </a:solidFill>
              </a:rPr>
              <a:t>공공 상담을 시작하고 업계 이해관계자의 의견을 초대함</a:t>
            </a:r>
            <a:endParaRPr lang="en-US" altLang="ko-KR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ABA08-5120-F285-3F71-EF9FF4E1F9EF}"/>
              </a:ext>
            </a:extLst>
          </p:cNvPr>
          <p:cNvSpPr txBox="1"/>
          <p:nvPr/>
        </p:nvSpPr>
        <p:spPr>
          <a:xfrm>
            <a:off x="6493747" y="4433500"/>
            <a:ext cx="2655277" cy="230832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altLang="ko-KR" dirty="0">
                <a:solidFill>
                  <a:schemeClr val="bg1"/>
                </a:solidFill>
              </a:rPr>
              <a:t>BEPS </a:t>
            </a:r>
            <a:r>
              <a:rPr lang="ko-KR" altLang="en-US" dirty="0">
                <a:solidFill>
                  <a:schemeClr val="bg1"/>
                </a:solidFill>
              </a:rPr>
              <a:t>규칙에 따른 명확성 작업 진행</a:t>
            </a:r>
            <a:r>
              <a:rPr lang="en-US" altLang="ko-KR" dirty="0">
                <a:solidFill>
                  <a:schemeClr val="bg1"/>
                </a:solidFill>
              </a:rPr>
              <a:t>. </a:t>
            </a:r>
            <a:r>
              <a:rPr lang="ko-KR" altLang="en-US" dirty="0">
                <a:solidFill>
                  <a:schemeClr val="bg1"/>
                </a:solidFill>
              </a:rPr>
              <a:t>예</a:t>
            </a:r>
            <a:r>
              <a:rPr lang="en-US" altLang="ko-KR" dirty="0">
                <a:solidFill>
                  <a:schemeClr val="bg1"/>
                </a:solidFill>
              </a:rPr>
              <a:t>: </a:t>
            </a:r>
            <a:r>
              <a:rPr lang="ko-KR" altLang="en-US" dirty="0">
                <a:solidFill>
                  <a:schemeClr val="bg1"/>
                </a:solidFill>
              </a:rPr>
              <a:t>마카오의 게임세가 대상조세로 인정되는지 여부</a:t>
            </a:r>
          </a:p>
          <a:p>
            <a:endParaRPr lang="ko-KR" altLang="en-US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14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NSwiaGRpZCI6IjIyNzFhMjBmYTcxZTVlMjcwYjJlN2NlODQxZDE5NzdjIiwidXNlckNvdW50Ijoz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heme/theme1.xml><?xml version="1.0" encoding="utf-8"?>
<a:theme xmlns:a="http://schemas.openxmlformats.org/drawingml/2006/main" name="Office 主题">
  <a:themeElements>
    <a:clrScheme name="自定义 1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AEBA"/>
      </a:accent1>
      <a:accent2>
        <a:srgbClr val="6853A0"/>
      </a:accent2>
      <a:accent3>
        <a:srgbClr val="0BAEBA"/>
      </a:accent3>
      <a:accent4>
        <a:srgbClr val="6853A0"/>
      </a:accent4>
      <a:accent5>
        <a:srgbClr val="0BAEBA"/>
      </a:accent5>
      <a:accent6>
        <a:srgbClr val="6853A0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</TotalTime>
  <Words>1207</Words>
  <Application>Microsoft Office PowerPoint</Application>
  <PresentationFormat>Widescreen</PresentationFormat>
  <Paragraphs>348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HelveticaNeueLTStd-Roman</vt:lpstr>
      <vt:lpstr>Microsoft YaHei</vt:lpstr>
      <vt:lpstr>Microsoft YaHei</vt:lpstr>
      <vt:lpstr>Arial</vt:lpstr>
      <vt:lpstr>Calibri</vt:lpstr>
      <vt:lpstr>Georgia</vt:lpstr>
      <vt:lpstr>Impact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落尘PPT演示</dc:creator>
  <cp:lastModifiedBy>SY Ka</cp:lastModifiedBy>
  <cp:revision>127</cp:revision>
  <dcterms:created xsi:type="dcterms:W3CDTF">2024-08-30T07:30:00Z</dcterms:created>
  <dcterms:modified xsi:type="dcterms:W3CDTF">2024-10-17T12:39:22Z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KSOTemplateUUID">
    <vt:lpwstr>v1.0_mb_ayJO6Mplb/H5EgXjP6X5nw==</vt:lpwstr>
  </property>
  <property fmtid="{D5CDD505-2E9C-101B-9397-08002B2CF9AE}" pid="4" name="ICV">
    <vt:lpwstr>1D8E0CEF42B247C5840DECE8FEF074AA_13</vt:lpwstr>
  </property>
</Properties>
</file>