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339" r:id="rId4"/>
    <p:sldId id="328" r:id="rId5"/>
    <p:sldId id="333" r:id="rId6"/>
    <p:sldId id="317" r:id="rId7"/>
    <p:sldId id="316" r:id="rId8"/>
    <p:sldId id="336" r:id="rId9"/>
    <p:sldId id="319" r:id="rId10"/>
    <p:sldId id="323" r:id="rId11"/>
    <p:sldId id="337" r:id="rId12"/>
    <p:sldId id="340" r:id="rId13"/>
    <p:sldId id="342" r:id="rId14"/>
    <p:sldId id="343" r:id="rId15"/>
    <p:sldId id="329" r:id="rId16"/>
    <p:sldId id="344" r:id="rId17"/>
    <p:sldId id="32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A3565-E43A-4727-9AB2-16CFEC76283D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A1F81-4574-4479-A30B-F9792248FB70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5144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DA990-CFA0-49BD-BFCB-D13FA4A4A3C8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903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DA990-CFA0-49BD-BFCB-D13FA4A4A3C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277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+mj-lt"/>
              </a:rPr>
              <a:t>DISASTER AND TAXATIONS – TAXATION BEYOND THE PANDEMIC</a:t>
            </a:r>
            <a:endParaRPr lang="en-ID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3ADC07C-FF4E-0725-44BD-92C5149E9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168415" y="3622986"/>
            <a:ext cx="8807166" cy="2470309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affected Tohoku areas were so widespread.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　</a:t>
            </a: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Need a too long time to restore social infrastructure, to reconstruct houses as well.  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　</a:t>
            </a: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Residents had to move to other areas for living. 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→　</a:t>
            </a: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Employment not be secured.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168416" y="704372"/>
            <a:ext cx="8807165" cy="2364587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319591" y="1595106"/>
            <a:ext cx="7187081" cy="6793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sz="2400" dirty="0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421688" y="704373"/>
            <a:ext cx="7938734" cy="6793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indent="-269875" defTabSz="541338" eaLnBrk="0" hangingPunct="0">
              <a:spcBef>
                <a:spcPct val="0"/>
              </a:spcBef>
              <a:buClrTx/>
              <a:buSzTx/>
              <a:buNone/>
              <a:defRPr/>
            </a:pPr>
            <a:r>
              <a:rPr lang="en-US" altLang="ja-JP" sz="2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Population Outflow</a:t>
            </a:r>
          </a:p>
          <a:p>
            <a:pPr marL="450850" indent="-269875" defTabSz="541338" eaLnBrk="0" hangingPunct="0">
              <a:spcBef>
                <a:spcPct val="0"/>
              </a:spcBef>
              <a:buClrTx/>
              <a:buSzTx/>
              <a:buNone/>
              <a:defRPr/>
            </a:pPr>
            <a:endParaRPr lang="en-US" altLang="ja-JP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indent="-269875" defTabSz="541338" eaLnBrk="0" hangingPunct="0">
              <a:spcBef>
                <a:spcPct val="0"/>
              </a:spcBef>
              <a:buClrTx/>
              <a:buSzTx/>
              <a:buNone/>
              <a:defRPr/>
            </a:pP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Population in the 24 affected municipalities for 10 years</a:t>
            </a:r>
          </a:p>
          <a:p>
            <a:pPr marL="450850" indent="-269875" defTabSz="541338" eaLnBrk="0" hangingPunct="0">
              <a:spcBef>
                <a:spcPct val="0"/>
              </a:spcBef>
              <a:buClrTx/>
              <a:buSzTx/>
              <a:buNone/>
              <a:defRPr/>
            </a:pP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decreased </a:t>
            </a:r>
          </a:p>
          <a:p>
            <a:pPr marL="450850" indent="-269875" defTabSz="541338" eaLnBrk="0" hangingPunct="0">
              <a:spcBef>
                <a:spcPct val="0"/>
              </a:spcBef>
              <a:buClrTx/>
              <a:buSzTx/>
              <a:buNone/>
              <a:defRPr/>
            </a:pP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16.2 % in average,  39. 5% in maximum. </a:t>
            </a:r>
          </a:p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306862" y="4149080"/>
            <a:ext cx="8209161" cy="103628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DA87340-8294-40FB-9CFB-3F39F2777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61672B89-58BE-4CC9-B291-3E33EDD363E6}"/>
              </a:ext>
            </a:extLst>
          </p:cNvPr>
          <p:cNvSpPr txBox="1">
            <a:spLocks/>
          </p:cNvSpPr>
          <p:nvPr/>
        </p:nvSpPr>
        <p:spPr>
          <a:xfrm>
            <a:off x="442076" y="2032751"/>
            <a:ext cx="7938734" cy="96420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8650" y="55299"/>
            <a:ext cx="7886700" cy="514512"/>
          </a:xfrm>
        </p:spPr>
        <p:txBody>
          <a:bodyPr>
            <a:normAutofit fontScale="90000"/>
          </a:bodyPr>
          <a:lstStyle/>
          <a:p>
            <a:r>
              <a:rPr lang="en-US" altLang="ja-JP" sz="3200" dirty="0"/>
              <a:t>4-1.  Changes after the quake</a:t>
            </a:r>
            <a:endParaRPr kumimoji="1" lang="ja-JP" altLang="en-US" sz="3200" dirty="0"/>
          </a:p>
        </p:txBody>
      </p:sp>
      <p:sp>
        <p:nvSpPr>
          <p:cNvPr id="2" name="上矢印 1"/>
          <p:cNvSpPr/>
          <p:nvPr/>
        </p:nvSpPr>
        <p:spPr>
          <a:xfrm>
            <a:off x="4169126" y="2989879"/>
            <a:ext cx="834922" cy="6051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14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A633D72-FA1F-D9B4-69EE-5792A0D68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タイトル 1"/>
          <p:cNvSpPr txBox="1">
            <a:spLocks/>
          </p:cNvSpPr>
          <p:nvPr/>
        </p:nvSpPr>
        <p:spPr>
          <a:xfrm>
            <a:off x="411828" y="3704616"/>
            <a:ext cx="8353425" cy="2232892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Unfavorable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indent="-342900" defTabSz="541338" eaLnBrk="0" hangingPunct="0">
              <a:spcBef>
                <a:spcPct val="0"/>
              </a:spcBef>
              <a:buFontTx/>
              <a:buChar char="-"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People started taking long-time supported life for granted.  </a:t>
            </a:r>
          </a:p>
          <a:p>
            <a:pPr marL="523875" indent="-342900" defTabSz="541338" eaLnBrk="0" hangingPunct="0">
              <a:spcBef>
                <a:spcPct val="0"/>
              </a:spcBef>
              <a:buFontTx/>
              <a:buChar char="-"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Companies have problems: Business planning and management, capital investment do not work well without further subsidies. </a:t>
            </a:r>
            <a:endParaRPr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442076" y="1825460"/>
            <a:ext cx="8428873" cy="1650047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Favorable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Prototype of community development created with perspective of disaster prevention   </a:t>
            </a: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319591" y="1595106"/>
            <a:ext cx="7187081" cy="6793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sz="2400" dirty="0"/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306862" y="4149080"/>
            <a:ext cx="8209161" cy="103628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DA87340-8294-40FB-9CFB-3F39F2777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61672B89-58BE-4CC9-B291-3E33EDD363E6}"/>
              </a:ext>
            </a:extLst>
          </p:cNvPr>
          <p:cNvSpPr txBox="1">
            <a:spLocks/>
          </p:cNvSpPr>
          <p:nvPr/>
        </p:nvSpPr>
        <p:spPr>
          <a:xfrm>
            <a:off x="442076" y="2032751"/>
            <a:ext cx="7938734" cy="96420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61788" y="145099"/>
            <a:ext cx="8209161" cy="827057"/>
          </a:xfrm>
        </p:spPr>
        <p:txBody>
          <a:bodyPr>
            <a:normAutofit fontScale="90000"/>
          </a:bodyPr>
          <a:lstStyle/>
          <a:p>
            <a:r>
              <a:rPr lang="en-US" altLang="ja-JP" sz="3200" dirty="0"/>
              <a:t>4-2. How People and Companies </a:t>
            </a:r>
            <a:br>
              <a:rPr lang="en-US" altLang="ja-JP" sz="3200" dirty="0"/>
            </a:br>
            <a:r>
              <a:rPr lang="en-US" altLang="ja-JP" sz="3200" dirty="0"/>
              <a:t>Changed after the quake? 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2076" y="1207329"/>
            <a:ext cx="8353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Favorable </a:t>
            </a:r>
            <a:r>
              <a:rPr kumimoji="1"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changes and </a:t>
            </a:r>
            <a:r>
              <a:rPr kumimoji="1"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unfavorable </a:t>
            </a:r>
            <a:r>
              <a:rPr kumimoji="1"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changes</a:t>
            </a:r>
            <a:endParaRPr kumimoji="1" lang="ja-JP" altLang="en-US" sz="2400" dirty="0">
              <a:solidFill>
                <a:srgbClr val="C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8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441167E-C7AD-7B65-4951-7B3EB22D5F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タイトル 1"/>
          <p:cNvSpPr txBox="1">
            <a:spLocks/>
          </p:cNvSpPr>
          <p:nvPr/>
        </p:nvSpPr>
        <p:spPr>
          <a:xfrm>
            <a:off x="395288" y="2762519"/>
            <a:ext cx="8432341" cy="882506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Corporate Income Tax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Special treatment for losses having expired in these application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380273" y="769856"/>
            <a:ext cx="8353178" cy="1857188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Individual Income Tax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“Act on Tax Reduction, Exemption, Collection Deferral, etc. for Disaster Victims (Act 175,1947)” </a:t>
            </a:r>
            <a:r>
              <a:rPr lang="en-US" altLang="ja-JP" dirty="0">
                <a:solidFill>
                  <a:schemeClr val="accent4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(provisional name) </a:t>
            </a:r>
          </a:p>
          <a:p>
            <a:pPr marL="466725" marR="0" indent="-28575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Disaster loss deduction</a:t>
            </a:r>
          </a:p>
          <a:p>
            <a:pPr marL="466725" marR="0" indent="-28575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 credits for reconstructing houses </a:t>
            </a:r>
            <a:endParaRPr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41828" y="820557"/>
            <a:ext cx="8290612" cy="243789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8A5CDB-D207-4D55-BC4C-190D7EE82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13512" y="77571"/>
            <a:ext cx="7886700" cy="611418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5-1. Overview of Disaster-related Tax  System </a:t>
            </a:r>
            <a:endParaRPr kumimoji="1" lang="ja-JP" altLang="en-US" sz="3200" dirty="0"/>
          </a:p>
        </p:txBody>
      </p:sp>
      <p:sp>
        <p:nvSpPr>
          <p:cNvPr id="13" name="タイトル 1"/>
          <p:cNvSpPr txBox="1">
            <a:spLocks/>
          </p:cNvSpPr>
          <p:nvPr/>
        </p:nvSpPr>
        <p:spPr>
          <a:xfrm>
            <a:off x="395288" y="3760393"/>
            <a:ext cx="8432341" cy="1468807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Gift tax and Inheritance Tax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Tax authorities assess severely damaged land considering each taxpayer’s circumstances when the taxpayer requests. </a:t>
            </a: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1115616" y="5370508"/>
            <a:ext cx="7712369" cy="882506"/>
          </a:xfrm>
          <a:prstGeom prst="roundRect">
            <a:avLst>
              <a:gd name="adj" fmla="val 2183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These tax measures do not go beyond special treatment of the existing tax law.  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</p:txBody>
      </p:sp>
      <p:sp>
        <p:nvSpPr>
          <p:cNvPr id="6" name="右矢印 5"/>
          <p:cNvSpPr/>
          <p:nvPr/>
        </p:nvSpPr>
        <p:spPr>
          <a:xfrm>
            <a:off x="395288" y="5653993"/>
            <a:ext cx="720328" cy="409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7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3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84E6A3-862D-E547-B33C-5BBD059CA1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285132" y="764704"/>
            <a:ext cx="8485648" cy="5611539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u="sng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u="sng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Most notable considerations include</a:t>
            </a:r>
            <a:r>
              <a:rPr lang="en-US" altLang="ja-JP" sz="2200" u="sng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u="sng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Individual Income tax </a:t>
            </a:r>
            <a:b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income deductions than disaster loss deductions are discarded.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Corporate Income tax</a:t>
            </a:r>
            <a:b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2000" dirty="0"/>
              <a:t>Even if the market value of disaster-damaged real estate falls significantly, the current tax law can not allow to book its valuation loss.</a:t>
            </a: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Both Income taxes </a:t>
            </a: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b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book value of allowance for doubtful debts and the amount of receivables of investment securities cannot be lowered if they don’t see bankruptcies or business closures.   </a:t>
            </a:r>
          </a:p>
          <a:p>
            <a:pPr marL="523875" indent="-342900" defTabSz="541338" eaLnBrk="0" hangingPunct="0">
              <a:spcBef>
                <a:spcPct val="0"/>
              </a:spcBef>
              <a:buFontTx/>
              <a:buChar char="-"/>
              <a:defRPr/>
            </a:pPr>
            <a: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Gift tax and Inheritance Tax</a:t>
            </a:r>
            <a:br>
              <a:rPr lang="en-US" altLang="ja-JP" sz="20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2000" dirty="0"/>
              <a:t>Property donated before the earthquake by applying a special tax treatment may be taxed normally even if the property is damaged or lost after the earthquake.</a:t>
            </a:r>
            <a:endParaRPr lang="ja-JP" altLang="ja-JP" sz="2000" dirty="0"/>
          </a:p>
          <a:p>
            <a:pPr marL="523875" indent="-342900" defTabSz="541338" eaLnBrk="0" hangingPunct="0">
              <a:spcBef>
                <a:spcPct val="0"/>
              </a:spcBef>
              <a:buFontTx/>
              <a:buChar char="-"/>
              <a:defRPr/>
            </a:pPr>
            <a:r>
              <a:rPr lang="en-US" altLang="ja-JP" sz="2200" dirty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endParaRPr lang="ja-JP" altLang="en-US" sz="2200" dirty="0">
              <a:solidFill>
                <a:srgbClr val="00B0F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8A5CDB-D207-4D55-BC4C-190D7EE82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06204" y="81082"/>
            <a:ext cx="7886700" cy="602540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5-2. Issues : Notable considerations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22825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45BE496-77DA-9CC5-7B50-C1876CF52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372563" y="923739"/>
            <a:ext cx="8353178" cy="2110718"/>
          </a:xfrm>
          <a:prstGeom prst="roundRect">
            <a:avLst>
              <a:gd name="adj" fmla="val 2183"/>
            </a:avLst>
          </a:prstGeom>
          <a:solidFill>
            <a:schemeClr val="accent3">
              <a:lumMod val="20000"/>
              <a:lumOff val="80000"/>
            </a:schemeClr>
          </a:soli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u="sng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u="sng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Disaster-related Tax System should have the elements: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u="sng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prepare for future disaster;</a:t>
            </a: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relieve and support victims; and</a:t>
            </a: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support post-disaster reconstruction.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8A5CDB-D207-4D55-BC4C-190D7EE82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08550" y="-42023"/>
            <a:ext cx="7886700" cy="977602"/>
          </a:xfrm>
        </p:spPr>
        <p:txBody>
          <a:bodyPr>
            <a:normAutofit/>
          </a:bodyPr>
          <a:lstStyle/>
          <a:p>
            <a:r>
              <a:rPr lang="en-US" altLang="ja-JP" sz="3200" dirty="0"/>
              <a:t>6-1. Disaster-related Tax System -- Course of Action </a:t>
            </a:r>
            <a:endParaRPr kumimoji="1" lang="ja-JP" altLang="en-US" sz="3200" dirty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372315" y="3212976"/>
            <a:ext cx="8353425" cy="1296144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People had anxieties about taxes.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2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⇒　</a:t>
            </a:r>
            <a:r>
              <a:rPr lang="en-US" altLang="ja-JP" sz="22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They sometimes hesitated to use the support measures.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b="1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372314" y="4687639"/>
            <a:ext cx="8353425" cy="1621085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Cooperation among ministries and agencies</a:t>
            </a:r>
            <a:r>
              <a:rPr lang="en-US" altLang="ja-JP" sz="22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absolutely essential.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⇒　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 authorities can provide taxpayers with tax information ASAP.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⇒  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eliminates financial concerns of the affected people.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000" b="1" dirty="0">
              <a:solidFill>
                <a:schemeClr val="bg2">
                  <a:lumMod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64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264A0C5-7D99-4140-A864-07381D1C88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10" y="0"/>
            <a:ext cx="7886700" cy="959333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6-2</a:t>
            </a:r>
            <a:r>
              <a:rPr kumimoji="1" lang="en-US" altLang="ja-JP" dirty="0"/>
              <a:t> </a:t>
            </a:r>
            <a:r>
              <a:rPr kumimoji="1" lang="en-US" altLang="ja-JP" sz="3200" dirty="0"/>
              <a:t>Disaster-related Tax System  -- Course of Action</a:t>
            </a:r>
            <a:endParaRPr kumimoji="1" lang="ja-JP" altLang="en-US" sz="32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D28-6B1E-461B-811A-5F12DADCF61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53368" y="1001340"/>
            <a:ext cx="8735184" cy="5031890"/>
            <a:chOff x="248596" y="3571760"/>
            <a:chExt cx="8735184" cy="2648399"/>
          </a:xfrm>
        </p:grpSpPr>
        <p:sp>
          <p:nvSpPr>
            <p:cNvPr id="6" name="タイトル 1"/>
            <p:cNvSpPr txBox="1">
              <a:spLocks/>
            </p:cNvSpPr>
            <p:nvPr/>
          </p:nvSpPr>
          <p:spPr>
            <a:xfrm>
              <a:off x="388667" y="3571760"/>
              <a:ext cx="8497193" cy="2648399"/>
            </a:xfrm>
            <a:prstGeom prst="roundRect">
              <a:avLst>
                <a:gd name="adj" fmla="val 2183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 cmpd="thinThick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anchor="ctr"/>
            <a:lstStyle/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400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</a:t>
              </a:r>
              <a:r>
                <a:rPr lang="en-US" altLang="ja-JP" sz="2800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What is required of the tax system </a:t>
              </a: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800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to help recovery, and minimize related losses after disaster?</a:t>
              </a: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2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4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It should: </a:t>
              </a: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638175" marR="0" indent="-457200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en-US" altLang="ja-JP" sz="28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Contribute to human resource development and management reconstruction </a:t>
              </a:r>
            </a:p>
            <a:p>
              <a:pPr marL="638175" marR="0" indent="-457200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lang="en-US" altLang="ja-JP" sz="2800" dirty="0">
                  <a:solidFill>
                    <a:schemeClr val="tx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Contribute to people’s self-reliance  </a:t>
              </a:r>
            </a:p>
            <a:p>
              <a:pPr marL="638175" marR="0" indent="-457200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lang="en-US" altLang="ja-JP" sz="2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2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450850" marR="0" indent="-269875" defTabSz="541338" eaLnBrk="0" fontAlgn="auto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ja-JP" alt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コンテンツ プレースホルダー 2">
              <a:extLst>
                <a:ext uri="{FF2B5EF4-FFF2-40B4-BE49-F238E27FC236}">
                  <a16:creationId xmlns:a16="http://schemas.microsoft.com/office/drawing/2014/main" id="{6EB2581B-5449-440F-99D0-80F1F4F15027}"/>
                </a:ext>
              </a:extLst>
            </p:cNvPr>
            <p:cNvSpPr txBox="1">
              <a:spLocks/>
            </p:cNvSpPr>
            <p:nvPr/>
          </p:nvSpPr>
          <p:spPr>
            <a:xfrm>
              <a:off x="248596" y="3661730"/>
              <a:ext cx="8735184" cy="2553789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/>
            </a:bodyPr>
            <a:lstStyle>
              <a:lvl1pPr marL="342900" indent="-3429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3" charset="2"/>
                <a:buChar char=""/>
                <a:defRPr kumimoji="1"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en-US" altLang="ja-JP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052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7DA4478-8FC6-B204-AA47-B98B2AB61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1115" y="-6025"/>
            <a:ext cx="78867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6-3 Disaster-related Tax System  --  Course of Action</a:t>
            </a:r>
            <a:endParaRPr kumimoji="1" lang="ja-JP" altLang="en-US" sz="32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D28-6B1E-461B-811A-5F12DADCF61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6EB2581B-5449-440F-99D0-80F1F4F15027}"/>
              </a:ext>
            </a:extLst>
          </p:cNvPr>
          <p:cNvSpPr txBox="1">
            <a:spLocks/>
          </p:cNvSpPr>
          <p:nvPr/>
        </p:nvSpPr>
        <p:spPr>
          <a:xfrm>
            <a:off x="253368" y="1450911"/>
            <a:ext cx="8735184" cy="485213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31414" y="1148118"/>
            <a:ext cx="8281170" cy="3231176"/>
          </a:xfrm>
          <a:prstGeom prst="roundRect">
            <a:avLst>
              <a:gd name="adj" fmla="val 2183"/>
            </a:avLst>
          </a:prstGeom>
          <a:solidFill>
            <a:schemeClr val="accent3">
              <a:lumMod val="20000"/>
              <a:lumOff val="80000"/>
            </a:schemeClr>
          </a:soli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r>
              <a:rPr lang="en-US" altLang="ja-JP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Suppose that </a:t>
            </a:r>
            <a:r>
              <a:rPr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government</a:t>
            </a:r>
            <a:r>
              <a:rPr lang="en-US" altLang="ja-JP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set a series of special measures, both the tax-related and the non-related, as a whole unit. </a:t>
            </a:r>
          </a:p>
          <a:p>
            <a:pPr algn="ctr"/>
            <a:endParaRPr lang="en-US" altLang="ja-JP" sz="24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4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a disaster occurs</a:t>
            </a:r>
            <a:r>
              <a:rPr lang="en-US" altLang="ja-JP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</a:p>
          <a:p>
            <a:r>
              <a:rPr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 concerned agencies, ministries</a:t>
            </a:r>
            <a:r>
              <a:rPr lang="en-US" altLang="ja-JP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can take </a:t>
            </a:r>
            <a:r>
              <a:rPr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prompt action </a:t>
            </a:r>
            <a:r>
              <a:rPr lang="en-US" altLang="ja-JP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work together, </a:t>
            </a:r>
          </a:p>
          <a:p>
            <a:r>
              <a:rPr lang="en-US" altLang="ja-JP" sz="2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cooperation with each other.</a:t>
            </a:r>
            <a:endParaRPr lang="ja-JP" altLang="ja-JP" sz="2400" b="1" dirty="0">
              <a:solidFill>
                <a:schemeClr val="tx2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4364768" y="2117372"/>
            <a:ext cx="414463" cy="416120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1523600" y="4488133"/>
            <a:ext cx="7080848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152400"/>
            <a:r>
              <a:rPr lang="en-US" altLang="ja-JP" sz="2400" b="1" kern="100" dirty="0">
                <a:solidFill>
                  <a:schemeClr val="bg1"/>
                </a:solidFill>
                <a:latin typeface="Tahoma" panose="020B060403050404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Such a system will work effectively and efficiently.</a:t>
            </a:r>
          </a:p>
          <a:p>
            <a:pPr indent="152400"/>
            <a:r>
              <a:rPr lang="en-US" altLang="ja-JP" sz="2400" b="1" kern="100" dirty="0">
                <a:solidFill>
                  <a:schemeClr val="bg1"/>
                </a:solidFill>
                <a:latin typeface="Tahoma" panose="020B060403050404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People will be able to easily understand.</a:t>
            </a:r>
          </a:p>
          <a:p>
            <a:pPr indent="152400"/>
            <a:r>
              <a:rPr lang="en-US" altLang="ja-JP" sz="2400" b="1" kern="100" dirty="0">
                <a:solidFill>
                  <a:schemeClr val="bg1"/>
                </a:solidFill>
                <a:latin typeface="Tahoma" panose="020B060403050404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Tax predictability will be ensured. </a:t>
            </a:r>
            <a:endParaRPr lang="ja-JP" altLang="ja-JP" sz="2400" b="1" kern="100" dirty="0">
              <a:solidFill>
                <a:schemeClr val="bg1"/>
              </a:solidFill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395288" y="4934250"/>
            <a:ext cx="1128312" cy="5826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66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72">
            <a:extLst>
              <a:ext uri="{FF2B5EF4-FFF2-40B4-BE49-F238E27FC236}">
                <a16:creationId xmlns:a16="http://schemas.microsoft.com/office/drawing/2014/main" id="{C9B4060F-64E8-0D2D-B6F3-819241D55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7683"/>
            <a:ext cx="8496944" cy="51816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001" y="1316737"/>
            <a:ext cx="7808415" cy="4071536"/>
          </a:xfrm>
        </p:spPr>
        <p:txBody>
          <a:bodyPr/>
          <a:lstStyle/>
          <a:p>
            <a:pPr algn="ctr"/>
            <a:endParaRPr lang="en-US" altLang="ja-JP" dirty="0"/>
          </a:p>
          <a:p>
            <a:pPr algn="ctr"/>
            <a:endParaRPr lang="en-US" altLang="ja-JP" dirty="0"/>
          </a:p>
          <a:p>
            <a:pPr algn="ctr"/>
            <a:endParaRPr lang="en-US" altLang="ja-JP" dirty="0"/>
          </a:p>
          <a:p>
            <a:pPr algn="ctr"/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5548591-068E-441A-8917-CC90A22DE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59836" y="1340278"/>
            <a:ext cx="6042051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3600" b="1" kern="1000" spc="-100" dirty="0"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Japan Federation of Certified Public Tax Accountants’  Associations</a:t>
            </a:r>
          </a:p>
          <a:p>
            <a:pPr>
              <a:spcBef>
                <a:spcPct val="50000"/>
              </a:spcBef>
              <a:defRPr/>
            </a:pPr>
            <a: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8F 1-11-8 </a:t>
            </a:r>
            <a:r>
              <a:rPr lang="en-US" altLang="ja-JP" sz="2800" b="1" kern="1000" spc="-100" dirty="0" err="1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Ohsaki</a:t>
            </a:r>
            <a: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 </a:t>
            </a:r>
            <a:b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</a:br>
            <a: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Shinagawa-</a:t>
            </a:r>
            <a:r>
              <a:rPr lang="en-US" altLang="ja-JP" sz="2800" b="1" kern="1000" spc="-100" dirty="0" err="1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ku</a:t>
            </a:r>
            <a: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 Tokyo</a:t>
            </a:r>
            <a:b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</a:br>
            <a:r>
              <a:rPr lang="en-US" altLang="ja-JP" sz="2800" b="1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ea typeface="Batang" charset="0"/>
                <a:cs typeface="Batang" charset="0"/>
              </a:rPr>
              <a:t>141-0032 Japan</a:t>
            </a:r>
          </a:p>
          <a:p>
            <a:pPr>
              <a:spcBef>
                <a:spcPct val="50000"/>
              </a:spcBef>
              <a:defRPr/>
            </a:pPr>
            <a:r>
              <a:rPr lang="en-US" altLang="ja-JP" kern="1000" spc="-100" dirty="0"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gyomu1@nichizeiren.jp</a:t>
            </a:r>
          </a:p>
        </p:txBody>
      </p:sp>
      <p:sp>
        <p:nvSpPr>
          <p:cNvPr id="7" name="タイトル 3"/>
          <p:cNvSpPr>
            <a:spLocks noGrp="1"/>
          </p:cNvSpPr>
          <p:nvPr>
            <p:ph type="title"/>
          </p:nvPr>
        </p:nvSpPr>
        <p:spPr>
          <a:xfrm>
            <a:off x="508001" y="549274"/>
            <a:ext cx="8353425" cy="54868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Thank You!   </a:t>
            </a:r>
            <a:r>
              <a:rPr lang="en-US" altLang="ja-JP" dirty="0" err="1"/>
              <a:t>Terima</a:t>
            </a:r>
            <a:r>
              <a:rPr lang="en-US" altLang="ja-JP" dirty="0"/>
              <a:t> </a:t>
            </a:r>
            <a:r>
              <a:rPr lang="en-US" altLang="ja-JP" dirty="0" err="1"/>
              <a:t>kasih</a:t>
            </a:r>
            <a:r>
              <a:rPr lang="en-US" altLang="ja-JP" dirty="0"/>
              <a:t>!</a:t>
            </a:r>
            <a:r>
              <a:rPr lang="ja-JP" altLang="en-US" dirty="0"/>
              <a:t>　</a:t>
            </a:r>
            <a:endParaRPr kumimoji="1" lang="ja-JP" altLang="en-US" dirty="0"/>
          </a:p>
        </p:txBody>
      </p:sp>
      <p:grpSp>
        <p:nvGrpSpPr>
          <p:cNvPr id="8" name="グループ化 7"/>
          <p:cNvGrpSpPr/>
          <p:nvPr/>
        </p:nvGrpSpPr>
        <p:grpSpPr>
          <a:xfrm>
            <a:off x="3660851" y="990438"/>
            <a:ext cx="5115627" cy="4859290"/>
            <a:chOff x="2246324" y="1124744"/>
            <a:chExt cx="6494502" cy="5339951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2246324" y="1124744"/>
              <a:ext cx="6494502" cy="4807422"/>
              <a:chOff x="2246324" y="1124744"/>
              <a:chExt cx="6494502" cy="4807422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2246324" y="1124744"/>
                <a:ext cx="6494502" cy="4807422"/>
                <a:chOff x="9828584" y="106363"/>
                <a:chExt cx="9121005" cy="6751637"/>
              </a:xfrm>
            </p:grpSpPr>
            <p:sp>
              <p:nvSpPr>
                <p:cNvPr id="56" name="正方形/長方形 2"/>
                <p:cNvSpPr>
                  <a:spLocks/>
                </p:cNvSpPr>
                <p:nvPr/>
              </p:nvSpPr>
              <p:spPr bwMode="auto">
                <a:xfrm>
                  <a:off x="9828584" y="5778500"/>
                  <a:ext cx="1079500" cy="1079500"/>
                </a:xfrm>
                <a:custGeom>
                  <a:avLst/>
                  <a:gdLst>
                    <a:gd name="T0" fmla="*/ 0 w 1080000"/>
                    <a:gd name="T1" fmla="*/ 0 h 1080000"/>
                    <a:gd name="T2" fmla="*/ 1079500 w 1080000"/>
                    <a:gd name="T3" fmla="*/ 0 h 1080000"/>
                    <a:gd name="T4" fmla="*/ 1079500 w 1080000"/>
                    <a:gd name="T5" fmla="*/ 1079500 h 10800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0000" h="1080000">
                      <a:moveTo>
                        <a:pt x="0" y="0"/>
                      </a:moveTo>
                      <a:lnTo>
                        <a:pt x="1080000" y="0"/>
                      </a:lnTo>
                      <a:lnTo>
                        <a:pt x="1080000" y="1080000"/>
                      </a:lnTo>
                    </a:path>
                  </a:pathLst>
                </a:custGeom>
                <a:noFill/>
                <a:ln w="6350" cmpd="sng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ja-JP" altLang="en-US" sz="1400"/>
                </a:p>
              </p:txBody>
            </p:sp>
            <p:grpSp>
              <p:nvGrpSpPr>
                <p:cNvPr id="57" name="Group 2958"/>
                <p:cNvGrpSpPr>
                  <a:grpSpLocks/>
                </p:cNvGrpSpPr>
                <p:nvPr/>
              </p:nvGrpSpPr>
              <p:grpSpPr bwMode="auto">
                <a:xfrm>
                  <a:off x="16234964" y="106363"/>
                  <a:ext cx="2714625" cy="2170112"/>
                  <a:chOff x="10257" y="836"/>
                  <a:chExt cx="4276" cy="3416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169" name="Freeform 2959"/>
                  <p:cNvSpPr>
                    <a:spLocks/>
                  </p:cNvSpPr>
                  <p:nvPr/>
                </p:nvSpPr>
                <p:spPr bwMode="auto">
                  <a:xfrm>
                    <a:off x="10497" y="928"/>
                    <a:ext cx="4036" cy="3324"/>
                  </a:xfrm>
                  <a:custGeom>
                    <a:avLst/>
                    <a:gdLst>
                      <a:gd name="T0" fmla="*/ 660 w 4036"/>
                      <a:gd name="T1" fmla="*/ 2900 h 3324"/>
                      <a:gd name="T2" fmla="*/ 476 w 4036"/>
                      <a:gd name="T3" fmla="*/ 2740 h 3324"/>
                      <a:gd name="T4" fmla="*/ 408 w 4036"/>
                      <a:gd name="T5" fmla="*/ 2408 h 3324"/>
                      <a:gd name="T6" fmla="*/ 692 w 4036"/>
                      <a:gd name="T7" fmla="*/ 2388 h 3324"/>
                      <a:gd name="T8" fmla="*/ 784 w 4036"/>
                      <a:gd name="T9" fmla="*/ 2604 h 3324"/>
                      <a:gd name="T10" fmla="*/ 944 w 4036"/>
                      <a:gd name="T11" fmla="*/ 2548 h 3324"/>
                      <a:gd name="T12" fmla="*/ 1412 w 4036"/>
                      <a:gd name="T13" fmla="*/ 2560 h 3324"/>
                      <a:gd name="T14" fmla="*/ 1608 w 4036"/>
                      <a:gd name="T15" fmla="*/ 2800 h 3324"/>
                      <a:gd name="T16" fmla="*/ 1916 w 4036"/>
                      <a:gd name="T17" fmla="*/ 3072 h 3324"/>
                      <a:gd name="T18" fmla="*/ 2132 w 4036"/>
                      <a:gd name="T19" fmla="*/ 3268 h 3324"/>
                      <a:gd name="T20" fmla="*/ 2464 w 4036"/>
                      <a:gd name="T21" fmla="*/ 2800 h 3324"/>
                      <a:gd name="T22" fmla="*/ 3044 w 4036"/>
                      <a:gd name="T23" fmla="*/ 2616 h 3324"/>
                      <a:gd name="T24" fmla="*/ 3260 w 4036"/>
                      <a:gd name="T25" fmla="*/ 2708 h 3324"/>
                      <a:gd name="T26" fmla="*/ 3364 w 4036"/>
                      <a:gd name="T27" fmla="*/ 2616 h 3324"/>
                      <a:gd name="T28" fmla="*/ 3364 w 4036"/>
                      <a:gd name="T29" fmla="*/ 2684 h 3324"/>
                      <a:gd name="T30" fmla="*/ 3524 w 4036"/>
                      <a:gd name="T31" fmla="*/ 2640 h 3324"/>
                      <a:gd name="T32" fmla="*/ 3784 w 4036"/>
                      <a:gd name="T33" fmla="*/ 2628 h 3324"/>
                      <a:gd name="T34" fmla="*/ 3876 w 4036"/>
                      <a:gd name="T35" fmla="*/ 2536 h 3324"/>
                      <a:gd name="T36" fmla="*/ 4036 w 4036"/>
                      <a:gd name="T37" fmla="*/ 2488 h 3324"/>
                      <a:gd name="T38" fmla="*/ 3844 w 4036"/>
                      <a:gd name="T39" fmla="*/ 2512 h 3324"/>
                      <a:gd name="T40" fmla="*/ 3752 w 4036"/>
                      <a:gd name="T41" fmla="*/ 2524 h 3324"/>
                      <a:gd name="T42" fmla="*/ 3696 w 4036"/>
                      <a:gd name="T43" fmla="*/ 2468 h 3324"/>
                      <a:gd name="T44" fmla="*/ 3716 w 4036"/>
                      <a:gd name="T45" fmla="*/ 2468 h 3324"/>
                      <a:gd name="T46" fmla="*/ 3728 w 4036"/>
                      <a:gd name="T47" fmla="*/ 2216 h 3324"/>
                      <a:gd name="T48" fmla="*/ 3784 w 4036"/>
                      <a:gd name="T49" fmla="*/ 2260 h 3324"/>
                      <a:gd name="T50" fmla="*/ 3648 w 4036"/>
                      <a:gd name="T51" fmla="*/ 2068 h 3324"/>
                      <a:gd name="T52" fmla="*/ 3832 w 4036"/>
                      <a:gd name="T53" fmla="*/ 1792 h 3324"/>
                      <a:gd name="T54" fmla="*/ 3936 w 4036"/>
                      <a:gd name="T55" fmla="*/ 1600 h 3324"/>
                      <a:gd name="T56" fmla="*/ 3696 w 4036"/>
                      <a:gd name="T57" fmla="*/ 1748 h 3324"/>
                      <a:gd name="T58" fmla="*/ 3320 w 4036"/>
                      <a:gd name="T59" fmla="*/ 1804 h 3324"/>
                      <a:gd name="T60" fmla="*/ 3180 w 4036"/>
                      <a:gd name="T61" fmla="*/ 1632 h 3324"/>
                      <a:gd name="T62" fmla="*/ 3168 w 4036"/>
                      <a:gd name="T63" fmla="*/ 1620 h 3324"/>
                      <a:gd name="T64" fmla="*/ 3008 w 4036"/>
                      <a:gd name="T65" fmla="*/ 1564 h 3324"/>
                      <a:gd name="T66" fmla="*/ 2884 w 4036"/>
                      <a:gd name="T67" fmla="*/ 1496 h 3324"/>
                      <a:gd name="T68" fmla="*/ 2760 w 4036"/>
                      <a:gd name="T69" fmla="*/ 1324 h 3324"/>
                      <a:gd name="T70" fmla="*/ 2544 w 4036"/>
                      <a:gd name="T71" fmla="*/ 1028 h 3324"/>
                      <a:gd name="T72" fmla="*/ 2384 w 4036"/>
                      <a:gd name="T73" fmla="*/ 684 h 3324"/>
                      <a:gd name="T74" fmla="*/ 2236 w 4036"/>
                      <a:gd name="T75" fmla="*/ 308 h 3324"/>
                      <a:gd name="T76" fmla="*/ 2064 w 4036"/>
                      <a:gd name="T77" fmla="*/ 0 h 3324"/>
                      <a:gd name="T78" fmla="*/ 1880 w 4036"/>
                      <a:gd name="T79" fmla="*/ 20 h 3324"/>
                      <a:gd name="T80" fmla="*/ 1788 w 4036"/>
                      <a:gd name="T81" fmla="*/ 296 h 3324"/>
                      <a:gd name="T82" fmla="*/ 1720 w 4036"/>
                      <a:gd name="T83" fmla="*/ 936 h 3324"/>
                      <a:gd name="T84" fmla="*/ 1584 w 4036"/>
                      <a:gd name="T85" fmla="*/ 1244 h 3324"/>
                      <a:gd name="T86" fmla="*/ 1356 w 4036"/>
                      <a:gd name="T87" fmla="*/ 1416 h 3324"/>
                      <a:gd name="T88" fmla="*/ 1288 w 4036"/>
                      <a:gd name="T89" fmla="*/ 1712 h 3324"/>
                      <a:gd name="T90" fmla="*/ 1072 w 4036"/>
                      <a:gd name="T91" fmla="*/ 1952 h 3324"/>
                      <a:gd name="T92" fmla="*/ 992 w 4036"/>
                      <a:gd name="T93" fmla="*/ 1840 h 3324"/>
                      <a:gd name="T94" fmla="*/ 852 w 4036"/>
                      <a:gd name="T95" fmla="*/ 1848 h 3324"/>
                      <a:gd name="T96" fmla="*/ 704 w 4036"/>
                      <a:gd name="T97" fmla="*/ 1656 h 3324"/>
                      <a:gd name="T98" fmla="*/ 580 w 4036"/>
                      <a:gd name="T99" fmla="*/ 1768 h 3324"/>
                      <a:gd name="T100" fmla="*/ 544 w 4036"/>
                      <a:gd name="T101" fmla="*/ 2020 h 3324"/>
                      <a:gd name="T102" fmla="*/ 396 w 4036"/>
                      <a:gd name="T103" fmla="*/ 2080 h 3324"/>
                      <a:gd name="T104" fmla="*/ 224 w 4036"/>
                      <a:gd name="T105" fmla="*/ 2148 h 3324"/>
                      <a:gd name="T106" fmla="*/ 100 w 4036"/>
                      <a:gd name="T107" fmla="*/ 2340 h 3324"/>
                      <a:gd name="T108" fmla="*/ 64 w 4036"/>
                      <a:gd name="T109" fmla="*/ 2568 h 3324"/>
                      <a:gd name="T110" fmla="*/ 156 w 4036"/>
                      <a:gd name="T111" fmla="*/ 2832 h 3324"/>
                      <a:gd name="T112" fmla="*/ 0 w 4036"/>
                      <a:gd name="T113" fmla="*/ 3084 h 3324"/>
                      <a:gd name="T114" fmla="*/ 88 w 4036"/>
                      <a:gd name="T115" fmla="*/ 3276 h 3324"/>
                      <a:gd name="T116" fmla="*/ 296 w 4036"/>
                      <a:gd name="T117" fmla="*/ 3120 h 3324"/>
                      <a:gd name="T118" fmla="*/ 464 w 4036"/>
                      <a:gd name="T119" fmla="*/ 3004 h 3324"/>
                      <a:gd name="T120" fmla="*/ 612 w 4036"/>
                      <a:gd name="T121" fmla="*/ 3108 h 3324"/>
                      <a:gd name="T122" fmla="*/ 796 w 4036"/>
                      <a:gd name="T123" fmla="*/ 3084 h 33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036" h="3324">
                        <a:moveTo>
                          <a:pt x="796" y="3084"/>
                        </a:moveTo>
                        <a:lnTo>
                          <a:pt x="784" y="3072"/>
                        </a:lnTo>
                        <a:lnTo>
                          <a:pt x="772" y="3060"/>
                        </a:lnTo>
                        <a:lnTo>
                          <a:pt x="784" y="3048"/>
                        </a:lnTo>
                        <a:lnTo>
                          <a:pt x="764" y="3028"/>
                        </a:lnTo>
                        <a:lnTo>
                          <a:pt x="752" y="3016"/>
                        </a:lnTo>
                        <a:lnTo>
                          <a:pt x="728" y="2992"/>
                        </a:lnTo>
                        <a:lnTo>
                          <a:pt x="716" y="2992"/>
                        </a:lnTo>
                        <a:lnTo>
                          <a:pt x="692" y="2980"/>
                        </a:lnTo>
                        <a:lnTo>
                          <a:pt x="672" y="2948"/>
                        </a:lnTo>
                        <a:lnTo>
                          <a:pt x="660" y="2900"/>
                        </a:lnTo>
                        <a:lnTo>
                          <a:pt x="636" y="2856"/>
                        </a:lnTo>
                        <a:lnTo>
                          <a:pt x="612" y="2832"/>
                        </a:lnTo>
                        <a:lnTo>
                          <a:pt x="612" y="2820"/>
                        </a:lnTo>
                        <a:lnTo>
                          <a:pt x="604" y="2800"/>
                        </a:lnTo>
                        <a:lnTo>
                          <a:pt x="592" y="2776"/>
                        </a:lnTo>
                        <a:lnTo>
                          <a:pt x="592" y="2764"/>
                        </a:lnTo>
                        <a:lnTo>
                          <a:pt x="580" y="2740"/>
                        </a:lnTo>
                        <a:lnTo>
                          <a:pt x="568" y="2740"/>
                        </a:lnTo>
                        <a:lnTo>
                          <a:pt x="544" y="2740"/>
                        </a:lnTo>
                        <a:lnTo>
                          <a:pt x="500" y="2740"/>
                        </a:lnTo>
                        <a:lnTo>
                          <a:pt x="476" y="2740"/>
                        </a:lnTo>
                        <a:lnTo>
                          <a:pt x="452" y="2720"/>
                        </a:lnTo>
                        <a:lnTo>
                          <a:pt x="408" y="2672"/>
                        </a:lnTo>
                        <a:lnTo>
                          <a:pt x="384" y="2628"/>
                        </a:lnTo>
                        <a:lnTo>
                          <a:pt x="376" y="2604"/>
                        </a:lnTo>
                        <a:lnTo>
                          <a:pt x="352" y="2592"/>
                        </a:lnTo>
                        <a:lnTo>
                          <a:pt x="340" y="2568"/>
                        </a:lnTo>
                        <a:lnTo>
                          <a:pt x="328" y="2560"/>
                        </a:lnTo>
                        <a:lnTo>
                          <a:pt x="340" y="2536"/>
                        </a:lnTo>
                        <a:lnTo>
                          <a:pt x="352" y="2488"/>
                        </a:lnTo>
                        <a:lnTo>
                          <a:pt x="384" y="2444"/>
                        </a:lnTo>
                        <a:lnTo>
                          <a:pt x="408" y="2408"/>
                        </a:lnTo>
                        <a:lnTo>
                          <a:pt x="432" y="2388"/>
                        </a:lnTo>
                        <a:lnTo>
                          <a:pt x="464" y="2352"/>
                        </a:lnTo>
                        <a:lnTo>
                          <a:pt x="500" y="2328"/>
                        </a:lnTo>
                        <a:lnTo>
                          <a:pt x="524" y="2320"/>
                        </a:lnTo>
                        <a:lnTo>
                          <a:pt x="556" y="2320"/>
                        </a:lnTo>
                        <a:lnTo>
                          <a:pt x="568" y="2328"/>
                        </a:lnTo>
                        <a:lnTo>
                          <a:pt x="580" y="2340"/>
                        </a:lnTo>
                        <a:lnTo>
                          <a:pt x="592" y="2352"/>
                        </a:lnTo>
                        <a:lnTo>
                          <a:pt x="624" y="2352"/>
                        </a:lnTo>
                        <a:lnTo>
                          <a:pt x="672" y="2364"/>
                        </a:lnTo>
                        <a:lnTo>
                          <a:pt x="692" y="2388"/>
                        </a:lnTo>
                        <a:lnTo>
                          <a:pt x="692" y="2408"/>
                        </a:lnTo>
                        <a:lnTo>
                          <a:pt x="692" y="2432"/>
                        </a:lnTo>
                        <a:lnTo>
                          <a:pt x="704" y="2444"/>
                        </a:lnTo>
                        <a:lnTo>
                          <a:pt x="716" y="2456"/>
                        </a:lnTo>
                        <a:lnTo>
                          <a:pt x="728" y="2468"/>
                        </a:lnTo>
                        <a:lnTo>
                          <a:pt x="740" y="2480"/>
                        </a:lnTo>
                        <a:lnTo>
                          <a:pt x="752" y="2512"/>
                        </a:lnTo>
                        <a:lnTo>
                          <a:pt x="752" y="2548"/>
                        </a:lnTo>
                        <a:lnTo>
                          <a:pt x="752" y="2568"/>
                        </a:lnTo>
                        <a:lnTo>
                          <a:pt x="772" y="2592"/>
                        </a:lnTo>
                        <a:lnTo>
                          <a:pt x="784" y="2604"/>
                        </a:lnTo>
                        <a:lnTo>
                          <a:pt x="784" y="2616"/>
                        </a:lnTo>
                        <a:lnTo>
                          <a:pt x="772" y="2616"/>
                        </a:lnTo>
                        <a:lnTo>
                          <a:pt x="764" y="2604"/>
                        </a:lnTo>
                        <a:lnTo>
                          <a:pt x="772" y="2628"/>
                        </a:lnTo>
                        <a:lnTo>
                          <a:pt x="784" y="2640"/>
                        </a:lnTo>
                        <a:lnTo>
                          <a:pt x="820" y="2616"/>
                        </a:lnTo>
                        <a:lnTo>
                          <a:pt x="840" y="2604"/>
                        </a:lnTo>
                        <a:lnTo>
                          <a:pt x="864" y="2592"/>
                        </a:lnTo>
                        <a:lnTo>
                          <a:pt x="900" y="2568"/>
                        </a:lnTo>
                        <a:lnTo>
                          <a:pt x="912" y="2560"/>
                        </a:lnTo>
                        <a:lnTo>
                          <a:pt x="944" y="2548"/>
                        </a:lnTo>
                        <a:lnTo>
                          <a:pt x="992" y="2536"/>
                        </a:lnTo>
                        <a:lnTo>
                          <a:pt x="1036" y="2512"/>
                        </a:lnTo>
                        <a:lnTo>
                          <a:pt x="1072" y="2488"/>
                        </a:lnTo>
                        <a:lnTo>
                          <a:pt x="1104" y="2480"/>
                        </a:lnTo>
                        <a:lnTo>
                          <a:pt x="1148" y="2480"/>
                        </a:lnTo>
                        <a:lnTo>
                          <a:pt x="1208" y="2468"/>
                        </a:lnTo>
                        <a:lnTo>
                          <a:pt x="1252" y="2468"/>
                        </a:lnTo>
                        <a:lnTo>
                          <a:pt x="1300" y="2480"/>
                        </a:lnTo>
                        <a:lnTo>
                          <a:pt x="1344" y="2512"/>
                        </a:lnTo>
                        <a:lnTo>
                          <a:pt x="1380" y="2536"/>
                        </a:lnTo>
                        <a:lnTo>
                          <a:pt x="1412" y="2560"/>
                        </a:lnTo>
                        <a:lnTo>
                          <a:pt x="1424" y="2580"/>
                        </a:lnTo>
                        <a:lnTo>
                          <a:pt x="1436" y="2604"/>
                        </a:lnTo>
                        <a:lnTo>
                          <a:pt x="1460" y="2628"/>
                        </a:lnTo>
                        <a:lnTo>
                          <a:pt x="1468" y="2648"/>
                        </a:lnTo>
                        <a:lnTo>
                          <a:pt x="1480" y="2660"/>
                        </a:lnTo>
                        <a:lnTo>
                          <a:pt x="1516" y="2672"/>
                        </a:lnTo>
                        <a:lnTo>
                          <a:pt x="1548" y="2696"/>
                        </a:lnTo>
                        <a:lnTo>
                          <a:pt x="1560" y="2708"/>
                        </a:lnTo>
                        <a:lnTo>
                          <a:pt x="1584" y="2728"/>
                        </a:lnTo>
                        <a:lnTo>
                          <a:pt x="1596" y="2764"/>
                        </a:lnTo>
                        <a:lnTo>
                          <a:pt x="1608" y="2800"/>
                        </a:lnTo>
                        <a:lnTo>
                          <a:pt x="1628" y="2820"/>
                        </a:lnTo>
                        <a:lnTo>
                          <a:pt x="1652" y="2844"/>
                        </a:lnTo>
                        <a:lnTo>
                          <a:pt x="1664" y="2868"/>
                        </a:lnTo>
                        <a:lnTo>
                          <a:pt x="1696" y="2880"/>
                        </a:lnTo>
                        <a:lnTo>
                          <a:pt x="1720" y="2912"/>
                        </a:lnTo>
                        <a:lnTo>
                          <a:pt x="1756" y="2948"/>
                        </a:lnTo>
                        <a:lnTo>
                          <a:pt x="1800" y="2980"/>
                        </a:lnTo>
                        <a:lnTo>
                          <a:pt x="1824" y="3016"/>
                        </a:lnTo>
                        <a:lnTo>
                          <a:pt x="1856" y="3028"/>
                        </a:lnTo>
                        <a:lnTo>
                          <a:pt x="1880" y="3048"/>
                        </a:lnTo>
                        <a:lnTo>
                          <a:pt x="1916" y="3072"/>
                        </a:lnTo>
                        <a:lnTo>
                          <a:pt x="1948" y="3108"/>
                        </a:lnTo>
                        <a:lnTo>
                          <a:pt x="1996" y="3140"/>
                        </a:lnTo>
                        <a:lnTo>
                          <a:pt x="2028" y="3176"/>
                        </a:lnTo>
                        <a:lnTo>
                          <a:pt x="2052" y="3220"/>
                        </a:lnTo>
                        <a:lnTo>
                          <a:pt x="2076" y="3256"/>
                        </a:lnTo>
                        <a:lnTo>
                          <a:pt x="2096" y="3288"/>
                        </a:lnTo>
                        <a:lnTo>
                          <a:pt x="2108" y="3312"/>
                        </a:lnTo>
                        <a:lnTo>
                          <a:pt x="2108" y="3324"/>
                        </a:lnTo>
                        <a:lnTo>
                          <a:pt x="2120" y="3312"/>
                        </a:lnTo>
                        <a:lnTo>
                          <a:pt x="2120" y="3288"/>
                        </a:lnTo>
                        <a:lnTo>
                          <a:pt x="2132" y="3268"/>
                        </a:lnTo>
                        <a:lnTo>
                          <a:pt x="2144" y="3256"/>
                        </a:lnTo>
                        <a:lnTo>
                          <a:pt x="2176" y="3220"/>
                        </a:lnTo>
                        <a:lnTo>
                          <a:pt x="2200" y="3176"/>
                        </a:lnTo>
                        <a:lnTo>
                          <a:pt x="2212" y="3140"/>
                        </a:lnTo>
                        <a:lnTo>
                          <a:pt x="2224" y="3108"/>
                        </a:lnTo>
                        <a:lnTo>
                          <a:pt x="2224" y="3072"/>
                        </a:lnTo>
                        <a:lnTo>
                          <a:pt x="2224" y="3048"/>
                        </a:lnTo>
                        <a:lnTo>
                          <a:pt x="2244" y="3004"/>
                        </a:lnTo>
                        <a:lnTo>
                          <a:pt x="2292" y="2960"/>
                        </a:lnTo>
                        <a:lnTo>
                          <a:pt x="2372" y="2880"/>
                        </a:lnTo>
                        <a:lnTo>
                          <a:pt x="2464" y="2800"/>
                        </a:lnTo>
                        <a:lnTo>
                          <a:pt x="2576" y="2720"/>
                        </a:lnTo>
                        <a:lnTo>
                          <a:pt x="2692" y="2660"/>
                        </a:lnTo>
                        <a:lnTo>
                          <a:pt x="2772" y="2628"/>
                        </a:lnTo>
                        <a:lnTo>
                          <a:pt x="2828" y="2592"/>
                        </a:lnTo>
                        <a:lnTo>
                          <a:pt x="2860" y="2592"/>
                        </a:lnTo>
                        <a:lnTo>
                          <a:pt x="2896" y="2580"/>
                        </a:lnTo>
                        <a:lnTo>
                          <a:pt x="2932" y="2568"/>
                        </a:lnTo>
                        <a:lnTo>
                          <a:pt x="2988" y="2568"/>
                        </a:lnTo>
                        <a:lnTo>
                          <a:pt x="3032" y="2592"/>
                        </a:lnTo>
                        <a:lnTo>
                          <a:pt x="3044" y="2604"/>
                        </a:lnTo>
                        <a:lnTo>
                          <a:pt x="3044" y="2616"/>
                        </a:lnTo>
                        <a:lnTo>
                          <a:pt x="3032" y="2616"/>
                        </a:lnTo>
                        <a:lnTo>
                          <a:pt x="3032" y="2628"/>
                        </a:lnTo>
                        <a:lnTo>
                          <a:pt x="3056" y="2628"/>
                        </a:lnTo>
                        <a:lnTo>
                          <a:pt x="3068" y="2640"/>
                        </a:lnTo>
                        <a:lnTo>
                          <a:pt x="3088" y="2648"/>
                        </a:lnTo>
                        <a:lnTo>
                          <a:pt x="3124" y="2660"/>
                        </a:lnTo>
                        <a:lnTo>
                          <a:pt x="3168" y="2672"/>
                        </a:lnTo>
                        <a:lnTo>
                          <a:pt x="3192" y="2684"/>
                        </a:lnTo>
                        <a:lnTo>
                          <a:pt x="3204" y="2684"/>
                        </a:lnTo>
                        <a:lnTo>
                          <a:pt x="3228" y="2696"/>
                        </a:lnTo>
                        <a:lnTo>
                          <a:pt x="3260" y="2708"/>
                        </a:lnTo>
                        <a:lnTo>
                          <a:pt x="3284" y="2720"/>
                        </a:lnTo>
                        <a:lnTo>
                          <a:pt x="3296" y="2708"/>
                        </a:lnTo>
                        <a:lnTo>
                          <a:pt x="3272" y="2684"/>
                        </a:lnTo>
                        <a:lnTo>
                          <a:pt x="3260" y="2684"/>
                        </a:lnTo>
                        <a:lnTo>
                          <a:pt x="3260" y="2660"/>
                        </a:lnTo>
                        <a:lnTo>
                          <a:pt x="3296" y="2628"/>
                        </a:lnTo>
                        <a:lnTo>
                          <a:pt x="3320" y="2616"/>
                        </a:lnTo>
                        <a:lnTo>
                          <a:pt x="3340" y="2616"/>
                        </a:lnTo>
                        <a:lnTo>
                          <a:pt x="3352" y="2628"/>
                        </a:lnTo>
                        <a:lnTo>
                          <a:pt x="3364" y="2628"/>
                        </a:lnTo>
                        <a:lnTo>
                          <a:pt x="3364" y="2616"/>
                        </a:lnTo>
                        <a:lnTo>
                          <a:pt x="3376" y="2616"/>
                        </a:lnTo>
                        <a:lnTo>
                          <a:pt x="3396" y="2628"/>
                        </a:lnTo>
                        <a:lnTo>
                          <a:pt x="3408" y="2648"/>
                        </a:lnTo>
                        <a:lnTo>
                          <a:pt x="3396" y="2660"/>
                        </a:lnTo>
                        <a:lnTo>
                          <a:pt x="3376" y="2660"/>
                        </a:lnTo>
                        <a:lnTo>
                          <a:pt x="3364" y="2648"/>
                        </a:lnTo>
                        <a:lnTo>
                          <a:pt x="3352" y="2640"/>
                        </a:lnTo>
                        <a:lnTo>
                          <a:pt x="3352" y="2648"/>
                        </a:lnTo>
                        <a:lnTo>
                          <a:pt x="3352" y="2660"/>
                        </a:lnTo>
                        <a:lnTo>
                          <a:pt x="3364" y="2672"/>
                        </a:lnTo>
                        <a:lnTo>
                          <a:pt x="3364" y="2684"/>
                        </a:lnTo>
                        <a:lnTo>
                          <a:pt x="3376" y="2684"/>
                        </a:lnTo>
                        <a:lnTo>
                          <a:pt x="3396" y="2696"/>
                        </a:lnTo>
                        <a:lnTo>
                          <a:pt x="3408" y="2696"/>
                        </a:lnTo>
                        <a:lnTo>
                          <a:pt x="3432" y="2696"/>
                        </a:lnTo>
                        <a:lnTo>
                          <a:pt x="3456" y="2696"/>
                        </a:lnTo>
                        <a:lnTo>
                          <a:pt x="3468" y="2696"/>
                        </a:lnTo>
                        <a:lnTo>
                          <a:pt x="3468" y="2684"/>
                        </a:lnTo>
                        <a:lnTo>
                          <a:pt x="3468" y="2672"/>
                        </a:lnTo>
                        <a:lnTo>
                          <a:pt x="3488" y="2672"/>
                        </a:lnTo>
                        <a:lnTo>
                          <a:pt x="3500" y="2648"/>
                        </a:lnTo>
                        <a:lnTo>
                          <a:pt x="3524" y="2640"/>
                        </a:lnTo>
                        <a:lnTo>
                          <a:pt x="3536" y="2640"/>
                        </a:lnTo>
                        <a:lnTo>
                          <a:pt x="3536" y="2616"/>
                        </a:lnTo>
                        <a:lnTo>
                          <a:pt x="3548" y="2604"/>
                        </a:lnTo>
                        <a:lnTo>
                          <a:pt x="3556" y="2592"/>
                        </a:lnTo>
                        <a:lnTo>
                          <a:pt x="3580" y="2604"/>
                        </a:lnTo>
                        <a:lnTo>
                          <a:pt x="3604" y="2604"/>
                        </a:lnTo>
                        <a:lnTo>
                          <a:pt x="3648" y="2592"/>
                        </a:lnTo>
                        <a:lnTo>
                          <a:pt x="3708" y="2592"/>
                        </a:lnTo>
                        <a:lnTo>
                          <a:pt x="3752" y="2604"/>
                        </a:lnTo>
                        <a:lnTo>
                          <a:pt x="3776" y="2616"/>
                        </a:lnTo>
                        <a:lnTo>
                          <a:pt x="3784" y="2628"/>
                        </a:lnTo>
                        <a:lnTo>
                          <a:pt x="3796" y="2640"/>
                        </a:lnTo>
                        <a:lnTo>
                          <a:pt x="3796" y="2628"/>
                        </a:lnTo>
                        <a:lnTo>
                          <a:pt x="3808" y="2616"/>
                        </a:lnTo>
                        <a:lnTo>
                          <a:pt x="3808" y="2628"/>
                        </a:lnTo>
                        <a:lnTo>
                          <a:pt x="3820" y="2616"/>
                        </a:lnTo>
                        <a:lnTo>
                          <a:pt x="3808" y="2604"/>
                        </a:lnTo>
                        <a:lnTo>
                          <a:pt x="3832" y="2592"/>
                        </a:lnTo>
                        <a:lnTo>
                          <a:pt x="3844" y="2568"/>
                        </a:lnTo>
                        <a:lnTo>
                          <a:pt x="3856" y="2560"/>
                        </a:lnTo>
                        <a:lnTo>
                          <a:pt x="3864" y="2548"/>
                        </a:lnTo>
                        <a:lnTo>
                          <a:pt x="3876" y="2536"/>
                        </a:lnTo>
                        <a:lnTo>
                          <a:pt x="3888" y="2524"/>
                        </a:lnTo>
                        <a:lnTo>
                          <a:pt x="3912" y="2524"/>
                        </a:lnTo>
                        <a:lnTo>
                          <a:pt x="3924" y="2524"/>
                        </a:lnTo>
                        <a:lnTo>
                          <a:pt x="3924" y="2536"/>
                        </a:lnTo>
                        <a:lnTo>
                          <a:pt x="3936" y="2536"/>
                        </a:lnTo>
                        <a:lnTo>
                          <a:pt x="3944" y="2536"/>
                        </a:lnTo>
                        <a:lnTo>
                          <a:pt x="3956" y="2524"/>
                        </a:lnTo>
                        <a:lnTo>
                          <a:pt x="3992" y="2524"/>
                        </a:lnTo>
                        <a:lnTo>
                          <a:pt x="4024" y="2512"/>
                        </a:lnTo>
                        <a:lnTo>
                          <a:pt x="4036" y="2500"/>
                        </a:lnTo>
                        <a:lnTo>
                          <a:pt x="4036" y="2488"/>
                        </a:lnTo>
                        <a:lnTo>
                          <a:pt x="4024" y="2488"/>
                        </a:lnTo>
                        <a:lnTo>
                          <a:pt x="4004" y="2480"/>
                        </a:lnTo>
                        <a:lnTo>
                          <a:pt x="3980" y="2480"/>
                        </a:lnTo>
                        <a:lnTo>
                          <a:pt x="3956" y="2480"/>
                        </a:lnTo>
                        <a:lnTo>
                          <a:pt x="3944" y="2468"/>
                        </a:lnTo>
                        <a:lnTo>
                          <a:pt x="3936" y="2468"/>
                        </a:lnTo>
                        <a:lnTo>
                          <a:pt x="3924" y="2480"/>
                        </a:lnTo>
                        <a:lnTo>
                          <a:pt x="3900" y="2488"/>
                        </a:lnTo>
                        <a:lnTo>
                          <a:pt x="3876" y="2500"/>
                        </a:lnTo>
                        <a:lnTo>
                          <a:pt x="3864" y="2512"/>
                        </a:lnTo>
                        <a:lnTo>
                          <a:pt x="3844" y="2512"/>
                        </a:lnTo>
                        <a:lnTo>
                          <a:pt x="3832" y="2524"/>
                        </a:lnTo>
                        <a:lnTo>
                          <a:pt x="3820" y="2536"/>
                        </a:lnTo>
                        <a:lnTo>
                          <a:pt x="3820" y="2560"/>
                        </a:lnTo>
                        <a:lnTo>
                          <a:pt x="3820" y="2568"/>
                        </a:lnTo>
                        <a:lnTo>
                          <a:pt x="3808" y="2580"/>
                        </a:lnTo>
                        <a:lnTo>
                          <a:pt x="3808" y="2568"/>
                        </a:lnTo>
                        <a:lnTo>
                          <a:pt x="3808" y="2548"/>
                        </a:lnTo>
                        <a:lnTo>
                          <a:pt x="3784" y="2536"/>
                        </a:lnTo>
                        <a:lnTo>
                          <a:pt x="3776" y="2524"/>
                        </a:lnTo>
                        <a:lnTo>
                          <a:pt x="3764" y="2512"/>
                        </a:lnTo>
                        <a:lnTo>
                          <a:pt x="3752" y="2524"/>
                        </a:lnTo>
                        <a:lnTo>
                          <a:pt x="3776" y="2536"/>
                        </a:lnTo>
                        <a:lnTo>
                          <a:pt x="3784" y="2548"/>
                        </a:lnTo>
                        <a:lnTo>
                          <a:pt x="3764" y="2536"/>
                        </a:lnTo>
                        <a:lnTo>
                          <a:pt x="3740" y="2524"/>
                        </a:lnTo>
                        <a:lnTo>
                          <a:pt x="3728" y="2512"/>
                        </a:lnTo>
                        <a:lnTo>
                          <a:pt x="3716" y="2512"/>
                        </a:lnTo>
                        <a:lnTo>
                          <a:pt x="3696" y="2500"/>
                        </a:lnTo>
                        <a:lnTo>
                          <a:pt x="3708" y="2488"/>
                        </a:lnTo>
                        <a:lnTo>
                          <a:pt x="3716" y="2488"/>
                        </a:lnTo>
                        <a:lnTo>
                          <a:pt x="3708" y="2480"/>
                        </a:lnTo>
                        <a:lnTo>
                          <a:pt x="3696" y="2468"/>
                        </a:lnTo>
                        <a:lnTo>
                          <a:pt x="3660" y="2456"/>
                        </a:lnTo>
                        <a:lnTo>
                          <a:pt x="3660" y="2444"/>
                        </a:lnTo>
                        <a:lnTo>
                          <a:pt x="3660" y="2432"/>
                        </a:lnTo>
                        <a:lnTo>
                          <a:pt x="3672" y="2432"/>
                        </a:lnTo>
                        <a:lnTo>
                          <a:pt x="3696" y="2432"/>
                        </a:lnTo>
                        <a:lnTo>
                          <a:pt x="3708" y="2444"/>
                        </a:lnTo>
                        <a:lnTo>
                          <a:pt x="3708" y="2456"/>
                        </a:lnTo>
                        <a:lnTo>
                          <a:pt x="3716" y="2468"/>
                        </a:lnTo>
                        <a:lnTo>
                          <a:pt x="3728" y="2480"/>
                        </a:lnTo>
                        <a:lnTo>
                          <a:pt x="3740" y="2480"/>
                        </a:lnTo>
                        <a:lnTo>
                          <a:pt x="3716" y="2468"/>
                        </a:lnTo>
                        <a:lnTo>
                          <a:pt x="3708" y="2408"/>
                        </a:lnTo>
                        <a:lnTo>
                          <a:pt x="3708" y="2340"/>
                        </a:lnTo>
                        <a:lnTo>
                          <a:pt x="3708" y="2308"/>
                        </a:lnTo>
                        <a:lnTo>
                          <a:pt x="3708" y="2296"/>
                        </a:lnTo>
                        <a:lnTo>
                          <a:pt x="3708" y="2260"/>
                        </a:lnTo>
                        <a:lnTo>
                          <a:pt x="3708" y="2228"/>
                        </a:lnTo>
                        <a:lnTo>
                          <a:pt x="3696" y="2204"/>
                        </a:lnTo>
                        <a:lnTo>
                          <a:pt x="3696" y="2192"/>
                        </a:lnTo>
                        <a:lnTo>
                          <a:pt x="3708" y="2192"/>
                        </a:lnTo>
                        <a:lnTo>
                          <a:pt x="3716" y="2204"/>
                        </a:lnTo>
                        <a:lnTo>
                          <a:pt x="3728" y="2216"/>
                        </a:lnTo>
                        <a:lnTo>
                          <a:pt x="3740" y="2228"/>
                        </a:lnTo>
                        <a:lnTo>
                          <a:pt x="3752" y="2228"/>
                        </a:lnTo>
                        <a:lnTo>
                          <a:pt x="3764" y="2228"/>
                        </a:lnTo>
                        <a:lnTo>
                          <a:pt x="3776" y="2240"/>
                        </a:lnTo>
                        <a:lnTo>
                          <a:pt x="3776" y="2248"/>
                        </a:lnTo>
                        <a:lnTo>
                          <a:pt x="3776" y="2260"/>
                        </a:lnTo>
                        <a:lnTo>
                          <a:pt x="3764" y="2260"/>
                        </a:lnTo>
                        <a:lnTo>
                          <a:pt x="3752" y="2260"/>
                        </a:lnTo>
                        <a:lnTo>
                          <a:pt x="3764" y="2272"/>
                        </a:lnTo>
                        <a:lnTo>
                          <a:pt x="3776" y="2272"/>
                        </a:lnTo>
                        <a:lnTo>
                          <a:pt x="3784" y="2260"/>
                        </a:lnTo>
                        <a:lnTo>
                          <a:pt x="3784" y="2248"/>
                        </a:lnTo>
                        <a:lnTo>
                          <a:pt x="3776" y="2228"/>
                        </a:lnTo>
                        <a:lnTo>
                          <a:pt x="3764" y="2228"/>
                        </a:lnTo>
                        <a:lnTo>
                          <a:pt x="3752" y="2216"/>
                        </a:lnTo>
                        <a:lnTo>
                          <a:pt x="3728" y="2204"/>
                        </a:lnTo>
                        <a:lnTo>
                          <a:pt x="3708" y="2192"/>
                        </a:lnTo>
                        <a:lnTo>
                          <a:pt x="3684" y="2168"/>
                        </a:lnTo>
                        <a:lnTo>
                          <a:pt x="3672" y="2160"/>
                        </a:lnTo>
                        <a:lnTo>
                          <a:pt x="3660" y="2100"/>
                        </a:lnTo>
                        <a:lnTo>
                          <a:pt x="3660" y="2080"/>
                        </a:lnTo>
                        <a:lnTo>
                          <a:pt x="3648" y="2068"/>
                        </a:lnTo>
                        <a:lnTo>
                          <a:pt x="3648" y="2044"/>
                        </a:lnTo>
                        <a:lnTo>
                          <a:pt x="3660" y="2020"/>
                        </a:lnTo>
                        <a:lnTo>
                          <a:pt x="3672" y="2008"/>
                        </a:lnTo>
                        <a:lnTo>
                          <a:pt x="3696" y="1976"/>
                        </a:lnTo>
                        <a:lnTo>
                          <a:pt x="3716" y="1928"/>
                        </a:lnTo>
                        <a:lnTo>
                          <a:pt x="3728" y="1908"/>
                        </a:lnTo>
                        <a:lnTo>
                          <a:pt x="3752" y="1884"/>
                        </a:lnTo>
                        <a:lnTo>
                          <a:pt x="3776" y="1860"/>
                        </a:lnTo>
                        <a:lnTo>
                          <a:pt x="3796" y="1840"/>
                        </a:lnTo>
                        <a:lnTo>
                          <a:pt x="3820" y="1828"/>
                        </a:lnTo>
                        <a:lnTo>
                          <a:pt x="3832" y="1792"/>
                        </a:lnTo>
                        <a:lnTo>
                          <a:pt x="3856" y="1760"/>
                        </a:lnTo>
                        <a:lnTo>
                          <a:pt x="3888" y="1736"/>
                        </a:lnTo>
                        <a:lnTo>
                          <a:pt x="3912" y="1712"/>
                        </a:lnTo>
                        <a:lnTo>
                          <a:pt x="3924" y="1688"/>
                        </a:lnTo>
                        <a:lnTo>
                          <a:pt x="3936" y="1680"/>
                        </a:lnTo>
                        <a:lnTo>
                          <a:pt x="3944" y="1668"/>
                        </a:lnTo>
                        <a:lnTo>
                          <a:pt x="3944" y="1656"/>
                        </a:lnTo>
                        <a:lnTo>
                          <a:pt x="3944" y="1620"/>
                        </a:lnTo>
                        <a:lnTo>
                          <a:pt x="3944" y="1600"/>
                        </a:lnTo>
                        <a:lnTo>
                          <a:pt x="3944" y="1588"/>
                        </a:lnTo>
                        <a:lnTo>
                          <a:pt x="3936" y="1600"/>
                        </a:lnTo>
                        <a:lnTo>
                          <a:pt x="3924" y="1608"/>
                        </a:lnTo>
                        <a:lnTo>
                          <a:pt x="3912" y="1620"/>
                        </a:lnTo>
                        <a:lnTo>
                          <a:pt x="3900" y="1620"/>
                        </a:lnTo>
                        <a:lnTo>
                          <a:pt x="3888" y="1632"/>
                        </a:lnTo>
                        <a:lnTo>
                          <a:pt x="3864" y="1644"/>
                        </a:lnTo>
                        <a:lnTo>
                          <a:pt x="3856" y="1668"/>
                        </a:lnTo>
                        <a:lnTo>
                          <a:pt x="3820" y="1688"/>
                        </a:lnTo>
                        <a:lnTo>
                          <a:pt x="3776" y="1712"/>
                        </a:lnTo>
                        <a:lnTo>
                          <a:pt x="3740" y="1724"/>
                        </a:lnTo>
                        <a:lnTo>
                          <a:pt x="3716" y="1736"/>
                        </a:lnTo>
                        <a:lnTo>
                          <a:pt x="3696" y="1748"/>
                        </a:lnTo>
                        <a:lnTo>
                          <a:pt x="3684" y="1760"/>
                        </a:lnTo>
                        <a:lnTo>
                          <a:pt x="3648" y="1768"/>
                        </a:lnTo>
                        <a:lnTo>
                          <a:pt x="3628" y="1792"/>
                        </a:lnTo>
                        <a:lnTo>
                          <a:pt x="3616" y="1804"/>
                        </a:lnTo>
                        <a:lnTo>
                          <a:pt x="3580" y="1816"/>
                        </a:lnTo>
                        <a:lnTo>
                          <a:pt x="3556" y="1828"/>
                        </a:lnTo>
                        <a:lnTo>
                          <a:pt x="3536" y="1848"/>
                        </a:lnTo>
                        <a:lnTo>
                          <a:pt x="3512" y="1848"/>
                        </a:lnTo>
                        <a:lnTo>
                          <a:pt x="3476" y="1860"/>
                        </a:lnTo>
                        <a:lnTo>
                          <a:pt x="3388" y="1840"/>
                        </a:lnTo>
                        <a:lnTo>
                          <a:pt x="3320" y="1804"/>
                        </a:lnTo>
                        <a:lnTo>
                          <a:pt x="3260" y="1780"/>
                        </a:lnTo>
                        <a:lnTo>
                          <a:pt x="3240" y="1768"/>
                        </a:lnTo>
                        <a:lnTo>
                          <a:pt x="3228" y="1748"/>
                        </a:lnTo>
                        <a:lnTo>
                          <a:pt x="3228" y="1724"/>
                        </a:lnTo>
                        <a:lnTo>
                          <a:pt x="3216" y="1700"/>
                        </a:lnTo>
                        <a:lnTo>
                          <a:pt x="3204" y="1688"/>
                        </a:lnTo>
                        <a:lnTo>
                          <a:pt x="3204" y="1680"/>
                        </a:lnTo>
                        <a:lnTo>
                          <a:pt x="3216" y="1656"/>
                        </a:lnTo>
                        <a:lnTo>
                          <a:pt x="3216" y="1620"/>
                        </a:lnTo>
                        <a:lnTo>
                          <a:pt x="3180" y="1620"/>
                        </a:lnTo>
                        <a:lnTo>
                          <a:pt x="3180" y="1632"/>
                        </a:lnTo>
                        <a:lnTo>
                          <a:pt x="3168" y="1656"/>
                        </a:lnTo>
                        <a:lnTo>
                          <a:pt x="3148" y="1680"/>
                        </a:lnTo>
                        <a:lnTo>
                          <a:pt x="3124" y="1680"/>
                        </a:lnTo>
                        <a:lnTo>
                          <a:pt x="3112" y="1680"/>
                        </a:lnTo>
                        <a:lnTo>
                          <a:pt x="3100" y="1668"/>
                        </a:lnTo>
                        <a:lnTo>
                          <a:pt x="3112" y="1644"/>
                        </a:lnTo>
                        <a:lnTo>
                          <a:pt x="3124" y="1632"/>
                        </a:lnTo>
                        <a:lnTo>
                          <a:pt x="3124" y="1620"/>
                        </a:lnTo>
                        <a:lnTo>
                          <a:pt x="3136" y="1620"/>
                        </a:lnTo>
                        <a:lnTo>
                          <a:pt x="3160" y="1620"/>
                        </a:lnTo>
                        <a:lnTo>
                          <a:pt x="3168" y="1620"/>
                        </a:lnTo>
                        <a:lnTo>
                          <a:pt x="3168" y="1608"/>
                        </a:lnTo>
                        <a:lnTo>
                          <a:pt x="3148" y="1600"/>
                        </a:lnTo>
                        <a:lnTo>
                          <a:pt x="3112" y="1576"/>
                        </a:lnTo>
                        <a:lnTo>
                          <a:pt x="3068" y="1564"/>
                        </a:lnTo>
                        <a:lnTo>
                          <a:pt x="3056" y="1552"/>
                        </a:lnTo>
                        <a:lnTo>
                          <a:pt x="3044" y="1552"/>
                        </a:lnTo>
                        <a:lnTo>
                          <a:pt x="3032" y="1564"/>
                        </a:lnTo>
                        <a:lnTo>
                          <a:pt x="3032" y="1588"/>
                        </a:lnTo>
                        <a:lnTo>
                          <a:pt x="3020" y="1588"/>
                        </a:lnTo>
                        <a:lnTo>
                          <a:pt x="3008" y="1576"/>
                        </a:lnTo>
                        <a:lnTo>
                          <a:pt x="3008" y="1564"/>
                        </a:lnTo>
                        <a:lnTo>
                          <a:pt x="2988" y="1564"/>
                        </a:lnTo>
                        <a:lnTo>
                          <a:pt x="2964" y="1552"/>
                        </a:lnTo>
                        <a:lnTo>
                          <a:pt x="2940" y="1540"/>
                        </a:lnTo>
                        <a:lnTo>
                          <a:pt x="2932" y="1540"/>
                        </a:lnTo>
                        <a:lnTo>
                          <a:pt x="2920" y="1540"/>
                        </a:lnTo>
                        <a:lnTo>
                          <a:pt x="2908" y="1528"/>
                        </a:lnTo>
                        <a:lnTo>
                          <a:pt x="2896" y="1540"/>
                        </a:lnTo>
                        <a:lnTo>
                          <a:pt x="2896" y="1528"/>
                        </a:lnTo>
                        <a:lnTo>
                          <a:pt x="2896" y="1520"/>
                        </a:lnTo>
                        <a:lnTo>
                          <a:pt x="2896" y="1508"/>
                        </a:lnTo>
                        <a:lnTo>
                          <a:pt x="2884" y="1496"/>
                        </a:lnTo>
                        <a:lnTo>
                          <a:pt x="2884" y="1484"/>
                        </a:lnTo>
                        <a:lnTo>
                          <a:pt x="2872" y="1472"/>
                        </a:lnTo>
                        <a:lnTo>
                          <a:pt x="2872" y="1448"/>
                        </a:lnTo>
                        <a:lnTo>
                          <a:pt x="2896" y="1448"/>
                        </a:lnTo>
                        <a:lnTo>
                          <a:pt x="2908" y="1460"/>
                        </a:lnTo>
                        <a:lnTo>
                          <a:pt x="2920" y="1472"/>
                        </a:lnTo>
                        <a:lnTo>
                          <a:pt x="2920" y="1460"/>
                        </a:lnTo>
                        <a:lnTo>
                          <a:pt x="2896" y="1448"/>
                        </a:lnTo>
                        <a:lnTo>
                          <a:pt x="2852" y="1404"/>
                        </a:lnTo>
                        <a:lnTo>
                          <a:pt x="2792" y="1360"/>
                        </a:lnTo>
                        <a:lnTo>
                          <a:pt x="2760" y="1324"/>
                        </a:lnTo>
                        <a:lnTo>
                          <a:pt x="2724" y="1288"/>
                        </a:lnTo>
                        <a:lnTo>
                          <a:pt x="2712" y="1268"/>
                        </a:lnTo>
                        <a:lnTo>
                          <a:pt x="2712" y="1256"/>
                        </a:lnTo>
                        <a:lnTo>
                          <a:pt x="2712" y="1244"/>
                        </a:lnTo>
                        <a:lnTo>
                          <a:pt x="2692" y="1220"/>
                        </a:lnTo>
                        <a:lnTo>
                          <a:pt x="2668" y="1188"/>
                        </a:lnTo>
                        <a:lnTo>
                          <a:pt x="2632" y="1152"/>
                        </a:lnTo>
                        <a:lnTo>
                          <a:pt x="2612" y="1128"/>
                        </a:lnTo>
                        <a:lnTo>
                          <a:pt x="2600" y="1108"/>
                        </a:lnTo>
                        <a:lnTo>
                          <a:pt x="2564" y="1072"/>
                        </a:lnTo>
                        <a:lnTo>
                          <a:pt x="2544" y="1028"/>
                        </a:lnTo>
                        <a:lnTo>
                          <a:pt x="2520" y="1004"/>
                        </a:lnTo>
                        <a:lnTo>
                          <a:pt x="2508" y="968"/>
                        </a:lnTo>
                        <a:lnTo>
                          <a:pt x="2484" y="924"/>
                        </a:lnTo>
                        <a:lnTo>
                          <a:pt x="2464" y="880"/>
                        </a:lnTo>
                        <a:lnTo>
                          <a:pt x="2440" y="844"/>
                        </a:lnTo>
                        <a:lnTo>
                          <a:pt x="2440" y="820"/>
                        </a:lnTo>
                        <a:lnTo>
                          <a:pt x="2416" y="800"/>
                        </a:lnTo>
                        <a:lnTo>
                          <a:pt x="2404" y="764"/>
                        </a:lnTo>
                        <a:lnTo>
                          <a:pt x="2404" y="752"/>
                        </a:lnTo>
                        <a:lnTo>
                          <a:pt x="2392" y="720"/>
                        </a:lnTo>
                        <a:lnTo>
                          <a:pt x="2384" y="684"/>
                        </a:lnTo>
                        <a:lnTo>
                          <a:pt x="2360" y="648"/>
                        </a:lnTo>
                        <a:lnTo>
                          <a:pt x="2360" y="628"/>
                        </a:lnTo>
                        <a:lnTo>
                          <a:pt x="2360" y="604"/>
                        </a:lnTo>
                        <a:lnTo>
                          <a:pt x="2348" y="580"/>
                        </a:lnTo>
                        <a:lnTo>
                          <a:pt x="2348" y="548"/>
                        </a:lnTo>
                        <a:lnTo>
                          <a:pt x="2348" y="536"/>
                        </a:lnTo>
                        <a:lnTo>
                          <a:pt x="2348" y="512"/>
                        </a:lnTo>
                        <a:lnTo>
                          <a:pt x="2324" y="480"/>
                        </a:lnTo>
                        <a:lnTo>
                          <a:pt x="2292" y="420"/>
                        </a:lnTo>
                        <a:lnTo>
                          <a:pt x="2256" y="352"/>
                        </a:lnTo>
                        <a:lnTo>
                          <a:pt x="2236" y="308"/>
                        </a:lnTo>
                        <a:lnTo>
                          <a:pt x="2200" y="240"/>
                        </a:lnTo>
                        <a:lnTo>
                          <a:pt x="2188" y="204"/>
                        </a:lnTo>
                        <a:lnTo>
                          <a:pt x="2176" y="180"/>
                        </a:lnTo>
                        <a:lnTo>
                          <a:pt x="2156" y="136"/>
                        </a:lnTo>
                        <a:lnTo>
                          <a:pt x="2132" y="100"/>
                        </a:lnTo>
                        <a:lnTo>
                          <a:pt x="2120" y="68"/>
                        </a:lnTo>
                        <a:lnTo>
                          <a:pt x="2108" y="44"/>
                        </a:lnTo>
                        <a:lnTo>
                          <a:pt x="2096" y="8"/>
                        </a:lnTo>
                        <a:lnTo>
                          <a:pt x="2096" y="0"/>
                        </a:lnTo>
                        <a:lnTo>
                          <a:pt x="2076" y="0"/>
                        </a:lnTo>
                        <a:lnTo>
                          <a:pt x="2064" y="0"/>
                        </a:lnTo>
                        <a:lnTo>
                          <a:pt x="2040" y="8"/>
                        </a:lnTo>
                        <a:lnTo>
                          <a:pt x="2028" y="32"/>
                        </a:lnTo>
                        <a:lnTo>
                          <a:pt x="2016" y="56"/>
                        </a:lnTo>
                        <a:lnTo>
                          <a:pt x="1984" y="68"/>
                        </a:lnTo>
                        <a:lnTo>
                          <a:pt x="1948" y="68"/>
                        </a:lnTo>
                        <a:lnTo>
                          <a:pt x="1924" y="68"/>
                        </a:lnTo>
                        <a:lnTo>
                          <a:pt x="1904" y="56"/>
                        </a:lnTo>
                        <a:lnTo>
                          <a:pt x="1904" y="44"/>
                        </a:lnTo>
                        <a:lnTo>
                          <a:pt x="1892" y="20"/>
                        </a:lnTo>
                        <a:lnTo>
                          <a:pt x="1892" y="8"/>
                        </a:lnTo>
                        <a:lnTo>
                          <a:pt x="1880" y="20"/>
                        </a:lnTo>
                        <a:lnTo>
                          <a:pt x="1868" y="32"/>
                        </a:lnTo>
                        <a:lnTo>
                          <a:pt x="1868" y="68"/>
                        </a:lnTo>
                        <a:lnTo>
                          <a:pt x="1868" y="88"/>
                        </a:lnTo>
                        <a:lnTo>
                          <a:pt x="1856" y="112"/>
                        </a:lnTo>
                        <a:lnTo>
                          <a:pt x="1848" y="136"/>
                        </a:lnTo>
                        <a:lnTo>
                          <a:pt x="1836" y="136"/>
                        </a:lnTo>
                        <a:lnTo>
                          <a:pt x="1836" y="160"/>
                        </a:lnTo>
                        <a:lnTo>
                          <a:pt x="1812" y="180"/>
                        </a:lnTo>
                        <a:lnTo>
                          <a:pt x="1788" y="216"/>
                        </a:lnTo>
                        <a:lnTo>
                          <a:pt x="1788" y="260"/>
                        </a:lnTo>
                        <a:lnTo>
                          <a:pt x="1788" y="296"/>
                        </a:lnTo>
                        <a:lnTo>
                          <a:pt x="1800" y="352"/>
                        </a:lnTo>
                        <a:lnTo>
                          <a:pt x="1812" y="480"/>
                        </a:lnTo>
                        <a:lnTo>
                          <a:pt x="1812" y="616"/>
                        </a:lnTo>
                        <a:lnTo>
                          <a:pt x="1800" y="696"/>
                        </a:lnTo>
                        <a:lnTo>
                          <a:pt x="1788" y="764"/>
                        </a:lnTo>
                        <a:lnTo>
                          <a:pt x="1776" y="800"/>
                        </a:lnTo>
                        <a:lnTo>
                          <a:pt x="1768" y="820"/>
                        </a:lnTo>
                        <a:lnTo>
                          <a:pt x="1756" y="832"/>
                        </a:lnTo>
                        <a:lnTo>
                          <a:pt x="1744" y="868"/>
                        </a:lnTo>
                        <a:lnTo>
                          <a:pt x="1732" y="912"/>
                        </a:lnTo>
                        <a:lnTo>
                          <a:pt x="1720" y="936"/>
                        </a:lnTo>
                        <a:lnTo>
                          <a:pt x="1708" y="948"/>
                        </a:lnTo>
                        <a:lnTo>
                          <a:pt x="1688" y="968"/>
                        </a:lnTo>
                        <a:lnTo>
                          <a:pt x="1664" y="992"/>
                        </a:lnTo>
                        <a:lnTo>
                          <a:pt x="1652" y="1004"/>
                        </a:lnTo>
                        <a:lnTo>
                          <a:pt x="1640" y="1028"/>
                        </a:lnTo>
                        <a:lnTo>
                          <a:pt x="1628" y="1060"/>
                        </a:lnTo>
                        <a:lnTo>
                          <a:pt x="1628" y="1084"/>
                        </a:lnTo>
                        <a:lnTo>
                          <a:pt x="1616" y="1140"/>
                        </a:lnTo>
                        <a:lnTo>
                          <a:pt x="1608" y="1176"/>
                        </a:lnTo>
                        <a:lnTo>
                          <a:pt x="1596" y="1208"/>
                        </a:lnTo>
                        <a:lnTo>
                          <a:pt x="1584" y="1244"/>
                        </a:lnTo>
                        <a:lnTo>
                          <a:pt x="1572" y="1280"/>
                        </a:lnTo>
                        <a:lnTo>
                          <a:pt x="1560" y="1312"/>
                        </a:lnTo>
                        <a:lnTo>
                          <a:pt x="1548" y="1324"/>
                        </a:lnTo>
                        <a:lnTo>
                          <a:pt x="1528" y="1360"/>
                        </a:lnTo>
                        <a:lnTo>
                          <a:pt x="1492" y="1392"/>
                        </a:lnTo>
                        <a:lnTo>
                          <a:pt x="1468" y="1392"/>
                        </a:lnTo>
                        <a:lnTo>
                          <a:pt x="1460" y="1392"/>
                        </a:lnTo>
                        <a:lnTo>
                          <a:pt x="1448" y="1404"/>
                        </a:lnTo>
                        <a:lnTo>
                          <a:pt x="1424" y="1404"/>
                        </a:lnTo>
                        <a:lnTo>
                          <a:pt x="1388" y="1404"/>
                        </a:lnTo>
                        <a:lnTo>
                          <a:pt x="1356" y="1416"/>
                        </a:lnTo>
                        <a:lnTo>
                          <a:pt x="1344" y="1440"/>
                        </a:lnTo>
                        <a:lnTo>
                          <a:pt x="1320" y="1460"/>
                        </a:lnTo>
                        <a:lnTo>
                          <a:pt x="1308" y="1484"/>
                        </a:lnTo>
                        <a:lnTo>
                          <a:pt x="1308" y="1528"/>
                        </a:lnTo>
                        <a:lnTo>
                          <a:pt x="1308" y="1576"/>
                        </a:lnTo>
                        <a:lnTo>
                          <a:pt x="1308" y="1600"/>
                        </a:lnTo>
                        <a:lnTo>
                          <a:pt x="1300" y="1644"/>
                        </a:lnTo>
                        <a:lnTo>
                          <a:pt x="1288" y="1656"/>
                        </a:lnTo>
                        <a:lnTo>
                          <a:pt x="1276" y="1680"/>
                        </a:lnTo>
                        <a:lnTo>
                          <a:pt x="1288" y="1688"/>
                        </a:lnTo>
                        <a:lnTo>
                          <a:pt x="1288" y="1712"/>
                        </a:lnTo>
                        <a:lnTo>
                          <a:pt x="1300" y="1760"/>
                        </a:lnTo>
                        <a:lnTo>
                          <a:pt x="1288" y="1804"/>
                        </a:lnTo>
                        <a:lnTo>
                          <a:pt x="1276" y="1840"/>
                        </a:lnTo>
                        <a:lnTo>
                          <a:pt x="1264" y="1848"/>
                        </a:lnTo>
                        <a:lnTo>
                          <a:pt x="1240" y="1884"/>
                        </a:lnTo>
                        <a:lnTo>
                          <a:pt x="1208" y="1896"/>
                        </a:lnTo>
                        <a:lnTo>
                          <a:pt x="1184" y="1908"/>
                        </a:lnTo>
                        <a:lnTo>
                          <a:pt x="1172" y="1920"/>
                        </a:lnTo>
                        <a:lnTo>
                          <a:pt x="1128" y="1940"/>
                        </a:lnTo>
                        <a:lnTo>
                          <a:pt x="1092" y="1952"/>
                        </a:lnTo>
                        <a:lnTo>
                          <a:pt x="1072" y="1952"/>
                        </a:lnTo>
                        <a:lnTo>
                          <a:pt x="1060" y="1940"/>
                        </a:lnTo>
                        <a:lnTo>
                          <a:pt x="1036" y="1920"/>
                        </a:lnTo>
                        <a:lnTo>
                          <a:pt x="1012" y="1908"/>
                        </a:lnTo>
                        <a:lnTo>
                          <a:pt x="1000" y="1896"/>
                        </a:lnTo>
                        <a:lnTo>
                          <a:pt x="992" y="1884"/>
                        </a:lnTo>
                        <a:lnTo>
                          <a:pt x="992" y="1872"/>
                        </a:lnTo>
                        <a:lnTo>
                          <a:pt x="992" y="1860"/>
                        </a:lnTo>
                        <a:lnTo>
                          <a:pt x="1000" y="1860"/>
                        </a:lnTo>
                        <a:lnTo>
                          <a:pt x="1000" y="1848"/>
                        </a:lnTo>
                        <a:lnTo>
                          <a:pt x="1000" y="1840"/>
                        </a:lnTo>
                        <a:lnTo>
                          <a:pt x="992" y="1840"/>
                        </a:lnTo>
                        <a:lnTo>
                          <a:pt x="980" y="1840"/>
                        </a:lnTo>
                        <a:lnTo>
                          <a:pt x="968" y="1848"/>
                        </a:lnTo>
                        <a:lnTo>
                          <a:pt x="956" y="1848"/>
                        </a:lnTo>
                        <a:lnTo>
                          <a:pt x="944" y="1848"/>
                        </a:lnTo>
                        <a:lnTo>
                          <a:pt x="932" y="1848"/>
                        </a:lnTo>
                        <a:lnTo>
                          <a:pt x="920" y="1848"/>
                        </a:lnTo>
                        <a:lnTo>
                          <a:pt x="912" y="1848"/>
                        </a:lnTo>
                        <a:lnTo>
                          <a:pt x="900" y="1840"/>
                        </a:lnTo>
                        <a:lnTo>
                          <a:pt x="888" y="1848"/>
                        </a:lnTo>
                        <a:lnTo>
                          <a:pt x="864" y="1848"/>
                        </a:lnTo>
                        <a:lnTo>
                          <a:pt x="852" y="1848"/>
                        </a:lnTo>
                        <a:lnTo>
                          <a:pt x="852" y="1840"/>
                        </a:lnTo>
                        <a:lnTo>
                          <a:pt x="852" y="1828"/>
                        </a:lnTo>
                        <a:lnTo>
                          <a:pt x="840" y="1816"/>
                        </a:lnTo>
                        <a:lnTo>
                          <a:pt x="820" y="1792"/>
                        </a:lnTo>
                        <a:lnTo>
                          <a:pt x="808" y="1780"/>
                        </a:lnTo>
                        <a:lnTo>
                          <a:pt x="784" y="1768"/>
                        </a:lnTo>
                        <a:lnTo>
                          <a:pt x="784" y="1736"/>
                        </a:lnTo>
                        <a:lnTo>
                          <a:pt x="752" y="1712"/>
                        </a:lnTo>
                        <a:lnTo>
                          <a:pt x="728" y="1680"/>
                        </a:lnTo>
                        <a:lnTo>
                          <a:pt x="716" y="1656"/>
                        </a:lnTo>
                        <a:lnTo>
                          <a:pt x="704" y="1656"/>
                        </a:lnTo>
                        <a:lnTo>
                          <a:pt x="692" y="1644"/>
                        </a:lnTo>
                        <a:lnTo>
                          <a:pt x="684" y="1656"/>
                        </a:lnTo>
                        <a:lnTo>
                          <a:pt x="684" y="1668"/>
                        </a:lnTo>
                        <a:lnTo>
                          <a:pt x="660" y="1668"/>
                        </a:lnTo>
                        <a:lnTo>
                          <a:pt x="612" y="1656"/>
                        </a:lnTo>
                        <a:lnTo>
                          <a:pt x="612" y="1680"/>
                        </a:lnTo>
                        <a:lnTo>
                          <a:pt x="604" y="1688"/>
                        </a:lnTo>
                        <a:lnTo>
                          <a:pt x="580" y="1712"/>
                        </a:lnTo>
                        <a:lnTo>
                          <a:pt x="580" y="1736"/>
                        </a:lnTo>
                        <a:lnTo>
                          <a:pt x="568" y="1760"/>
                        </a:lnTo>
                        <a:lnTo>
                          <a:pt x="580" y="1768"/>
                        </a:lnTo>
                        <a:lnTo>
                          <a:pt x="604" y="1828"/>
                        </a:lnTo>
                        <a:lnTo>
                          <a:pt x="612" y="1860"/>
                        </a:lnTo>
                        <a:lnTo>
                          <a:pt x="624" y="1884"/>
                        </a:lnTo>
                        <a:lnTo>
                          <a:pt x="624" y="1896"/>
                        </a:lnTo>
                        <a:lnTo>
                          <a:pt x="636" y="1908"/>
                        </a:lnTo>
                        <a:lnTo>
                          <a:pt x="636" y="1928"/>
                        </a:lnTo>
                        <a:lnTo>
                          <a:pt x="648" y="1952"/>
                        </a:lnTo>
                        <a:lnTo>
                          <a:pt x="648" y="1964"/>
                        </a:lnTo>
                        <a:lnTo>
                          <a:pt x="636" y="1988"/>
                        </a:lnTo>
                        <a:lnTo>
                          <a:pt x="592" y="2000"/>
                        </a:lnTo>
                        <a:lnTo>
                          <a:pt x="544" y="2020"/>
                        </a:lnTo>
                        <a:lnTo>
                          <a:pt x="524" y="2056"/>
                        </a:lnTo>
                        <a:lnTo>
                          <a:pt x="500" y="2068"/>
                        </a:lnTo>
                        <a:lnTo>
                          <a:pt x="464" y="2080"/>
                        </a:lnTo>
                        <a:lnTo>
                          <a:pt x="464" y="2100"/>
                        </a:lnTo>
                        <a:lnTo>
                          <a:pt x="464" y="2112"/>
                        </a:lnTo>
                        <a:lnTo>
                          <a:pt x="452" y="2124"/>
                        </a:lnTo>
                        <a:lnTo>
                          <a:pt x="432" y="2136"/>
                        </a:lnTo>
                        <a:lnTo>
                          <a:pt x="420" y="2124"/>
                        </a:lnTo>
                        <a:lnTo>
                          <a:pt x="420" y="2100"/>
                        </a:lnTo>
                        <a:lnTo>
                          <a:pt x="408" y="2088"/>
                        </a:lnTo>
                        <a:lnTo>
                          <a:pt x="396" y="2080"/>
                        </a:lnTo>
                        <a:lnTo>
                          <a:pt x="384" y="2080"/>
                        </a:lnTo>
                        <a:lnTo>
                          <a:pt x="376" y="2088"/>
                        </a:lnTo>
                        <a:lnTo>
                          <a:pt x="352" y="2100"/>
                        </a:lnTo>
                        <a:lnTo>
                          <a:pt x="352" y="2112"/>
                        </a:lnTo>
                        <a:lnTo>
                          <a:pt x="352" y="2124"/>
                        </a:lnTo>
                        <a:lnTo>
                          <a:pt x="340" y="2124"/>
                        </a:lnTo>
                        <a:lnTo>
                          <a:pt x="316" y="2124"/>
                        </a:lnTo>
                        <a:lnTo>
                          <a:pt x="296" y="2136"/>
                        </a:lnTo>
                        <a:lnTo>
                          <a:pt x="284" y="2160"/>
                        </a:lnTo>
                        <a:lnTo>
                          <a:pt x="260" y="2160"/>
                        </a:lnTo>
                        <a:lnTo>
                          <a:pt x="224" y="2148"/>
                        </a:lnTo>
                        <a:lnTo>
                          <a:pt x="180" y="2148"/>
                        </a:lnTo>
                        <a:lnTo>
                          <a:pt x="156" y="2160"/>
                        </a:lnTo>
                        <a:lnTo>
                          <a:pt x="144" y="2168"/>
                        </a:lnTo>
                        <a:lnTo>
                          <a:pt x="136" y="2180"/>
                        </a:lnTo>
                        <a:lnTo>
                          <a:pt x="124" y="2192"/>
                        </a:lnTo>
                        <a:lnTo>
                          <a:pt x="112" y="2228"/>
                        </a:lnTo>
                        <a:lnTo>
                          <a:pt x="112" y="2248"/>
                        </a:lnTo>
                        <a:lnTo>
                          <a:pt x="112" y="2272"/>
                        </a:lnTo>
                        <a:lnTo>
                          <a:pt x="100" y="2308"/>
                        </a:lnTo>
                        <a:lnTo>
                          <a:pt x="100" y="2328"/>
                        </a:lnTo>
                        <a:lnTo>
                          <a:pt x="100" y="2340"/>
                        </a:lnTo>
                        <a:lnTo>
                          <a:pt x="64" y="2376"/>
                        </a:lnTo>
                        <a:lnTo>
                          <a:pt x="44" y="2408"/>
                        </a:lnTo>
                        <a:lnTo>
                          <a:pt x="32" y="2420"/>
                        </a:lnTo>
                        <a:lnTo>
                          <a:pt x="20" y="2456"/>
                        </a:lnTo>
                        <a:lnTo>
                          <a:pt x="20" y="2480"/>
                        </a:lnTo>
                        <a:lnTo>
                          <a:pt x="8" y="2488"/>
                        </a:lnTo>
                        <a:lnTo>
                          <a:pt x="20" y="2512"/>
                        </a:lnTo>
                        <a:lnTo>
                          <a:pt x="32" y="2524"/>
                        </a:lnTo>
                        <a:lnTo>
                          <a:pt x="56" y="2536"/>
                        </a:lnTo>
                        <a:lnTo>
                          <a:pt x="64" y="2548"/>
                        </a:lnTo>
                        <a:lnTo>
                          <a:pt x="64" y="2568"/>
                        </a:lnTo>
                        <a:lnTo>
                          <a:pt x="64" y="2580"/>
                        </a:lnTo>
                        <a:lnTo>
                          <a:pt x="64" y="2604"/>
                        </a:lnTo>
                        <a:lnTo>
                          <a:pt x="76" y="2628"/>
                        </a:lnTo>
                        <a:lnTo>
                          <a:pt x="100" y="2628"/>
                        </a:lnTo>
                        <a:lnTo>
                          <a:pt x="136" y="2660"/>
                        </a:lnTo>
                        <a:lnTo>
                          <a:pt x="144" y="2696"/>
                        </a:lnTo>
                        <a:lnTo>
                          <a:pt x="156" y="2728"/>
                        </a:lnTo>
                        <a:lnTo>
                          <a:pt x="168" y="2764"/>
                        </a:lnTo>
                        <a:lnTo>
                          <a:pt x="168" y="2788"/>
                        </a:lnTo>
                        <a:lnTo>
                          <a:pt x="168" y="2808"/>
                        </a:lnTo>
                        <a:lnTo>
                          <a:pt x="156" y="2832"/>
                        </a:lnTo>
                        <a:lnTo>
                          <a:pt x="156" y="2856"/>
                        </a:lnTo>
                        <a:lnTo>
                          <a:pt x="144" y="2868"/>
                        </a:lnTo>
                        <a:lnTo>
                          <a:pt x="136" y="2888"/>
                        </a:lnTo>
                        <a:lnTo>
                          <a:pt x="124" y="2924"/>
                        </a:lnTo>
                        <a:lnTo>
                          <a:pt x="112" y="2912"/>
                        </a:lnTo>
                        <a:lnTo>
                          <a:pt x="100" y="2912"/>
                        </a:lnTo>
                        <a:lnTo>
                          <a:pt x="88" y="2948"/>
                        </a:lnTo>
                        <a:lnTo>
                          <a:pt x="56" y="2980"/>
                        </a:lnTo>
                        <a:lnTo>
                          <a:pt x="32" y="3016"/>
                        </a:lnTo>
                        <a:lnTo>
                          <a:pt x="8" y="3048"/>
                        </a:lnTo>
                        <a:lnTo>
                          <a:pt x="0" y="3084"/>
                        </a:lnTo>
                        <a:lnTo>
                          <a:pt x="0" y="3128"/>
                        </a:lnTo>
                        <a:lnTo>
                          <a:pt x="0" y="3176"/>
                        </a:lnTo>
                        <a:lnTo>
                          <a:pt x="0" y="3208"/>
                        </a:lnTo>
                        <a:lnTo>
                          <a:pt x="8" y="3220"/>
                        </a:lnTo>
                        <a:lnTo>
                          <a:pt x="32" y="3244"/>
                        </a:lnTo>
                        <a:lnTo>
                          <a:pt x="44" y="3244"/>
                        </a:lnTo>
                        <a:lnTo>
                          <a:pt x="56" y="3244"/>
                        </a:lnTo>
                        <a:lnTo>
                          <a:pt x="64" y="3256"/>
                        </a:lnTo>
                        <a:lnTo>
                          <a:pt x="64" y="3268"/>
                        </a:lnTo>
                        <a:lnTo>
                          <a:pt x="76" y="3276"/>
                        </a:lnTo>
                        <a:lnTo>
                          <a:pt x="88" y="3276"/>
                        </a:lnTo>
                        <a:lnTo>
                          <a:pt x="100" y="3268"/>
                        </a:lnTo>
                        <a:lnTo>
                          <a:pt x="124" y="3256"/>
                        </a:lnTo>
                        <a:lnTo>
                          <a:pt x="136" y="3232"/>
                        </a:lnTo>
                        <a:lnTo>
                          <a:pt x="156" y="3220"/>
                        </a:lnTo>
                        <a:lnTo>
                          <a:pt x="192" y="3208"/>
                        </a:lnTo>
                        <a:lnTo>
                          <a:pt x="216" y="3208"/>
                        </a:lnTo>
                        <a:lnTo>
                          <a:pt x="248" y="3208"/>
                        </a:lnTo>
                        <a:lnTo>
                          <a:pt x="260" y="3208"/>
                        </a:lnTo>
                        <a:lnTo>
                          <a:pt x="272" y="3196"/>
                        </a:lnTo>
                        <a:lnTo>
                          <a:pt x="284" y="3140"/>
                        </a:lnTo>
                        <a:lnTo>
                          <a:pt x="296" y="3120"/>
                        </a:lnTo>
                        <a:lnTo>
                          <a:pt x="296" y="3096"/>
                        </a:lnTo>
                        <a:lnTo>
                          <a:pt x="304" y="3084"/>
                        </a:lnTo>
                        <a:lnTo>
                          <a:pt x="328" y="3072"/>
                        </a:lnTo>
                        <a:lnTo>
                          <a:pt x="352" y="3072"/>
                        </a:lnTo>
                        <a:lnTo>
                          <a:pt x="364" y="3072"/>
                        </a:lnTo>
                        <a:lnTo>
                          <a:pt x="384" y="3060"/>
                        </a:lnTo>
                        <a:lnTo>
                          <a:pt x="408" y="3048"/>
                        </a:lnTo>
                        <a:lnTo>
                          <a:pt x="420" y="3048"/>
                        </a:lnTo>
                        <a:lnTo>
                          <a:pt x="444" y="3028"/>
                        </a:lnTo>
                        <a:lnTo>
                          <a:pt x="452" y="3004"/>
                        </a:lnTo>
                        <a:lnTo>
                          <a:pt x="464" y="3004"/>
                        </a:lnTo>
                        <a:lnTo>
                          <a:pt x="500" y="3016"/>
                        </a:lnTo>
                        <a:lnTo>
                          <a:pt x="500" y="3040"/>
                        </a:lnTo>
                        <a:lnTo>
                          <a:pt x="500" y="3048"/>
                        </a:lnTo>
                        <a:lnTo>
                          <a:pt x="488" y="3048"/>
                        </a:lnTo>
                        <a:lnTo>
                          <a:pt x="476" y="3060"/>
                        </a:lnTo>
                        <a:lnTo>
                          <a:pt x="476" y="3072"/>
                        </a:lnTo>
                        <a:lnTo>
                          <a:pt x="500" y="3060"/>
                        </a:lnTo>
                        <a:lnTo>
                          <a:pt x="524" y="3048"/>
                        </a:lnTo>
                        <a:lnTo>
                          <a:pt x="556" y="3072"/>
                        </a:lnTo>
                        <a:lnTo>
                          <a:pt x="604" y="3096"/>
                        </a:lnTo>
                        <a:lnTo>
                          <a:pt x="612" y="3108"/>
                        </a:lnTo>
                        <a:lnTo>
                          <a:pt x="624" y="3128"/>
                        </a:lnTo>
                        <a:lnTo>
                          <a:pt x="648" y="3140"/>
                        </a:lnTo>
                        <a:lnTo>
                          <a:pt x="672" y="3140"/>
                        </a:lnTo>
                        <a:lnTo>
                          <a:pt x="692" y="3140"/>
                        </a:lnTo>
                        <a:lnTo>
                          <a:pt x="704" y="3120"/>
                        </a:lnTo>
                        <a:lnTo>
                          <a:pt x="728" y="3108"/>
                        </a:lnTo>
                        <a:lnTo>
                          <a:pt x="740" y="3108"/>
                        </a:lnTo>
                        <a:lnTo>
                          <a:pt x="752" y="3096"/>
                        </a:lnTo>
                        <a:lnTo>
                          <a:pt x="772" y="3108"/>
                        </a:lnTo>
                        <a:lnTo>
                          <a:pt x="784" y="3096"/>
                        </a:lnTo>
                        <a:lnTo>
                          <a:pt x="796" y="3084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70" name="Freeform 2960"/>
                  <p:cNvSpPr>
                    <a:spLocks/>
                  </p:cNvSpPr>
                  <p:nvPr/>
                </p:nvSpPr>
                <p:spPr bwMode="auto">
                  <a:xfrm>
                    <a:off x="10257" y="3384"/>
                    <a:ext cx="112" cy="148"/>
                  </a:xfrm>
                  <a:custGeom>
                    <a:avLst/>
                    <a:gdLst>
                      <a:gd name="T0" fmla="*/ 112 w 112"/>
                      <a:gd name="T1" fmla="*/ 0 h 148"/>
                      <a:gd name="T2" fmla="*/ 76 w 112"/>
                      <a:gd name="T3" fmla="*/ 12 h 148"/>
                      <a:gd name="T4" fmla="*/ 56 w 112"/>
                      <a:gd name="T5" fmla="*/ 12 h 148"/>
                      <a:gd name="T6" fmla="*/ 20 w 112"/>
                      <a:gd name="T7" fmla="*/ 24 h 148"/>
                      <a:gd name="T8" fmla="*/ 0 w 112"/>
                      <a:gd name="T9" fmla="*/ 44 h 148"/>
                      <a:gd name="T10" fmla="*/ 0 w 112"/>
                      <a:gd name="T11" fmla="*/ 80 h 148"/>
                      <a:gd name="T12" fmla="*/ 0 w 112"/>
                      <a:gd name="T13" fmla="*/ 112 h 148"/>
                      <a:gd name="T14" fmla="*/ 0 w 112"/>
                      <a:gd name="T15" fmla="*/ 136 h 148"/>
                      <a:gd name="T16" fmla="*/ 0 w 112"/>
                      <a:gd name="T17" fmla="*/ 148 h 148"/>
                      <a:gd name="T18" fmla="*/ 20 w 112"/>
                      <a:gd name="T19" fmla="*/ 136 h 148"/>
                      <a:gd name="T20" fmla="*/ 32 w 112"/>
                      <a:gd name="T21" fmla="*/ 136 h 148"/>
                      <a:gd name="T22" fmla="*/ 56 w 112"/>
                      <a:gd name="T23" fmla="*/ 124 h 148"/>
                      <a:gd name="T24" fmla="*/ 68 w 112"/>
                      <a:gd name="T25" fmla="*/ 80 h 148"/>
                      <a:gd name="T26" fmla="*/ 76 w 112"/>
                      <a:gd name="T27" fmla="*/ 56 h 148"/>
                      <a:gd name="T28" fmla="*/ 88 w 112"/>
                      <a:gd name="T29" fmla="*/ 44 h 148"/>
                      <a:gd name="T30" fmla="*/ 100 w 112"/>
                      <a:gd name="T31" fmla="*/ 32 h 148"/>
                      <a:gd name="T32" fmla="*/ 112 w 112"/>
                      <a:gd name="T33" fmla="*/ 24 h 148"/>
                      <a:gd name="T34" fmla="*/ 112 w 112"/>
                      <a:gd name="T35" fmla="*/ 12 h 148"/>
                      <a:gd name="T36" fmla="*/ 112 w 112"/>
                      <a:gd name="T37" fmla="*/ 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12" h="148">
                        <a:moveTo>
                          <a:pt x="112" y="0"/>
                        </a:moveTo>
                        <a:lnTo>
                          <a:pt x="76" y="12"/>
                        </a:lnTo>
                        <a:lnTo>
                          <a:pt x="56" y="12"/>
                        </a:lnTo>
                        <a:lnTo>
                          <a:pt x="20" y="24"/>
                        </a:lnTo>
                        <a:lnTo>
                          <a:pt x="0" y="44"/>
                        </a:lnTo>
                        <a:lnTo>
                          <a:pt x="0" y="80"/>
                        </a:lnTo>
                        <a:lnTo>
                          <a:pt x="0" y="112"/>
                        </a:lnTo>
                        <a:lnTo>
                          <a:pt x="0" y="136"/>
                        </a:lnTo>
                        <a:lnTo>
                          <a:pt x="0" y="148"/>
                        </a:lnTo>
                        <a:lnTo>
                          <a:pt x="20" y="136"/>
                        </a:lnTo>
                        <a:lnTo>
                          <a:pt x="32" y="136"/>
                        </a:lnTo>
                        <a:lnTo>
                          <a:pt x="56" y="124"/>
                        </a:lnTo>
                        <a:lnTo>
                          <a:pt x="68" y="80"/>
                        </a:lnTo>
                        <a:lnTo>
                          <a:pt x="76" y="56"/>
                        </a:lnTo>
                        <a:lnTo>
                          <a:pt x="88" y="44"/>
                        </a:lnTo>
                        <a:lnTo>
                          <a:pt x="100" y="32"/>
                        </a:lnTo>
                        <a:lnTo>
                          <a:pt x="112" y="24"/>
                        </a:lnTo>
                        <a:lnTo>
                          <a:pt x="112" y="12"/>
                        </a:lnTo>
                        <a:lnTo>
                          <a:pt x="112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71" name="Freeform 2961"/>
                  <p:cNvSpPr>
                    <a:spLocks/>
                  </p:cNvSpPr>
                  <p:nvPr/>
                </p:nvSpPr>
                <p:spPr bwMode="auto">
                  <a:xfrm>
                    <a:off x="12001" y="1040"/>
                    <a:ext cx="124" cy="148"/>
                  </a:xfrm>
                  <a:custGeom>
                    <a:avLst/>
                    <a:gdLst>
                      <a:gd name="T0" fmla="*/ 56 w 124"/>
                      <a:gd name="T1" fmla="*/ 0 h 148"/>
                      <a:gd name="T2" fmla="*/ 44 w 124"/>
                      <a:gd name="T3" fmla="*/ 0 h 148"/>
                      <a:gd name="T4" fmla="*/ 32 w 124"/>
                      <a:gd name="T5" fmla="*/ 12 h 148"/>
                      <a:gd name="T6" fmla="*/ 24 w 124"/>
                      <a:gd name="T7" fmla="*/ 24 h 148"/>
                      <a:gd name="T8" fmla="*/ 12 w 124"/>
                      <a:gd name="T9" fmla="*/ 36 h 148"/>
                      <a:gd name="T10" fmla="*/ 12 w 124"/>
                      <a:gd name="T11" fmla="*/ 48 h 148"/>
                      <a:gd name="T12" fmla="*/ 12 w 124"/>
                      <a:gd name="T13" fmla="*/ 56 h 148"/>
                      <a:gd name="T14" fmla="*/ 0 w 124"/>
                      <a:gd name="T15" fmla="*/ 68 h 148"/>
                      <a:gd name="T16" fmla="*/ 12 w 124"/>
                      <a:gd name="T17" fmla="*/ 80 h 148"/>
                      <a:gd name="T18" fmla="*/ 24 w 124"/>
                      <a:gd name="T19" fmla="*/ 104 h 148"/>
                      <a:gd name="T20" fmla="*/ 24 w 124"/>
                      <a:gd name="T21" fmla="*/ 116 h 148"/>
                      <a:gd name="T22" fmla="*/ 32 w 124"/>
                      <a:gd name="T23" fmla="*/ 136 h 148"/>
                      <a:gd name="T24" fmla="*/ 44 w 124"/>
                      <a:gd name="T25" fmla="*/ 148 h 148"/>
                      <a:gd name="T26" fmla="*/ 68 w 124"/>
                      <a:gd name="T27" fmla="*/ 136 h 148"/>
                      <a:gd name="T28" fmla="*/ 80 w 124"/>
                      <a:gd name="T29" fmla="*/ 136 h 148"/>
                      <a:gd name="T30" fmla="*/ 112 w 124"/>
                      <a:gd name="T31" fmla="*/ 128 h 148"/>
                      <a:gd name="T32" fmla="*/ 124 w 124"/>
                      <a:gd name="T33" fmla="*/ 116 h 148"/>
                      <a:gd name="T34" fmla="*/ 124 w 124"/>
                      <a:gd name="T35" fmla="*/ 92 h 148"/>
                      <a:gd name="T36" fmla="*/ 124 w 124"/>
                      <a:gd name="T37" fmla="*/ 68 h 148"/>
                      <a:gd name="T38" fmla="*/ 112 w 124"/>
                      <a:gd name="T39" fmla="*/ 48 h 148"/>
                      <a:gd name="T40" fmla="*/ 104 w 124"/>
                      <a:gd name="T41" fmla="*/ 36 h 148"/>
                      <a:gd name="T42" fmla="*/ 92 w 124"/>
                      <a:gd name="T43" fmla="*/ 24 h 148"/>
                      <a:gd name="T44" fmla="*/ 80 w 124"/>
                      <a:gd name="T45" fmla="*/ 24 h 148"/>
                      <a:gd name="T46" fmla="*/ 80 w 124"/>
                      <a:gd name="T47" fmla="*/ 12 h 148"/>
                      <a:gd name="T48" fmla="*/ 68 w 124"/>
                      <a:gd name="T49" fmla="*/ 12 h 148"/>
                      <a:gd name="T50" fmla="*/ 56 w 124"/>
                      <a:gd name="T51" fmla="*/ 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24" h="148">
                        <a:moveTo>
                          <a:pt x="56" y="0"/>
                        </a:moveTo>
                        <a:lnTo>
                          <a:pt x="44" y="0"/>
                        </a:lnTo>
                        <a:lnTo>
                          <a:pt x="32" y="12"/>
                        </a:lnTo>
                        <a:lnTo>
                          <a:pt x="24" y="24"/>
                        </a:lnTo>
                        <a:lnTo>
                          <a:pt x="12" y="36"/>
                        </a:lnTo>
                        <a:lnTo>
                          <a:pt x="12" y="48"/>
                        </a:lnTo>
                        <a:lnTo>
                          <a:pt x="12" y="56"/>
                        </a:lnTo>
                        <a:lnTo>
                          <a:pt x="0" y="68"/>
                        </a:lnTo>
                        <a:lnTo>
                          <a:pt x="12" y="80"/>
                        </a:lnTo>
                        <a:lnTo>
                          <a:pt x="24" y="104"/>
                        </a:lnTo>
                        <a:lnTo>
                          <a:pt x="24" y="116"/>
                        </a:lnTo>
                        <a:lnTo>
                          <a:pt x="32" y="136"/>
                        </a:lnTo>
                        <a:lnTo>
                          <a:pt x="44" y="148"/>
                        </a:lnTo>
                        <a:lnTo>
                          <a:pt x="68" y="136"/>
                        </a:lnTo>
                        <a:lnTo>
                          <a:pt x="80" y="136"/>
                        </a:lnTo>
                        <a:lnTo>
                          <a:pt x="112" y="128"/>
                        </a:lnTo>
                        <a:lnTo>
                          <a:pt x="124" y="116"/>
                        </a:lnTo>
                        <a:lnTo>
                          <a:pt x="124" y="92"/>
                        </a:lnTo>
                        <a:lnTo>
                          <a:pt x="124" y="68"/>
                        </a:lnTo>
                        <a:lnTo>
                          <a:pt x="112" y="48"/>
                        </a:lnTo>
                        <a:lnTo>
                          <a:pt x="104" y="36"/>
                        </a:lnTo>
                        <a:lnTo>
                          <a:pt x="92" y="24"/>
                        </a:lnTo>
                        <a:lnTo>
                          <a:pt x="80" y="24"/>
                        </a:lnTo>
                        <a:lnTo>
                          <a:pt x="80" y="12"/>
                        </a:lnTo>
                        <a:lnTo>
                          <a:pt x="68" y="12"/>
                        </a:lnTo>
                        <a:lnTo>
                          <a:pt x="56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72" name="Freeform 2962"/>
                  <p:cNvSpPr>
                    <a:spLocks/>
                  </p:cNvSpPr>
                  <p:nvPr/>
                </p:nvSpPr>
                <p:spPr bwMode="auto">
                  <a:xfrm>
                    <a:off x="11957" y="836"/>
                    <a:ext cx="56" cy="180"/>
                  </a:xfrm>
                  <a:custGeom>
                    <a:avLst/>
                    <a:gdLst>
                      <a:gd name="T0" fmla="*/ 20 w 56"/>
                      <a:gd name="T1" fmla="*/ 172 h 180"/>
                      <a:gd name="T2" fmla="*/ 8 w 56"/>
                      <a:gd name="T3" fmla="*/ 180 h 180"/>
                      <a:gd name="T4" fmla="*/ 0 w 56"/>
                      <a:gd name="T5" fmla="*/ 172 h 180"/>
                      <a:gd name="T6" fmla="*/ 0 w 56"/>
                      <a:gd name="T7" fmla="*/ 160 h 180"/>
                      <a:gd name="T8" fmla="*/ 8 w 56"/>
                      <a:gd name="T9" fmla="*/ 148 h 180"/>
                      <a:gd name="T10" fmla="*/ 0 w 56"/>
                      <a:gd name="T11" fmla="*/ 136 h 180"/>
                      <a:gd name="T12" fmla="*/ 0 w 56"/>
                      <a:gd name="T13" fmla="*/ 112 h 180"/>
                      <a:gd name="T14" fmla="*/ 0 w 56"/>
                      <a:gd name="T15" fmla="*/ 92 h 180"/>
                      <a:gd name="T16" fmla="*/ 8 w 56"/>
                      <a:gd name="T17" fmla="*/ 56 h 180"/>
                      <a:gd name="T18" fmla="*/ 8 w 56"/>
                      <a:gd name="T19" fmla="*/ 44 h 180"/>
                      <a:gd name="T20" fmla="*/ 8 w 56"/>
                      <a:gd name="T21" fmla="*/ 32 h 180"/>
                      <a:gd name="T22" fmla="*/ 8 w 56"/>
                      <a:gd name="T23" fmla="*/ 20 h 180"/>
                      <a:gd name="T24" fmla="*/ 8 w 56"/>
                      <a:gd name="T25" fmla="*/ 12 h 180"/>
                      <a:gd name="T26" fmla="*/ 8 w 56"/>
                      <a:gd name="T27" fmla="*/ 0 h 180"/>
                      <a:gd name="T28" fmla="*/ 8 w 56"/>
                      <a:gd name="T29" fmla="*/ 20 h 180"/>
                      <a:gd name="T30" fmla="*/ 32 w 56"/>
                      <a:gd name="T31" fmla="*/ 32 h 180"/>
                      <a:gd name="T32" fmla="*/ 44 w 56"/>
                      <a:gd name="T33" fmla="*/ 32 h 180"/>
                      <a:gd name="T34" fmla="*/ 44 w 56"/>
                      <a:gd name="T35" fmla="*/ 20 h 180"/>
                      <a:gd name="T36" fmla="*/ 56 w 56"/>
                      <a:gd name="T37" fmla="*/ 20 h 180"/>
                      <a:gd name="T38" fmla="*/ 56 w 56"/>
                      <a:gd name="T39" fmla="*/ 32 h 180"/>
                      <a:gd name="T40" fmla="*/ 56 w 56"/>
                      <a:gd name="T41" fmla="*/ 44 h 180"/>
                      <a:gd name="T42" fmla="*/ 56 w 56"/>
                      <a:gd name="T43" fmla="*/ 56 h 180"/>
                      <a:gd name="T44" fmla="*/ 44 w 56"/>
                      <a:gd name="T45" fmla="*/ 80 h 180"/>
                      <a:gd name="T46" fmla="*/ 44 w 56"/>
                      <a:gd name="T47" fmla="*/ 100 h 180"/>
                      <a:gd name="T48" fmla="*/ 32 w 56"/>
                      <a:gd name="T49" fmla="*/ 112 h 180"/>
                      <a:gd name="T50" fmla="*/ 32 w 56"/>
                      <a:gd name="T51" fmla="*/ 136 h 180"/>
                      <a:gd name="T52" fmla="*/ 20 w 56"/>
                      <a:gd name="T53" fmla="*/ 148 h 180"/>
                      <a:gd name="T54" fmla="*/ 20 w 56"/>
                      <a:gd name="T55" fmla="*/ 160 h 180"/>
                      <a:gd name="T56" fmla="*/ 20 w 56"/>
                      <a:gd name="T57" fmla="*/ 172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56" h="180">
                        <a:moveTo>
                          <a:pt x="20" y="172"/>
                        </a:moveTo>
                        <a:lnTo>
                          <a:pt x="8" y="180"/>
                        </a:lnTo>
                        <a:lnTo>
                          <a:pt x="0" y="172"/>
                        </a:lnTo>
                        <a:lnTo>
                          <a:pt x="0" y="160"/>
                        </a:lnTo>
                        <a:lnTo>
                          <a:pt x="8" y="148"/>
                        </a:lnTo>
                        <a:lnTo>
                          <a:pt x="0" y="136"/>
                        </a:lnTo>
                        <a:lnTo>
                          <a:pt x="0" y="112"/>
                        </a:lnTo>
                        <a:lnTo>
                          <a:pt x="0" y="92"/>
                        </a:lnTo>
                        <a:lnTo>
                          <a:pt x="8" y="56"/>
                        </a:lnTo>
                        <a:lnTo>
                          <a:pt x="8" y="44"/>
                        </a:lnTo>
                        <a:lnTo>
                          <a:pt x="8" y="32"/>
                        </a:lnTo>
                        <a:lnTo>
                          <a:pt x="8" y="20"/>
                        </a:lnTo>
                        <a:lnTo>
                          <a:pt x="8" y="12"/>
                        </a:lnTo>
                        <a:lnTo>
                          <a:pt x="8" y="0"/>
                        </a:lnTo>
                        <a:lnTo>
                          <a:pt x="8" y="20"/>
                        </a:lnTo>
                        <a:lnTo>
                          <a:pt x="32" y="32"/>
                        </a:lnTo>
                        <a:lnTo>
                          <a:pt x="44" y="32"/>
                        </a:lnTo>
                        <a:lnTo>
                          <a:pt x="44" y="20"/>
                        </a:lnTo>
                        <a:lnTo>
                          <a:pt x="56" y="20"/>
                        </a:lnTo>
                        <a:lnTo>
                          <a:pt x="56" y="32"/>
                        </a:lnTo>
                        <a:lnTo>
                          <a:pt x="56" y="44"/>
                        </a:lnTo>
                        <a:lnTo>
                          <a:pt x="56" y="56"/>
                        </a:lnTo>
                        <a:lnTo>
                          <a:pt x="44" y="80"/>
                        </a:lnTo>
                        <a:lnTo>
                          <a:pt x="44" y="100"/>
                        </a:lnTo>
                        <a:lnTo>
                          <a:pt x="32" y="112"/>
                        </a:lnTo>
                        <a:lnTo>
                          <a:pt x="32" y="136"/>
                        </a:lnTo>
                        <a:lnTo>
                          <a:pt x="20" y="148"/>
                        </a:lnTo>
                        <a:lnTo>
                          <a:pt x="20" y="160"/>
                        </a:lnTo>
                        <a:lnTo>
                          <a:pt x="20" y="17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15487251" y="2247900"/>
                  <a:ext cx="1463675" cy="2386013"/>
                  <a:chOff x="6343251" y="2247900"/>
                  <a:chExt cx="1463675" cy="2386013"/>
                </a:xfrm>
                <a:solidFill>
                  <a:schemeClr val="tx2">
                    <a:lumMod val="40000"/>
                    <a:lumOff val="60000"/>
                  </a:schemeClr>
                </a:solidFill>
              </p:grpSpPr>
              <p:sp>
                <p:nvSpPr>
                  <p:cNvPr id="163" name="Freeform 2986"/>
                  <p:cNvSpPr>
                    <a:spLocks/>
                  </p:cNvSpPr>
                  <p:nvPr/>
                </p:nvSpPr>
                <p:spPr bwMode="auto">
                  <a:xfrm>
                    <a:off x="6343251" y="4025900"/>
                    <a:ext cx="790575" cy="608013"/>
                  </a:xfrm>
                  <a:custGeom>
                    <a:avLst/>
                    <a:gdLst>
                      <a:gd name="T0" fmla="*/ 1184 w 1244"/>
                      <a:gd name="T1" fmla="*/ 180 h 956"/>
                      <a:gd name="T2" fmla="*/ 1164 w 1244"/>
                      <a:gd name="T3" fmla="*/ 236 h 956"/>
                      <a:gd name="T4" fmla="*/ 1072 w 1244"/>
                      <a:gd name="T5" fmla="*/ 204 h 956"/>
                      <a:gd name="T6" fmla="*/ 1060 w 1244"/>
                      <a:gd name="T7" fmla="*/ 136 h 956"/>
                      <a:gd name="T8" fmla="*/ 956 w 1244"/>
                      <a:gd name="T9" fmla="*/ 76 h 956"/>
                      <a:gd name="T10" fmla="*/ 936 w 1244"/>
                      <a:gd name="T11" fmla="*/ 32 h 956"/>
                      <a:gd name="T12" fmla="*/ 844 w 1244"/>
                      <a:gd name="T13" fmla="*/ 0 h 956"/>
                      <a:gd name="T14" fmla="*/ 820 w 1244"/>
                      <a:gd name="T15" fmla="*/ 68 h 956"/>
                      <a:gd name="T16" fmla="*/ 796 w 1244"/>
                      <a:gd name="T17" fmla="*/ 156 h 956"/>
                      <a:gd name="T18" fmla="*/ 696 w 1244"/>
                      <a:gd name="T19" fmla="*/ 168 h 956"/>
                      <a:gd name="T20" fmla="*/ 636 w 1244"/>
                      <a:gd name="T21" fmla="*/ 124 h 956"/>
                      <a:gd name="T22" fmla="*/ 604 w 1244"/>
                      <a:gd name="T23" fmla="*/ 76 h 956"/>
                      <a:gd name="T24" fmla="*/ 536 w 1244"/>
                      <a:gd name="T25" fmla="*/ 56 h 956"/>
                      <a:gd name="T26" fmla="*/ 468 w 1244"/>
                      <a:gd name="T27" fmla="*/ 32 h 956"/>
                      <a:gd name="T28" fmla="*/ 340 w 1244"/>
                      <a:gd name="T29" fmla="*/ 148 h 956"/>
                      <a:gd name="T30" fmla="*/ 320 w 1244"/>
                      <a:gd name="T31" fmla="*/ 236 h 956"/>
                      <a:gd name="T32" fmla="*/ 228 w 1244"/>
                      <a:gd name="T33" fmla="*/ 228 h 956"/>
                      <a:gd name="T34" fmla="*/ 204 w 1244"/>
                      <a:gd name="T35" fmla="*/ 248 h 956"/>
                      <a:gd name="T36" fmla="*/ 160 w 1244"/>
                      <a:gd name="T37" fmla="*/ 260 h 956"/>
                      <a:gd name="T38" fmla="*/ 68 w 1244"/>
                      <a:gd name="T39" fmla="*/ 260 h 956"/>
                      <a:gd name="T40" fmla="*/ 68 w 1244"/>
                      <a:gd name="T41" fmla="*/ 316 h 956"/>
                      <a:gd name="T42" fmla="*/ 20 w 1244"/>
                      <a:gd name="T43" fmla="*/ 376 h 956"/>
                      <a:gd name="T44" fmla="*/ 32 w 1244"/>
                      <a:gd name="T45" fmla="*/ 456 h 956"/>
                      <a:gd name="T46" fmla="*/ 20 w 1244"/>
                      <a:gd name="T47" fmla="*/ 512 h 956"/>
                      <a:gd name="T48" fmla="*/ 0 w 1244"/>
                      <a:gd name="T49" fmla="*/ 660 h 956"/>
                      <a:gd name="T50" fmla="*/ 112 w 1244"/>
                      <a:gd name="T51" fmla="*/ 684 h 956"/>
                      <a:gd name="T52" fmla="*/ 284 w 1244"/>
                      <a:gd name="T53" fmla="*/ 636 h 956"/>
                      <a:gd name="T54" fmla="*/ 408 w 1244"/>
                      <a:gd name="T55" fmla="*/ 604 h 956"/>
                      <a:gd name="T56" fmla="*/ 488 w 1244"/>
                      <a:gd name="T57" fmla="*/ 628 h 956"/>
                      <a:gd name="T58" fmla="*/ 568 w 1244"/>
                      <a:gd name="T59" fmla="*/ 660 h 956"/>
                      <a:gd name="T60" fmla="*/ 628 w 1244"/>
                      <a:gd name="T61" fmla="*/ 764 h 956"/>
                      <a:gd name="T62" fmla="*/ 628 w 1244"/>
                      <a:gd name="T63" fmla="*/ 832 h 956"/>
                      <a:gd name="T64" fmla="*/ 696 w 1244"/>
                      <a:gd name="T65" fmla="*/ 924 h 956"/>
                      <a:gd name="T66" fmla="*/ 776 w 1244"/>
                      <a:gd name="T67" fmla="*/ 948 h 956"/>
                      <a:gd name="T68" fmla="*/ 808 w 1244"/>
                      <a:gd name="T69" fmla="*/ 876 h 956"/>
                      <a:gd name="T70" fmla="*/ 832 w 1244"/>
                      <a:gd name="T71" fmla="*/ 876 h 956"/>
                      <a:gd name="T72" fmla="*/ 864 w 1244"/>
                      <a:gd name="T73" fmla="*/ 924 h 956"/>
                      <a:gd name="T74" fmla="*/ 956 w 1244"/>
                      <a:gd name="T75" fmla="*/ 936 h 956"/>
                      <a:gd name="T76" fmla="*/ 1060 w 1244"/>
                      <a:gd name="T77" fmla="*/ 912 h 956"/>
                      <a:gd name="T78" fmla="*/ 1116 w 1244"/>
                      <a:gd name="T79" fmla="*/ 788 h 956"/>
                      <a:gd name="T80" fmla="*/ 1172 w 1244"/>
                      <a:gd name="T81" fmla="*/ 660 h 956"/>
                      <a:gd name="T82" fmla="*/ 1232 w 1244"/>
                      <a:gd name="T83" fmla="*/ 420 h 956"/>
                      <a:gd name="T84" fmla="*/ 1244 w 1244"/>
                      <a:gd name="T85" fmla="*/ 260 h 9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244" h="956">
                        <a:moveTo>
                          <a:pt x="1244" y="180"/>
                        </a:moveTo>
                        <a:lnTo>
                          <a:pt x="1196" y="168"/>
                        </a:lnTo>
                        <a:lnTo>
                          <a:pt x="1184" y="180"/>
                        </a:lnTo>
                        <a:lnTo>
                          <a:pt x="1184" y="204"/>
                        </a:lnTo>
                        <a:lnTo>
                          <a:pt x="1172" y="228"/>
                        </a:lnTo>
                        <a:lnTo>
                          <a:pt x="1164" y="236"/>
                        </a:lnTo>
                        <a:lnTo>
                          <a:pt x="1104" y="228"/>
                        </a:lnTo>
                        <a:lnTo>
                          <a:pt x="1084" y="228"/>
                        </a:lnTo>
                        <a:lnTo>
                          <a:pt x="1072" y="204"/>
                        </a:lnTo>
                        <a:lnTo>
                          <a:pt x="1084" y="156"/>
                        </a:lnTo>
                        <a:lnTo>
                          <a:pt x="1084" y="148"/>
                        </a:lnTo>
                        <a:lnTo>
                          <a:pt x="1060" y="136"/>
                        </a:lnTo>
                        <a:lnTo>
                          <a:pt x="1004" y="112"/>
                        </a:lnTo>
                        <a:lnTo>
                          <a:pt x="968" y="88"/>
                        </a:lnTo>
                        <a:lnTo>
                          <a:pt x="956" y="76"/>
                        </a:lnTo>
                        <a:lnTo>
                          <a:pt x="956" y="56"/>
                        </a:lnTo>
                        <a:lnTo>
                          <a:pt x="944" y="44"/>
                        </a:lnTo>
                        <a:lnTo>
                          <a:pt x="936" y="32"/>
                        </a:lnTo>
                        <a:lnTo>
                          <a:pt x="912" y="32"/>
                        </a:lnTo>
                        <a:lnTo>
                          <a:pt x="876" y="20"/>
                        </a:lnTo>
                        <a:lnTo>
                          <a:pt x="844" y="0"/>
                        </a:lnTo>
                        <a:lnTo>
                          <a:pt x="832" y="32"/>
                        </a:lnTo>
                        <a:lnTo>
                          <a:pt x="832" y="56"/>
                        </a:lnTo>
                        <a:lnTo>
                          <a:pt x="820" y="68"/>
                        </a:lnTo>
                        <a:lnTo>
                          <a:pt x="808" y="88"/>
                        </a:lnTo>
                        <a:lnTo>
                          <a:pt x="808" y="148"/>
                        </a:lnTo>
                        <a:lnTo>
                          <a:pt x="796" y="156"/>
                        </a:lnTo>
                        <a:lnTo>
                          <a:pt x="776" y="168"/>
                        </a:lnTo>
                        <a:lnTo>
                          <a:pt x="716" y="168"/>
                        </a:lnTo>
                        <a:lnTo>
                          <a:pt x="696" y="168"/>
                        </a:lnTo>
                        <a:lnTo>
                          <a:pt x="672" y="148"/>
                        </a:lnTo>
                        <a:lnTo>
                          <a:pt x="660" y="136"/>
                        </a:lnTo>
                        <a:lnTo>
                          <a:pt x="636" y="124"/>
                        </a:lnTo>
                        <a:lnTo>
                          <a:pt x="628" y="124"/>
                        </a:lnTo>
                        <a:lnTo>
                          <a:pt x="616" y="112"/>
                        </a:lnTo>
                        <a:lnTo>
                          <a:pt x="604" y="76"/>
                        </a:lnTo>
                        <a:lnTo>
                          <a:pt x="568" y="68"/>
                        </a:lnTo>
                        <a:lnTo>
                          <a:pt x="548" y="68"/>
                        </a:lnTo>
                        <a:lnTo>
                          <a:pt x="536" y="56"/>
                        </a:lnTo>
                        <a:lnTo>
                          <a:pt x="488" y="44"/>
                        </a:lnTo>
                        <a:lnTo>
                          <a:pt x="476" y="44"/>
                        </a:lnTo>
                        <a:lnTo>
                          <a:pt x="468" y="32"/>
                        </a:lnTo>
                        <a:lnTo>
                          <a:pt x="388" y="100"/>
                        </a:lnTo>
                        <a:lnTo>
                          <a:pt x="352" y="136"/>
                        </a:lnTo>
                        <a:lnTo>
                          <a:pt x="340" y="148"/>
                        </a:lnTo>
                        <a:lnTo>
                          <a:pt x="328" y="156"/>
                        </a:lnTo>
                        <a:lnTo>
                          <a:pt x="328" y="204"/>
                        </a:lnTo>
                        <a:lnTo>
                          <a:pt x="320" y="236"/>
                        </a:lnTo>
                        <a:lnTo>
                          <a:pt x="320" y="260"/>
                        </a:lnTo>
                        <a:lnTo>
                          <a:pt x="260" y="236"/>
                        </a:lnTo>
                        <a:lnTo>
                          <a:pt x="228" y="228"/>
                        </a:lnTo>
                        <a:lnTo>
                          <a:pt x="216" y="228"/>
                        </a:lnTo>
                        <a:lnTo>
                          <a:pt x="216" y="236"/>
                        </a:lnTo>
                        <a:lnTo>
                          <a:pt x="204" y="248"/>
                        </a:lnTo>
                        <a:lnTo>
                          <a:pt x="204" y="260"/>
                        </a:lnTo>
                        <a:lnTo>
                          <a:pt x="180" y="272"/>
                        </a:lnTo>
                        <a:lnTo>
                          <a:pt x="160" y="260"/>
                        </a:lnTo>
                        <a:lnTo>
                          <a:pt x="124" y="260"/>
                        </a:lnTo>
                        <a:lnTo>
                          <a:pt x="88" y="260"/>
                        </a:lnTo>
                        <a:lnTo>
                          <a:pt x="68" y="260"/>
                        </a:lnTo>
                        <a:lnTo>
                          <a:pt x="68" y="284"/>
                        </a:lnTo>
                        <a:lnTo>
                          <a:pt x="68" y="296"/>
                        </a:lnTo>
                        <a:lnTo>
                          <a:pt x="68" y="316"/>
                        </a:lnTo>
                        <a:lnTo>
                          <a:pt x="56" y="340"/>
                        </a:lnTo>
                        <a:lnTo>
                          <a:pt x="44" y="352"/>
                        </a:lnTo>
                        <a:lnTo>
                          <a:pt x="20" y="376"/>
                        </a:lnTo>
                        <a:lnTo>
                          <a:pt x="0" y="388"/>
                        </a:lnTo>
                        <a:lnTo>
                          <a:pt x="0" y="408"/>
                        </a:lnTo>
                        <a:lnTo>
                          <a:pt x="32" y="456"/>
                        </a:lnTo>
                        <a:lnTo>
                          <a:pt x="44" y="476"/>
                        </a:lnTo>
                        <a:lnTo>
                          <a:pt x="32" y="488"/>
                        </a:lnTo>
                        <a:lnTo>
                          <a:pt x="20" y="512"/>
                        </a:lnTo>
                        <a:lnTo>
                          <a:pt x="8" y="556"/>
                        </a:lnTo>
                        <a:lnTo>
                          <a:pt x="0" y="604"/>
                        </a:lnTo>
                        <a:lnTo>
                          <a:pt x="0" y="660"/>
                        </a:lnTo>
                        <a:lnTo>
                          <a:pt x="32" y="684"/>
                        </a:lnTo>
                        <a:lnTo>
                          <a:pt x="68" y="708"/>
                        </a:lnTo>
                        <a:lnTo>
                          <a:pt x="112" y="684"/>
                        </a:lnTo>
                        <a:lnTo>
                          <a:pt x="148" y="672"/>
                        </a:lnTo>
                        <a:lnTo>
                          <a:pt x="216" y="660"/>
                        </a:lnTo>
                        <a:lnTo>
                          <a:pt x="284" y="636"/>
                        </a:lnTo>
                        <a:lnTo>
                          <a:pt x="340" y="628"/>
                        </a:lnTo>
                        <a:lnTo>
                          <a:pt x="376" y="628"/>
                        </a:lnTo>
                        <a:lnTo>
                          <a:pt x="408" y="604"/>
                        </a:lnTo>
                        <a:lnTo>
                          <a:pt x="432" y="604"/>
                        </a:lnTo>
                        <a:lnTo>
                          <a:pt x="456" y="604"/>
                        </a:lnTo>
                        <a:lnTo>
                          <a:pt x="488" y="628"/>
                        </a:lnTo>
                        <a:lnTo>
                          <a:pt x="524" y="636"/>
                        </a:lnTo>
                        <a:lnTo>
                          <a:pt x="556" y="648"/>
                        </a:lnTo>
                        <a:lnTo>
                          <a:pt x="568" y="660"/>
                        </a:lnTo>
                        <a:lnTo>
                          <a:pt x="592" y="716"/>
                        </a:lnTo>
                        <a:lnTo>
                          <a:pt x="628" y="740"/>
                        </a:lnTo>
                        <a:lnTo>
                          <a:pt x="628" y="764"/>
                        </a:lnTo>
                        <a:lnTo>
                          <a:pt x="628" y="788"/>
                        </a:lnTo>
                        <a:lnTo>
                          <a:pt x="628" y="820"/>
                        </a:lnTo>
                        <a:lnTo>
                          <a:pt x="628" y="832"/>
                        </a:lnTo>
                        <a:lnTo>
                          <a:pt x="648" y="844"/>
                        </a:lnTo>
                        <a:lnTo>
                          <a:pt x="672" y="868"/>
                        </a:lnTo>
                        <a:lnTo>
                          <a:pt x="696" y="924"/>
                        </a:lnTo>
                        <a:lnTo>
                          <a:pt x="716" y="956"/>
                        </a:lnTo>
                        <a:lnTo>
                          <a:pt x="740" y="956"/>
                        </a:lnTo>
                        <a:lnTo>
                          <a:pt x="776" y="948"/>
                        </a:lnTo>
                        <a:lnTo>
                          <a:pt x="808" y="924"/>
                        </a:lnTo>
                        <a:lnTo>
                          <a:pt x="808" y="900"/>
                        </a:lnTo>
                        <a:lnTo>
                          <a:pt x="808" y="876"/>
                        </a:lnTo>
                        <a:lnTo>
                          <a:pt x="808" y="856"/>
                        </a:lnTo>
                        <a:lnTo>
                          <a:pt x="832" y="868"/>
                        </a:lnTo>
                        <a:lnTo>
                          <a:pt x="832" y="876"/>
                        </a:lnTo>
                        <a:lnTo>
                          <a:pt x="844" y="888"/>
                        </a:lnTo>
                        <a:lnTo>
                          <a:pt x="844" y="912"/>
                        </a:lnTo>
                        <a:lnTo>
                          <a:pt x="864" y="924"/>
                        </a:lnTo>
                        <a:lnTo>
                          <a:pt x="900" y="936"/>
                        </a:lnTo>
                        <a:lnTo>
                          <a:pt x="944" y="956"/>
                        </a:lnTo>
                        <a:lnTo>
                          <a:pt x="956" y="936"/>
                        </a:lnTo>
                        <a:lnTo>
                          <a:pt x="992" y="936"/>
                        </a:lnTo>
                        <a:lnTo>
                          <a:pt x="1036" y="924"/>
                        </a:lnTo>
                        <a:lnTo>
                          <a:pt x="1060" y="912"/>
                        </a:lnTo>
                        <a:lnTo>
                          <a:pt x="1084" y="876"/>
                        </a:lnTo>
                        <a:lnTo>
                          <a:pt x="1084" y="844"/>
                        </a:lnTo>
                        <a:lnTo>
                          <a:pt x="1116" y="788"/>
                        </a:lnTo>
                        <a:lnTo>
                          <a:pt x="1140" y="728"/>
                        </a:lnTo>
                        <a:lnTo>
                          <a:pt x="1164" y="684"/>
                        </a:lnTo>
                        <a:lnTo>
                          <a:pt x="1172" y="660"/>
                        </a:lnTo>
                        <a:lnTo>
                          <a:pt x="1172" y="628"/>
                        </a:lnTo>
                        <a:lnTo>
                          <a:pt x="1208" y="524"/>
                        </a:lnTo>
                        <a:lnTo>
                          <a:pt x="1232" y="420"/>
                        </a:lnTo>
                        <a:lnTo>
                          <a:pt x="1244" y="376"/>
                        </a:lnTo>
                        <a:lnTo>
                          <a:pt x="1244" y="340"/>
                        </a:lnTo>
                        <a:lnTo>
                          <a:pt x="1244" y="260"/>
                        </a:lnTo>
                        <a:lnTo>
                          <a:pt x="1244" y="18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64" name="Freeform 2963"/>
                  <p:cNvSpPr>
                    <a:spLocks/>
                  </p:cNvSpPr>
                  <p:nvPr/>
                </p:nvSpPr>
                <p:spPr bwMode="auto">
                  <a:xfrm>
                    <a:off x="6609951" y="3394075"/>
                    <a:ext cx="515938" cy="738188"/>
                  </a:xfrm>
                  <a:custGeom>
                    <a:avLst/>
                    <a:gdLst>
                      <a:gd name="T0" fmla="*/ 148 w 812"/>
                      <a:gd name="T1" fmla="*/ 560 h 1164"/>
                      <a:gd name="T2" fmla="*/ 160 w 812"/>
                      <a:gd name="T3" fmla="*/ 592 h 1164"/>
                      <a:gd name="T4" fmla="*/ 208 w 812"/>
                      <a:gd name="T5" fmla="*/ 628 h 1164"/>
                      <a:gd name="T6" fmla="*/ 240 w 812"/>
                      <a:gd name="T7" fmla="*/ 652 h 1164"/>
                      <a:gd name="T8" fmla="*/ 228 w 812"/>
                      <a:gd name="T9" fmla="*/ 708 h 1164"/>
                      <a:gd name="T10" fmla="*/ 172 w 812"/>
                      <a:gd name="T11" fmla="*/ 744 h 1164"/>
                      <a:gd name="T12" fmla="*/ 116 w 812"/>
                      <a:gd name="T13" fmla="*/ 708 h 1164"/>
                      <a:gd name="T14" fmla="*/ 92 w 812"/>
                      <a:gd name="T15" fmla="*/ 752 h 1164"/>
                      <a:gd name="T16" fmla="*/ 68 w 812"/>
                      <a:gd name="T17" fmla="*/ 832 h 1164"/>
                      <a:gd name="T18" fmla="*/ 12 w 812"/>
                      <a:gd name="T19" fmla="*/ 912 h 1164"/>
                      <a:gd name="T20" fmla="*/ 0 w 812"/>
                      <a:gd name="T21" fmla="*/ 972 h 1164"/>
                      <a:gd name="T22" fmla="*/ 48 w 812"/>
                      <a:gd name="T23" fmla="*/ 1028 h 1164"/>
                      <a:gd name="T24" fmla="*/ 116 w 812"/>
                      <a:gd name="T25" fmla="*/ 1052 h 1164"/>
                      <a:gd name="T26" fmla="*/ 148 w 812"/>
                      <a:gd name="T27" fmla="*/ 1064 h 1164"/>
                      <a:gd name="T28" fmla="*/ 196 w 812"/>
                      <a:gd name="T29" fmla="*/ 1108 h 1164"/>
                      <a:gd name="T30" fmla="*/ 216 w 812"/>
                      <a:gd name="T31" fmla="*/ 1120 h 1164"/>
                      <a:gd name="T32" fmla="*/ 252 w 812"/>
                      <a:gd name="T33" fmla="*/ 1144 h 1164"/>
                      <a:gd name="T34" fmla="*/ 296 w 812"/>
                      <a:gd name="T35" fmla="*/ 1164 h 1164"/>
                      <a:gd name="T36" fmla="*/ 376 w 812"/>
                      <a:gd name="T37" fmla="*/ 1152 h 1164"/>
                      <a:gd name="T38" fmla="*/ 388 w 812"/>
                      <a:gd name="T39" fmla="*/ 1084 h 1164"/>
                      <a:gd name="T40" fmla="*/ 412 w 812"/>
                      <a:gd name="T41" fmla="*/ 1052 h 1164"/>
                      <a:gd name="T42" fmla="*/ 424 w 812"/>
                      <a:gd name="T43" fmla="*/ 992 h 1164"/>
                      <a:gd name="T44" fmla="*/ 436 w 812"/>
                      <a:gd name="T45" fmla="*/ 960 h 1164"/>
                      <a:gd name="T46" fmla="*/ 492 w 812"/>
                      <a:gd name="T47" fmla="*/ 948 h 1164"/>
                      <a:gd name="T48" fmla="*/ 536 w 812"/>
                      <a:gd name="T49" fmla="*/ 936 h 1164"/>
                      <a:gd name="T50" fmla="*/ 584 w 812"/>
                      <a:gd name="T51" fmla="*/ 880 h 1164"/>
                      <a:gd name="T52" fmla="*/ 604 w 812"/>
                      <a:gd name="T53" fmla="*/ 800 h 1164"/>
                      <a:gd name="T54" fmla="*/ 664 w 812"/>
                      <a:gd name="T55" fmla="*/ 732 h 1164"/>
                      <a:gd name="T56" fmla="*/ 720 w 812"/>
                      <a:gd name="T57" fmla="*/ 664 h 1164"/>
                      <a:gd name="T58" fmla="*/ 720 w 812"/>
                      <a:gd name="T59" fmla="*/ 524 h 1164"/>
                      <a:gd name="T60" fmla="*/ 752 w 812"/>
                      <a:gd name="T61" fmla="*/ 512 h 1164"/>
                      <a:gd name="T62" fmla="*/ 776 w 812"/>
                      <a:gd name="T63" fmla="*/ 492 h 1164"/>
                      <a:gd name="T64" fmla="*/ 812 w 812"/>
                      <a:gd name="T65" fmla="*/ 424 h 1164"/>
                      <a:gd name="T66" fmla="*/ 788 w 812"/>
                      <a:gd name="T67" fmla="*/ 352 h 1164"/>
                      <a:gd name="T68" fmla="*/ 764 w 812"/>
                      <a:gd name="T69" fmla="*/ 308 h 1164"/>
                      <a:gd name="T70" fmla="*/ 744 w 812"/>
                      <a:gd name="T71" fmla="*/ 272 h 1164"/>
                      <a:gd name="T72" fmla="*/ 720 w 812"/>
                      <a:gd name="T73" fmla="*/ 192 h 1164"/>
                      <a:gd name="T74" fmla="*/ 672 w 812"/>
                      <a:gd name="T75" fmla="*/ 160 h 1164"/>
                      <a:gd name="T76" fmla="*/ 584 w 812"/>
                      <a:gd name="T77" fmla="*/ 112 h 1164"/>
                      <a:gd name="T78" fmla="*/ 560 w 812"/>
                      <a:gd name="T79" fmla="*/ 68 h 1164"/>
                      <a:gd name="T80" fmla="*/ 516 w 812"/>
                      <a:gd name="T81" fmla="*/ 24 h 1164"/>
                      <a:gd name="T82" fmla="*/ 424 w 812"/>
                      <a:gd name="T83" fmla="*/ 0 h 1164"/>
                      <a:gd name="T84" fmla="*/ 388 w 812"/>
                      <a:gd name="T85" fmla="*/ 32 h 1164"/>
                      <a:gd name="T86" fmla="*/ 356 w 812"/>
                      <a:gd name="T87" fmla="*/ 112 h 1164"/>
                      <a:gd name="T88" fmla="*/ 320 w 812"/>
                      <a:gd name="T89" fmla="*/ 172 h 1164"/>
                      <a:gd name="T90" fmla="*/ 264 w 812"/>
                      <a:gd name="T91" fmla="*/ 252 h 1164"/>
                      <a:gd name="T92" fmla="*/ 208 w 812"/>
                      <a:gd name="T93" fmla="*/ 308 h 1164"/>
                      <a:gd name="T94" fmla="*/ 184 w 812"/>
                      <a:gd name="T95" fmla="*/ 308 h 1164"/>
                      <a:gd name="T96" fmla="*/ 160 w 812"/>
                      <a:gd name="T97" fmla="*/ 320 h 1164"/>
                      <a:gd name="T98" fmla="*/ 128 w 812"/>
                      <a:gd name="T99" fmla="*/ 352 h 1164"/>
                      <a:gd name="T100" fmla="*/ 92 w 812"/>
                      <a:gd name="T101" fmla="*/ 400 h 1164"/>
                      <a:gd name="T102" fmla="*/ 128 w 812"/>
                      <a:gd name="T103" fmla="*/ 456 h 1164"/>
                      <a:gd name="T104" fmla="*/ 172 w 812"/>
                      <a:gd name="T105" fmla="*/ 504 h 1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812" h="1164">
                        <a:moveTo>
                          <a:pt x="172" y="524"/>
                        </a:moveTo>
                        <a:lnTo>
                          <a:pt x="148" y="560"/>
                        </a:lnTo>
                        <a:lnTo>
                          <a:pt x="148" y="572"/>
                        </a:lnTo>
                        <a:lnTo>
                          <a:pt x="160" y="592"/>
                        </a:lnTo>
                        <a:lnTo>
                          <a:pt x="184" y="604"/>
                        </a:lnTo>
                        <a:lnTo>
                          <a:pt x="208" y="628"/>
                        </a:lnTo>
                        <a:lnTo>
                          <a:pt x="228" y="640"/>
                        </a:lnTo>
                        <a:lnTo>
                          <a:pt x="240" y="652"/>
                        </a:lnTo>
                        <a:lnTo>
                          <a:pt x="240" y="684"/>
                        </a:lnTo>
                        <a:lnTo>
                          <a:pt x="228" y="708"/>
                        </a:lnTo>
                        <a:lnTo>
                          <a:pt x="208" y="744"/>
                        </a:lnTo>
                        <a:lnTo>
                          <a:pt x="172" y="744"/>
                        </a:lnTo>
                        <a:lnTo>
                          <a:pt x="128" y="720"/>
                        </a:lnTo>
                        <a:lnTo>
                          <a:pt x="116" y="708"/>
                        </a:lnTo>
                        <a:lnTo>
                          <a:pt x="104" y="720"/>
                        </a:lnTo>
                        <a:lnTo>
                          <a:pt x="92" y="752"/>
                        </a:lnTo>
                        <a:lnTo>
                          <a:pt x="68" y="812"/>
                        </a:lnTo>
                        <a:lnTo>
                          <a:pt x="68" y="832"/>
                        </a:lnTo>
                        <a:lnTo>
                          <a:pt x="36" y="868"/>
                        </a:lnTo>
                        <a:lnTo>
                          <a:pt x="12" y="912"/>
                        </a:lnTo>
                        <a:lnTo>
                          <a:pt x="0" y="948"/>
                        </a:lnTo>
                        <a:lnTo>
                          <a:pt x="0" y="972"/>
                        </a:lnTo>
                        <a:lnTo>
                          <a:pt x="24" y="1016"/>
                        </a:lnTo>
                        <a:lnTo>
                          <a:pt x="48" y="1028"/>
                        </a:lnTo>
                        <a:lnTo>
                          <a:pt x="68" y="1040"/>
                        </a:lnTo>
                        <a:lnTo>
                          <a:pt x="116" y="1052"/>
                        </a:lnTo>
                        <a:lnTo>
                          <a:pt x="128" y="1064"/>
                        </a:lnTo>
                        <a:lnTo>
                          <a:pt x="148" y="1064"/>
                        </a:lnTo>
                        <a:lnTo>
                          <a:pt x="184" y="1072"/>
                        </a:lnTo>
                        <a:lnTo>
                          <a:pt x="196" y="1108"/>
                        </a:lnTo>
                        <a:lnTo>
                          <a:pt x="208" y="1120"/>
                        </a:lnTo>
                        <a:lnTo>
                          <a:pt x="216" y="1120"/>
                        </a:lnTo>
                        <a:lnTo>
                          <a:pt x="240" y="1132"/>
                        </a:lnTo>
                        <a:lnTo>
                          <a:pt x="252" y="1144"/>
                        </a:lnTo>
                        <a:lnTo>
                          <a:pt x="276" y="1164"/>
                        </a:lnTo>
                        <a:lnTo>
                          <a:pt x="296" y="1164"/>
                        </a:lnTo>
                        <a:lnTo>
                          <a:pt x="356" y="1164"/>
                        </a:lnTo>
                        <a:lnTo>
                          <a:pt x="376" y="1152"/>
                        </a:lnTo>
                        <a:lnTo>
                          <a:pt x="388" y="1144"/>
                        </a:lnTo>
                        <a:lnTo>
                          <a:pt x="388" y="1084"/>
                        </a:lnTo>
                        <a:lnTo>
                          <a:pt x="400" y="1064"/>
                        </a:lnTo>
                        <a:lnTo>
                          <a:pt x="412" y="1052"/>
                        </a:lnTo>
                        <a:lnTo>
                          <a:pt x="412" y="1028"/>
                        </a:lnTo>
                        <a:lnTo>
                          <a:pt x="424" y="992"/>
                        </a:lnTo>
                        <a:lnTo>
                          <a:pt x="436" y="972"/>
                        </a:lnTo>
                        <a:lnTo>
                          <a:pt x="436" y="960"/>
                        </a:lnTo>
                        <a:lnTo>
                          <a:pt x="456" y="948"/>
                        </a:lnTo>
                        <a:lnTo>
                          <a:pt x="492" y="948"/>
                        </a:lnTo>
                        <a:lnTo>
                          <a:pt x="516" y="936"/>
                        </a:lnTo>
                        <a:lnTo>
                          <a:pt x="536" y="936"/>
                        </a:lnTo>
                        <a:lnTo>
                          <a:pt x="572" y="904"/>
                        </a:lnTo>
                        <a:lnTo>
                          <a:pt x="584" y="880"/>
                        </a:lnTo>
                        <a:lnTo>
                          <a:pt x="596" y="832"/>
                        </a:lnTo>
                        <a:lnTo>
                          <a:pt x="604" y="800"/>
                        </a:lnTo>
                        <a:lnTo>
                          <a:pt x="616" y="764"/>
                        </a:lnTo>
                        <a:lnTo>
                          <a:pt x="664" y="732"/>
                        </a:lnTo>
                        <a:lnTo>
                          <a:pt x="708" y="696"/>
                        </a:lnTo>
                        <a:lnTo>
                          <a:pt x="720" y="664"/>
                        </a:lnTo>
                        <a:lnTo>
                          <a:pt x="720" y="572"/>
                        </a:lnTo>
                        <a:lnTo>
                          <a:pt x="720" y="524"/>
                        </a:lnTo>
                        <a:lnTo>
                          <a:pt x="720" y="504"/>
                        </a:lnTo>
                        <a:lnTo>
                          <a:pt x="752" y="512"/>
                        </a:lnTo>
                        <a:lnTo>
                          <a:pt x="776" y="512"/>
                        </a:lnTo>
                        <a:lnTo>
                          <a:pt x="776" y="492"/>
                        </a:lnTo>
                        <a:lnTo>
                          <a:pt x="788" y="456"/>
                        </a:lnTo>
                        <a:lnTo>
                          <a:pt x="812" y="424"/>
                        </a:lnTo>
                        <a:lnTo>
                          <a:pt x="800" y="388"/>
                        </a:lnTo>
                        <a:lnTo>
                          <a:pt x="788" y="352"/>
                        </a:lnTo>
                        <a:lnTo>
                          <a:pt x="776" y="308"/>
                        </a:lnTo>
                        <a:lnTo>
                          <a:pt x="764" y="308"/>
                        </a:lnTo>
                        <a:lnTo>
                          <a:pt x="752" y="296"/>
                        </a:lnTo>
                        <a:lnTo>
                          <a:pt x="744" y="272"/>
                        </a:lnTo>
                        <a:lnTo>
                          <a:pt x="744" y="228"/>
                        </a:lnTo>
                        <a:lnTo>
                          <a:pt x="720" y="192"/>
                        </a:lnTo>
                        <a:lnTo>
                          <a:pt x="696" y="172"/>
                        </a:lnTo>
                        <a:lnTo>
                          <a:pt x="672" y="160"/>
                        </a:lnTo>
                        <a:lnTo>
                          <a:pt x="628" y="136"/>
                        </a:lnTo>
                        <a:lnTo>
                          <a:pt x="584" y="112"/>
                        </a:lnTo>
                        <a:lnTo>
                          <a:pt x="572" y="104"/>
                        </a:lnTo>
                        <a:lnTo>
                          <a:pt x="560" y="68"/>
                        </a:lnTo>
                        <a:lnTo>
                          <a:pt x="548" y="44"/>
                        </a:lnTo>
                        <a:lnTo>
                          <a:pt x="516" y="24"/>
                        </a:lnTo>
                        <a:lnTo>
                          <a:pt x="468" y="24"/>
                        </a:lnTo>
                        <a:lnTo>
                          <a:pt x="424" y="0"/>
                        </a:lnTo>
                        <a:lnTo>
                          <a:pt x="400" y="24"/>
                        </a:lnTo>
                        <a:lnTo>
                          <a:pt x="388" y="32"/>
                        </a:lnTo>
                        <a:lnTo>
                          <a:pt x="376" y="68"/>
                        </a:lnTo>
                        <a:lnTo>
                          <a:pt x="356" y="112"/>
                        </a:lnTo>
                        <a:lnTo>
                          <a:pt x="332" y="148"/>
                        </a:lnTo>
                        <a:lnTo>
                          <a:pt x="320" y="172"/>
                        </a:lnTo>
                        <a:lnTo>
                          <a:pt x="308" y="192"/>
                        </a:lnTo>
                        <a:lnTo>
                          <a:pt x="264" y="252"/>
                        </a:lnTo>
                        <a:lnTo>
                          <a:pt x="228" y="284"/>
                        </a:lnTo>
                        <a:lnTo>
                          <a:pt x="208" y="308"/>
                        </a:lnTo>
                        <a:lnTo>
                          <a:pt x="196" y="308"/>
                        </a:lnTo>
                        <a:lnTo>
                          <a:pt x="184" y="308"/>
                        </a:lnTo>
                        <a:lnTo>
                          <a:pt x="172" y="308"/>
                        </a:lnTo>
                        <a:lnTo>
                          <a:pt x="160" y="320"/>
                        </a:lnTo>
                        <a:lnTo>
                          <a:pt x="148" y="332"/>
                        </a:lnTo>
                        <a:lnTo>
                          <a:pt x="128" y="352"/>
                        </a:lnTo>
                        <a:lnTo>
                          <a:pt x="116" y="376"/>
                        </a:lnTo>
                        <a:lnTo>
                          <a:pt x="92" y="400"/>
                        </a:lnTo>
                        <a:lnTo>
                          <a:pt x="80" y="424"/>
                        </a:lnTo>
                        <a:lnTo>
                          <a:pt x="128" y="456"/>
                        </a:lnTo>
                        <a:lnTo>
                          <a:pt x="148" y="480"/>
                        </a:lnTo>
                        <a:lnTo>
                          <a:pt x="172" y="504"/>
                        </a:lnTo>
                        <a:lnTo>
                          <a:pt x="172" y="524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Freeform 2973"/>
                  <p:cNvSpPr>
                    <a:spLocks/>
                  </p:cNvSpPr>
                  <p:nvPr/>
                </p:nvSpPr>
                <p:spPr bwMode="auto">
                  <a:xfrm>
                    <a:off x="7060801" y="2247900"/>
                    <a:ext cx="746125" cy="703263"/>
                  </a:xfrm>
                  <a:custGeom>
                    <a:avLst/>
                    <a:gdLst>
                      <a:gd name="T0" fmla="*/ 104 w 1176"/>
                      <a:gd name="T1" fmla="*/ 752 h 1108"/>
                      <a:gd name="T2" fmla="*/ 216 w 1176"/>
                      <a:gd name="T3" fmla="*/ 808 h 1108"/>
                      <a:gd name="T4" fmla="*/ 308 w 1176"/>
                      <a:gd name="T5" fmla="*/ 788 h 1108"/>
                      <a:gd name="T6" fmla="*/ 400 w 1176"/>
                      <a:gd name="T7" fmla="*/ 868 h 1108"/>
                      <a:gd name="T8" fmla="*/ 536 w 1176"/>
                      <a:gd name="T9" fmla="*/ 888 h 1108"/>
                      <a:gd name="T10" fmla="*/ 616 w 1176"/>
                      <a:gd name="T11" fmla="*/ 844 h 1108"/>
                      <a:gd name="T12" fmla="*/ 592 w 1176"/>
                      <a:gd name="T13" fmla="*/ 912 h 1108"/>
                      <a:gd name="T14" fmla="*/ 652 w 1176"/>
                      <a:gd name="T15" fmla="*/ 924 h 1108"/>
                      <a:gd name="T16" fmla="*/ 664 w 1176"/>
                      <a:gd name="T17" fmla="*/ 980 h 1108"/>
                      <a:gd name="T18" fmla="*/ 616 w 1176"/>
                      <a:gd name="T19" fmla="*/ 1028 h 1108"/>
                      <a:gd name="T20" fmla="*/ 616 w 1176"/>
                      <a:gd name="T21" fmla="*/ 1096 h 1108"/>
                      <a:gd name="T22" fmla="*/ 696 w 1176"/>
                      <a:gd name="T23" fmla="*/ 1084 h 1108"/>
                      <a:gd name="T24" fmla="*/ 776 w 1176"/>
                      <a:gd name="T25" fmla="*/ 1060 h 1108"/>
                      <a:gd name="T26" fmla="*/ 868 w 1176"/>
                      <a:gd name="T27" fmla="*/ 1036 h 1108"/>
                      <a:gd name="T28" fmla="*/ 912 w 1176"/>
                      <a:gd name="T29" fmla="*/ 1060 h 1108"/>
                      <a:gd name="T30" fmla="*/ 980 w 1176"/>
                      <a:gd name="T31" fmla="*/ 1072 h 1108"/>
                      <a:gd name="T32" fmla="*/ 1040 w 1176"/>
                      <a:gd name="T33" fmla="*/ 1036 h 1108"/>
                      <a:gd name="T34" fmla="*/ 1084 w 1176"/>
                      <a:gd name="T35" fmla="*/ 1004 h 1108"/>
                      <a:gd name="T36" fmla="*/ 1060 w 1176"/>
                      <a:gd name="T37" fmla="*/ 936 h 1108"/>
                      <a:gd name="T38" fmla="*/ 1028 w 1176"/>
                      <a:gd name="T39" fmla="*/ 924 h 1108"/>
                      <a:gd name="T40" fmla="*/ 1004 w 1176"/>
                      <a:gd name="T41" fmla="*/ 808 h 1108"/>
                      <a:gd name="T42" fmla="*/ 1040 w 1176"/>
                      <a:gd name="T43" fmla="*/ 524 h 1108"/>
                      <a:gd name="T44" fmla="*/ 1072 w 1176"/>
                      <a:gd name="T45" fmla="*/ 388 h 1108"/>
                      <a:gd name="T46" fmla="*/ 1128 w 1176"/>
                      <a:gd name="T47" fmla="*/ 272 h 1108"/>
                      <a:gd name="T48" fmla="*/ 1176 w 1176"/>
                      <a:gd name="T49" fmla="*/ 180 h 1108"/>
                      <a:gd name="T50" fmla="*/ 1084 w 1176"/>
                      <a:gd name="T51" fmla="*/ 216 h 1108"/>
                      <a:gd name="T52" fmla="*/ 980 w 1176"/>
                      <a:gd name="T53" fmla="*/ 148 h 1108"/>
                      <a:gd name="T54" fmla="*/ 924 w 1176"/>
                      <a:gd name="T55" fmla="*/ 56 h 1108"/>
                      <a:gd name="T56" fmla="*/ 856 w 1176"/>
                      <a:gd name="T57" fmla="*/ 0 h 1108"/>
                      <a:gd name="T58" fmla="*/ 788 w 1176"/>
                      <a:gd name="T59" fmla="*/ 88 h 1108"/>
                      <a:gd name="T60" fmla="*/ 740 w 1176"/>
                      <a:gd name="T61" fmla="*/ 192 h 1108"/>
                      <a:gd name="T62" fmla="*/ 696 w 1176"/>
                      <a:gd name="T63" fmla="*/ 272 h 1108"/>
                      <a:gd name="T64" fmla="*/ 732 w 1176"/>
                      <a:gd name="T65" fmla="*/ 308 h 1108"/>
                      <a:gd name="T66" fmla="*/ 812 w 1176"/>
                      <a:gd name="T67" fmla="*/ 296 h 1108"/>
                      <a:gd name="T68" fmla="*/ 892 w 1176"/>
                      <a:gd name="T69" fmla="*/ 308 h 1108"/>
                      <a:gd name="T70" fmla="*/ 960 w 1176"/>
                      <a:gd name="T71" fmla="*/ 260 h 1108"/>
                      <a:gd name="T72" fmla="*/ 1004 w 1176"/>
                      <a:gd name="T73" fmla="*/ 308 h 1108"/>
                      <a:gd name="T74" fmla="*/ 972 w 1176"/>
                      <a:gd name="T75" fmla="*/ 420 h 1108"/>
                      <a:gd name="T76" fmla="*/ 900 w 1176"/>
                      <a:gd name="T77" fmla="*/ 548 h 1108"/>
                      <a:gd name="T78" fmla="*/ 820 w 1176"/>
                      <a:gd name="T79" fmla="*/ 556 h 1108"/>
                      <a:gd name="T80" fmla="*/ 776 w 1176"/>
                      <a:gd name="T81" fmla="*/ 500 h 1108"/>
                      <a:gd name="T82" fmla="*/ 752 w 1176"/>
                      <a:gd name="T83" fmla="*/ 456 h 1108"/>
                      <a:gd name="T84" fmla="*/ 696 w 1176"/>
                      <a:gd name="T85" fmla="*/ 468 h 1108"/>
                      <a:gd name="T86" fmla="*/ 696 w 1176"/>
                      <a:gd name="T87" fmla="*/ 512 h 1108"/>
                      <a:gd name="T88" fmla="*/ 604 w 1176"/>
                      <a:gd name="T89" fmla="*/ 556 h 1108"/>
                      <a:gd name="T90" fmla="*/ 584 w 1176"/>
                      <a:gd name="T91" fmla="*/ 444 h 1108"/>
                      <a:gd name="T92" fmla="*/ 604 w 1176"/>
                      <a:gd name="T93" fmla="*/ 228 h 1108"/>
                      <a:gd name="T94" fmla="*/ 524 w 1176"/>
                      <a:gd name="T95" fmla="*/ 216 h 1108"/>
                      <a:gd name="T96" fmla="*/ 468 w 1176"/>
                      <a:gd name="T97" fmla="*/ 168 h 1108"/>
                      <a:gd name="T98" fmla="*/ 424 w 1176"/>
                      <a:gd name="T99" fmla="*/ 168 h 1108"/>
                      <a:gd name="T100" fmla="*/ 376 w 1176"/>
                      <a:gd name="T101" fmla="*/ 228 h 1108"/>
                      <a:gd name="T102" fmla="*/ 388 w 1176"/>
                      <a:gd name="T103" fmla="*/ 260 h 1108"/>
                      <a:gd name="T104" fmla="*/ 332 w 1176"/>
                      <a:gd name="T105" fmla="*/ 444 h 1108"/>
                      <a:gd name="T106" fmla="*/ 252 w 1176"/>
                      <a:gd name="T107" fmla="*/ 512 h 1108"/>
                      <a:gd name="T108" fmla="*/ 196 w 1176"/>
                      <a:gd name="T109" fmla="*/ 536 h 1108"/>
                      <a:gd name="T110" fmla="*/ 136 w 1176"/>
                      <a:gd name="T111" fmla="*/ 500 h 1108"/>
                      <a:gd name="T112" fmla="*/ 68 w 1176"/>
                      <a:gd name="T113" fmla="*/ 556 h 1108"/>
                      <a:gd name="T114" fmla="*/ 12 w 1176"/>
                      <a:gd name="T115" fmla="*/ 592 h 1108"/>
                      <a:gd name="T116" fmla="*/ 36 w 1176"/>
                      <a:gd name="T117" fmla="*/ 636 h 1108"/>
                      <a:gd name="T118" fmla="*/ 24 w 1176"/>
                      <a:gd name="T119" fmla="*/ 728 h 1108"/>
                      <a:gd name="T120" fmla="*/ 44 w 1176"/>
                      <a:gd name="T121" fmla="*/ 776 h 1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1176" h="1108">
                        <a:moveTo>
                          <a:pt x="44" y="776"/>
                        </a:moveTo>
                        <a:lnTo>
                          <a:pt x="80" y="764"/>
                        </a:lnTo>
                        <a:lnTo>
                          <a:pt x="104" y="752"/>
                        </a:lnTo>
                        <a:lnTo>
                          <a:pt x="124" y="776"/>
                        </a:lnTo>
                        <a:lnTo>
                          <a:pt x="160" y="796"/>
                        </a:lnTo>
                        <a:lnTo>
                          <a:pt x="216" y="808"/>
                        </a:lnTo>
                        <a:lnTo>
                          <a:pt x="264" y="808"/>
                        </a:lnTo>
                        <a:lnTo>
                          <a:pt x="284" y="796"/>
                        </a:lnTo>
                        <a:lnTo>
                          <a:pt x="308" y="788"/>
                        </a:lnTo>
                        <a:lnTo>
                          <a:pt x="344" y="808"/>
                        </a:lnTo>
                        <a:lnTo>
                          <a:pt x="376" y="856"/>
                        </a:lnTo>
                        <a:lnTo>
                          <a:pt x="400" y="868"/>
                        </a:lnTo>
                        <a:lnTo>
                          <a:pt x="432" y="876"/>
                        </a:lnTo>
                        <a:lnTo>
                          <a:pt x="480" y="888"/>
                        </a:lnTo>
                        <a:lnTo>
                          <a:pt x="536" y="888"/>
                        </a:lnTo>
                        <a:lnTo>
                          <a:pt x="572" y="856"/>
                        </a:lnTo>
                        <a:lnTo>
                          <a:pt x="592" y="844"/>
                        </a:lnTo>
                        <a:lnTo>
                          <a:pt x="616" y="844"/>
                        </a:lnTo>
                        <a:lnTo>
                          <a:pt x="604" y="868"/>
                        </a:lnTo>
                        <a:lnTo>
                          <a:pt x="604" y="888"/>
                        </a:lnTo>
                        <a:lnTo>
                          <a:pt x="592" y="912"/>
                        </a:lnTo>
                        <a:lnTo>
                          <a:pt x="616" y="912"/>
                        </a:lnTo>
                        <a:lnTo>
                          <a:pt x="628" y="924"/>
                        </a:lnTo>
                        <a:lnTo>
                          <a:pt x="652" y="924"/>
                        </a:lnTo>
                        <a:lnTo>
                          <a:pt x="664" y="924"/>
                        </a:lnTo>
                        <a:lnTo>
                          <a:pt x="664" y="956"/>
                        </a:lnTo>
                        <a:lnTo>
                          <a:pt x="664" y="980"/>
                        </a:lnTo>
                        <a:lnTo>
                          <a:pt x="652" y="992"/>
                        </a:lnTo>
                        <a:lnTo>
                          <a:pt x="640" y="1004"/>
                        </a:lnTo>
                        <a:lnTo>
                          <a:pt x="616" y="1028"/>
                        </a:lnTo>
                        <a:lnTo>
                          <a:pt x="616" y="1060"/>
                        </a:lnTo>
                        <a:lnTo>
                          <a:pt x="616" y="1084"/>
                        </a:lnTo>
                        <a:lnTo>
                          <a:pt x="616" y="1096"/>
                        </a:lnTo>
                        <a:lnTo>
                          <a:pt x="640" y="1108"/>
                        </a:lnTo>
                        <a:lnTo>
                          <a:pt x="672" y="1096"/>
                        </a:lnTo>
                        <a:lnTo>
                          <a:pt x="696" y="1084"/>
                        </a:lnTo>
                        <a:lnTo>
                          <a:pt x="720" y="1072"/>
                        </a:lnTo>
                        <a:lnTo>
                          <a:pt x="732" y="1060"/>
                        </a:lnTo>
                        <a:lnTo>
                          <a:pt x="776" y="1060"/>
                        </a:lnTo>
                        <a:lnTo>
                          <a:pt x="820" y="1048"/>
                        </a:lnTo>
                        <a:lnTo>
                          <a:pt x="856" y="1036"/>
                        </a:lnTo>
                        <a:lnTo>
                          <a:pt x="868" y="1036"/>
                        </a:lnTo>
                        <a:lnTo>
                          <a:pt x="868" y="1060"/>
                        </a:lnTo>
                        <a:lnTo>
                          <a:pt x="892" y="1072"/>
                        </a:lnTo>
                        <a:lnTo>
                          <a:pt x="912" y="1060"/>
                        </a:lnTo>
                        <a:lnTo>
                          <a:pt x="960" y="1048"/>
                        </a:lnTo>
                        <a:lnTo>
                          <a:pt x="972" y="1060"/>
                        </a:lnTo>
                        <a:lnTo>
                          <a:pt x="980" y="1072"/>
                        </a:lnTo>
                        <a:lnTo>
                          <a:pt x="1004" y="1084"/>
                        </a:lnTo>
                        <a:lnTo>
                          <a:pt x="1028" y="1060"/>
                        </a:lnTo>
                        <a:lnTo>
                          <a:pt x="1040" y="1036"/>
                        </a:lnTo>
                        <a:lnTo>
                          <a:pt x="1060" y="1036"/>
                        </a:lnTo>
                        <a:lnTo>
                          <a:pt x="1096" y="1028"/>
                        </a:lnTo>
                        <a:lnTo>
                          <a:pt x="1084" y="1004"/>
                        </a:lnTo>
                        <a:lnTo>
                          <a:pt x="1072" y="968"/>
                        </a:lnTo>
                        <a:lnTo>
                          <a:pt x="1072" y="956"/>
                        </a:lnTo>
                        <a:lnTo>
                          <a:pt x="1060" y="936"/>
                        </a:lnTo>
                        <a:lnTo>
                          <a:pt x="1052" y="924"/>
                        </a:lnTo>
                        <a:lnTo>
                          <a:pt x="1040" y="936"/>
                        </a:lnTo>
                        <a:lnTo>
                          <a:pt x="1028" y="924"/>
                        </a:lnTo>
                        <a:lnTo>
                          <a:pt x="1004" y="888"/>
                        </a:lnTo>
                        <a:lnTo>
                          <a:pt x="1004" y="844"/>
                        </a:lnTo>
                        <a:lnTo>
                          <a:pt x="1004" y="808"/>
                        </a:lnTo>
                        <a:lnTo>
                          <a:pt x="1004" y="752"/>
                        </a:lnTo>
                        <a:lnTo>
                          <a:pt x="1016" y="604"/>
                        </a:lnTo>
                        <a:lnTo>
                          <a:pt x="1040" y="524"/>
                        </a:lnTo>
                        <a:lnTo>
                          <a:pt x="1060" y="456"/>
                        </a:lnTo>
                        <a:lnTo>
                          <a:pt x="1072" y="408"/>
                        </a:lnTo>
                        <a:lnTo>
                          <a:pt x="1072" y="388"/>
                        </a:lnTo>
                        <a:lnTo>
                          <a:pt x="1084" y="352"/>
                        </a:lnTo>
                        <a:lnTo>
                          <a:pt x="1108" y="316"/>
                        </a:lnTo>
                        <a:lnTo>
                          <a:pt x="1128" y="272"/>
                        </a:lnTo>
                        <a:lnTo>
                          <a:pt x="1152" y="236"/>
                        </a:lnTo>
                        <a:lnTo>
                          <a:pt x="1176" y="204"/>
                        </a:lnTo>
                        <a:lnTo>
                          <a:pt x="1176" y="180"/>
                        </a:lnTo>
                        <a:lnTo>
                          <a:pt x="1164" y="180"/>
                        </a:lnTo>
                        <a:lnTo>
                          <a:pt x="1128" y="204"/>
                        </a:lnTo>
                        <a:lnTo>
                          <a:pt x="1084" y="216"/>
                        </a:lnTo>
                        <a:lnTo>
                          <a:pt x="1040" y="204"/>
                        </a:lnTo>
                        <a:lnTo>
                          <a:pt x="1016" y="180"/>
                        </a:lnTo>
                        <a:lnTo>
                          <a:pt x="980" y="148"/>
                        </a:lnTo>
                        <a:lnTo>
                          <a:pt x="972" y="112"/>
                        </a:lnTo>
                        <a:lnTo>
                          <a:pt x="960" y="76"/>
                        </a:lnTo>
                        <a:lnTo>
                          <a:pt x="924" y="56"/>
                        </a:lnTo>
                        <a:lnTo>
                          <a:pt x="892" y="32"/>
                        </a:lnTo>
                        <a:lnTo>
                          <a:pt x="868" y="8"/>
                        </a:lnTo>
                        <a:lnTo>
                          <a:pt x="856" y="0"/>
                        </a:lnTo>
                        <a:lnTo>
                          <a:pt x="844" y="20"/>
                        </a:lnTo>
                        <a:lnTo>
                          <a:pt x="812" y="56"/>
                        </a:lnTo>
                        <a:lnTo>
                          <a:pt x="788" y="88"/>
                        </a:lnTo>
                        <a:lnTo>
                          <a:pt x="764" y="124"/>
                        </a:lnTo>
                        <a:lnTo>
                          <a:pt x="752" y="156"/>
                        </a:lnTo>
                        <a:lnTo>
                          <a:pt x="740" y="192"/>
                        </a:lnTo>
                        <a:lnTo>
                          <a:pt x="720" y="228"/>
                        </a:lnTo>
                        <a:lnTo>
                          <a:pt x="708" y="236"/>
                        </a:lnTo>
                        <a:lnTo>
                          <a:pt x="696" y="272"/>
                        </a:lnTo>
                        <a:lnTo>
                          <a:pt x="684" y="308"/>
                        </a:lnTo>
                        <a:lnTo>
                          <a:pt x="708" y="316"/>
                        </a:lnTo>
                        <a:lnTo>
                          <a:pt x="732" y="308"/>
                        </a:lnTo>
                        <a:lnTo>
                          <a:pt x="752" y="308"/>
                        </a:lnTo>
                        <a:lnTo>
                          <a:pt x="788" y="308"/>
                        </a:lnTo>
                        <a:lnTo>
                          <a:pt x="812" y="296"/>
                        </a:lnTo>
                        <a:lnTo>
                          <a:pt x="844" y="296"/>
                        </a:lnTo>
                        <a:lnTo>
                          <a:pt x="868" y="308"/>
                        </a:lnTo>
                        <a:lnTo>
                          <a:pt x="892" y="308"/>
                        </a:lnTo>
                        <a:lnTo>
                          <a:pt x="924" y="284"/>
                        </a:lnTo>
                        <a:lnTo>
                          <a:pt x="948" y="272"/>
                        </a:lnTo>
                        <a:lnTo>
                          <a:pt x="960" y="260"/>
                        </a:lnTo>
                        <a:lnTo>
                          <a:pt x="972" y="260"/>
                        </a:lnTo>
                        <a:lnTo>
                          <a:pt x="980" y="272"/>
                        </a:lnTo>
                        <a:lnTo>
                          <a:pt x="1004" y="308"/>
                        </a:lnTo>
                        <a:lnTo>
                          <a:pt x="1004" y="340"/>
                        </a:lnTo>
                        <a:lnTo>
                          <a:pt x="1004" y="376"/>
                        </a:lnTo>
                        <a:lnTo>
                          <a:pt x="972" y="420"/>
                        </a:lnTo>
                        <a:lnTo>
                          <a:pt x="960" y="468"/>
                        </a:lnTo>
                        <a:lnTo>
                          <a:pt x="936" y="500"/>
                        </a:lnTo>
                        <a:lnTo>
                          <a:pt x="900" y="548"/>
                        </a:lnTo>
                        <a:lnTo>
                          <a:pt x="868" y="568"/>
                        </a:lnTo>
                        <a:lnTo>
                          <a:pt x="844" y="580"/>
                        </a:lnTo>
                        <a:lnTo>
                          <a:pt x="820" y="556"/>
                        </a:lnTo>
                        <a:lnTo>
                          <a:pt x="788" y="524"/>
                        </a:lnTo>
                        <a:lnTo>
                          <a:pt x="788" y="512"/>
                        </a:lnTo>
                        <a:lnTo>
                          <a:pt x="776" y="500"/>
                        </a:lnTo>
                        <a:lnTo>
                          <a:pt x="776" y="488"/>
                        </a:lnTo>
                        <a:lnTo>
                          <a:pt x="764" y="456"/>
                        </a:lnTo>
                        <a:lnTo>
                          <a:pt x="752" y="456"/>
                        </a:lnTo>
                        <a:lnTo>
                          <a:pt x="732" y="432"/>
                        </a:lnTo>
                        <a:lnTo>
                          <a:pt x="720" y="456"/>
                        </a:lnTo>
                        <a:lnTo>
                          <a:pt x="696" y="468"/>
                        </a:lnTo>
                        <a:lnTo>
                          <a:pt x="696" y="476"/>
                        </a:lnTo>
                        <a:lnTo>
                          <a:pt x="696" y="488"/>
                        </a:lnTo>
                        <a:lnTo>
                          <a:pt x="696" y="512"/>
                        </a:lnTo>
                        <a:lnTo>
                          <a:pt x="672" y="536"/>
                        </a:lnTo>
                        <a:lnTo>
                          <a:pt x="640" y="548"/>
                        </a:lnTo>
                        <a:lnTo>
                          <a:pt x="604" y="556"/>
                        </a:lnTo>
                        <a:lnTo>
                          <a:pt x="584" y="524"/>
                        </a:lnTo>
                        <a:lnTo>
                          <a:pt x="584" y="488"/>
                        </a:lnTo>
                        <a:lnTo>
                          <a:pt x="584" y="444"/>
                        </a:lnTo>
                        <a:lnTo>
                          <a:pt x="584" y="340"/>
                        </a:lnTo>
                        <a:lnTo>
                          <a:pt x="604" y="272"/>
                        </a:lnTo>
                        <a:lnTo>
                          <a:pt x="604" y="228"/>
                        </a:lnTo>
                        <a:lnTo>
                          <a:pt x="572" y="204"/>
                        </a:lnTo>
                        <a:lnTo>
                          <a:pt x="548" y="204"/>
                        </a:lnTo>
                        <a:lnTo>
                          <a:pt x="524" y="216"/>
                        </a:lnTo>
                        <a:lnTo>
                          <a:pt x="504" y="216"/>
                        </a:lnTo>
                        <a:lnTo>
                          <a:pt x="492" y="204"/>
                        </a:lnTo>
                        <a:lnTo>
                          <a:pt x="468" y="168"/>
                        </a:lnTo>
                        <a:lnTo>
                          <a:pt x="444" y="148"/>
                        </a:lnTo>
                        <a:lnTo>
                          <a:pt x="424" y="148"/>
                        </a:lnTo>
                        <a:lnTo>
                          <a:pt x="424" y="168"/>
                        </a:lnTo>
                        <a:lnTo>
                          <a:pt x="412" y="204"/>
                        </a:lnTo>
                        <a:lnTo>
                          <a:pt x="400" y="216"/>
                        </a:lnTo>
                        <a:lnTo>
                          <a:pt x="376" y="228"/>
                        </a:lnTo>
                        <a:lnTo>
                          <a:pt x="352" y="228"/>
                        </a:lnTo>
                        <a:lnTo>
                          <a:pt x="364" y="236"/>
                        </a:lnTo>
                        <a:lnTo>
                          <a:pt x="388" y="260"/>
                        </a:lnTo>
                        <a:lnTo>
                          <a:pt x="388" y="308"/>
                        </a:lnTo>
                        <a:lnTo>
                          <a:pt x="364" y="376"/>
                        </a:lnTo>
                        <a:lnTo>
                          <a:pt x="332" y="444"/>
                        </a:lnTo>
                        <a:lnTo>
                          <a:pt x="284" y="488"/>
                        </a:lnTo>
                        <a:lnTo>
                          <a:pt x="276" y="512"/>
                        </a:lnTo>
                        <a:lnTo>
                          <a:pt x="252" y="512"/>
                        </a:lnTo>
                        <a:lnTo>
                          <a:pt x="240" y="512"/>
                        </a:lnTo>
                        <a:lnTo>
                          <a:pt x="216" y="524"/>
                        </a:lnTo>
                        <a:lnTo>
                          <a:pt x="196" y="536"/>
                        </a:lnTo>
                        <a:lnTo>
                          <a:pt x="184" y="524"/>
                        </a:lnTo>
                        <a:lnTo>
                          <a:pt x="160" y="512"/>
                        </a:lnTo>
                        <a:lnTo>
                          <a:pt x="136" y="500"/>
                        </a:lnTo>
                        <a:lnTo>
                          <a:pt x="124" y="512"/>
                        </a:lnTo>
                        <a:lnTo>
                          <a:pt x="116" y="524"/>
                        </a:lnTo>
                        <a:lnTo>
                          <a:pt x="68" y="556"/>
                        </a:lnTo>
                        <a:lnTo>
                          <a:pt x="44" y="568"/>
                        </a:lnTo>
                        <a:lnTo>
                          <a:pt x="36" y="580"/>
                        </a:lnTo>
                        <a:lnTo>
                          <a:pt x="12" y="592"/>
                        </a:lnTo>
                        <a:lnTo>
                          <a:pt x="0" y="604"/>
                        </a:lnTo>
                        <a:lnTo>
                          <a:pt x="12" y="628"/>
                        </a:lnTo>
                        <a:lnTo>
                          <a:pt x="36" y="636"/>
                        </a:lnTo>
                        <a:lnTo>
                          <a:pt x="36" y="660"/>
                        </a:lnTo>
                        <a:lnTo>
                          <a:pt x="36" y="696"/>
                        </a:lnTo>
                        <a:lnTo>
                          <a:pt x="24" y="728"/>
                        </a:lnTo>
                        <a:lnTo>
                          <a:pt x="12" y="764"/>
                        </a:lnTo>
                        <a:lnTo>
                          <a:pt x="36" y="776"/>
                        </a:lnTo>
                        <a:lnTo>
                          <a:pt x="44" y="77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Freeform 2974"/>
                  <p:cNvSpPr>
                    <a:spLocks/>
                  </p:cNvSpPr>
                  <p:nvPr/>
                </p:nvSpPr>
                <p:spPr bwMode="auto">
                  <a:xfrm>
                    <a:off x="6879826" y="2725738"/>
                    <a:ext cx="601663" cy="879475"/>
                  </a:xfrm>
                  <a:custGeom>
                    <a:avLst/>
                    <a:gdLst>
                      <a:gd name="T0" fmla="*/ 568 w 948"/>
                      <a:gd name="T1" fmla="*/ 1132 h 1384"/>
                      <a:gd name="T2" fmla="*/ 560 w 948"/>
                      <a:gd name="T3" fmla="*/ 1016 h 1384"/>
                      <a:gd name="T4" fmla="*/ 548 w 948"/>
                      <a:gd name="T5" fmla="*/ 948 h 1384"/>
                      <a:gd name="T6" fmla="*/ 616 w 948"/>
                      <a:gd name="T7" fmla="*/ 868 h 1384"/>
                      <a:gd name="T8" fmla="*/ 684 w 948"/>
                      <a:gd name="T9" fmla="*/ 788 h 1384"/>
                      <a:gd name="T10" fmla="*/ 684 w 948"/>
                      <a:gd name="T11" fmla="*/ 696 h 1384"/>
                      <a:gd name="T12" fmla="*/ 728 w 948"/>
                      <a:gd name="T13" fmla="*/ 664 h 1384"/>
                      <a:gd name="T14" fmla="*/ 696 w 948"/>
                      <a:gd name="T15" fmla="*/ 616 h 1384"/>
                      <a:gd name="T16" fmla="*/ 740 w 948"/>
                      <a:gd name="T17" fmla="*/ 616 h 1384"/>
                      <a:gd name="T18" fmla="*/ 776 w 948"/>
                      <a:gd name="T19" fmla="*/ 536 h 1384"/>
                      <a:gd name="T20" fmla="*/ 808 w 948"/>
                      <a:gd name="T21" fmla="*/ 388 h 1384"/>
                      <a:gd name="T22" fmla="*/ 868 w 948"/>
                      <a:gd name="T23" fmla="*/ 332 h 1384"/>
                      <a:gd name="T24" fmla="*/ 900 w 948"/>
                      <a:gd name="T25" fmla="*/ 276 h 1384"/>
                      <a:gd name="T26" fmla="*/ 948 w 948"/>
                      <a:gd name="T27" fmla="*/ 228 h 1384"/>
                      <a:gd name="T28" fmla="*/ 936 w 948"/>
                      <a:gd name="T29" fmla="*/ 172 h 1384"/>
                      <a:gd name="T30" fmla="*/ 876 w 948"/>
                      <a:gd name="T31" fmla="*/ 160 h 1384"/>
                      <a:gd name="T32" fmla="*/ 900 w 948"/>
                      <a:gd name="T33" fmla="*/ 92 h 1384"/>
                      <a:gd name="T34" fmla="*/ 820 w 948"/>
                      <a:gd name="T35" fmla="*/ 136 h 1384"/>
                      <a:gd name="T36" fmla="*/ 684 w 948"/>
                      <a:gd name="T37" fmla="*/ 116 h 1384"/>
                      <a:gd name="T38" fmla="*/ 592 w 948"/>
                      <a:gd name="T39" fmla="*/ 36 h 1384"/>
                      <a:gd name="T40" fmla="*/ 500 w 948"/>
                      <a:gd name="T41" fmla="*/ 56 h 1384"/>
                      <a:gd name="T42" fmla="*/ 388 w 948"/>
                      <a:gd name="T43" fmla="*/ 0 h 1384"/>
                      <a:gd name="T44" fmla="*/ 320 w 948"/>
                      <a:gd name="T45" fmla="*/ 24 h 1384"/>
                      <a:gd name="T46" fmla="*/ 328 w 948"/>
                      <a:gd name="T47" fmla="*/ 68 h 1384"/>
                      <a:gd name="T48" fmla="*/ 296 w 948"/>
                      <a:gd name="T49" fmla="*/ 172 h 1384"/>
                      <a:gd name="T50" fmla="*/ 216 w 948"/>
                      <a:gd name="T51" fmla="*/ 296 h 1384"/>
                      <a:gd name="T52" fmla="*/ 100 w 948"/>
                      <a:gd name="T53" fmla="*/ 364 h 1384"/>
                      <a:gd name="T54" fmla="*/ 56 w 948"/>
                      <a:gd name="T55" fmla="*/ 320 h 1384"/>
                      <a:gd name="T56" fmla="*/ 44 w 948"/>
                      <a:gd name="T57" fmla="*/ 364 h 1384"/>
                      <a:gd name="T58" fmla="*/ 56 w 948"/>
                      <a:gd name="T59" fmla="*/ 412 h 1384"/>
                      <a:gd name="T60" fmla="*/ 68 w 948"/>
                      <a:gd name="T61" fmla="*/ 444 h 1384"/>
                      <a:gd name="T62" fmla="*/ 112 w 948"/>
                      <a:gd name="T63" fmla="*/ 456 h 1384"/>
                      <a:gd name="T64" fmla="*/ 136 w 948"/>
                      <a:gd name="T65" fmla="*/ 436 h 1384"/>
                      <a:gd name="T66" fmla="*/ 216 w 948"/>
                      <a:gd name="T67" fmla="*/ 504 h 1384"/>
                      <a:gd name="T68" fmla="*/ 172 w 948"/>
                      <a:gd name="T69" fmla="*/ 764 h 1384"/>
                      <a:gd name="T70" fmla="*/ 68 w 948"/>
                      <a:gd name="T71" fmla="*/ 936 h 1384"/>
                      <a:gd name="T72" fmla="*/ 20 w 948"/>
                      <a:gd name="T73" fmla="*/ 996 h 1384"/>
                      <a:gd name="T74" fmla="*/ 0 w 948"/>
                      <a:gd name="T75" fmla="*/ 1052 h 1384"/>
                      <a:gd name="T76" fmla="*/ 124 w 948"/>
                      <a:gd name="T77" fmla="*/ 1096 h 1384"/>
                      <a:gd name="T78" fmla="*/ 160 w 948"/>
                      <a:gd name="T79" fmla="*/ 1164 h 1384"/>
                      <a:gd name="T80" fmla="*/ 272 w 948"/>
                      <a:gd name="T81" fmla="*/ 1224 h 1384"/>
                      <a:gd name="T82" fmla="*/ 320 w 948"/>
                      <a:gd name="T83" fmla="*/ 1324 h 1384"/>
                      <a:gd name="T84" fmla="*/ 388 w 948"/>
                      <a:gd name="T85" fmla="*/ 1384 h 1384"/>
                      <a:gd name="T86" fmla="*/ 512 w 948"/>
                      <a:gd name="T87" fmla="*/ 1336 h 1384"/>
                      <a:gd name="T88" fmla="*/ 548 w 948"/>
                      <a:gd name="T89" fmla="*/ 1236 h 1384"/>
                      <a:gd name="T90" fmla="*/ 536 w 948"/>
                      <a:gd name="T91" fmla="*/ 1188 h 1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948" h="1384">
                        <a:moveTo>
                          <a:pt x="536" y="1188"/>
                        </a:moveTo>
                        <a:lnTo>
                          <a:pt x="560" y="1164"/>
                        </a:lnTo>
                        <a:lnTo>
                          <a:pt x="568" y="1132"/>
                        </a:lnTo>
                        <a:lnTo>
                          <a:pt x="568" y="1096"/>
                        </a:lnTo>
                        <a:lnTo>
                          <a:pt x="560" y="1064"/>
                        </a:lnTo>
                        <a:lnTo>
                          <a:pt x="560" y="1016"/>
                        </a:lnTo>
                        <a:lnTo>
                          <a:pt x="536" y="996"/>
                        </a:lnTo>
                        <a:lnTo>
                          <a:pt x="536" y="972"/>
                        </a:lnTo>
                        <a:lnTo>
                          <a:pt x="548" y="948"/>
                        </a:lnTo>
                        <a:lnTo>
                          <a:pt x="580" y="916"/>
                        </a:lnTo>
                        <a:lnTo>
                          <a:pt x="592" y="904"/>
                        </a:lnTo>
                        <a:lnTo>
                          <a:pt x="616" y="868"/>
                        </a:lnTo>
                        <a:lnTo>
                          <a:pt x="628" y="836"/>
                        </a:lnTo>
                        <a:lnTo>
                          <a:pt x="648" y="824"/>
                        </a:lnTo>
                        <a:lnTo>
                          <a:pt x="684" y="788"/>
                        </a:lnTo>
                        <a:lnTo>
                          <a:pt x="684" y="732"/>
                        </a:lnTo>
                        <a:lnTo>
                          <a:pt x="672" y="708"/>
                        </a:lnTo>
                        <a:lnTo>
                          <a:pt x="684" y="696"/>
                        </a:lnTo>
                        <a:lnTo>
                          <a:pt x="716" y="684"/>
                        </a:lnTo>
                        <a:lnTo>
                          <a:pt x="728" y="676"/>
                        </a:lnTo>
                        <a:lnTo>
                          <a:pt x="728" y="664"/>
                        </a:lnTo>
                        <a:lnTo>
                          <a:pt x="708" y="652"/>
                        </a:lnTo>
                        <a:lnTo>
                          <a:pt x="696" y="628"/>
                        </a:lnTo>
                        <a:lnTo>
                          <a:pt x="696" y="616"/>
                        </a:lnTo>
                        <a:lnTo>
                          <a:pt x="708" y="604"/>
                        </a:lnTo>
                        <a:lnTo>
                          <a:pt x="716" y="604"/>
                        </a:lnTo>
                        <a:lnTo>
                          <a:pt x="740" y="616"/>
                        </a:lnTo>
                        <a:lnTo>
                          <a:pt x="764" y="604"/>
                        </a:lnTo>
                        <a:lnTo>
                          <a:pt x="764" y="584"/>
                        </a:lnTo>
                        <a:lnTo>
                          <a:pt x="776" y="536"/>
                        </a:lnTo>
                        <a:lnTo>
                          <a:pt x="776" y="480"/>
                        </a:lnTo>
                        <a:lnTo>
                          <a:pt x="788" y="444"/>
                        </a:lnTo>
                        <a:lnTo>
                          <a:pt x="808" y="388"/>
                        </a:lnTo>
                        <a:lnTo>
                          <a:pt x="832" y="364"/>
                        </a:lnTo>
                        <a:lnTo>
                          <a:pt x="844" y="344"/>
                        </a:lnTo>
                        <a:lnTo>
                          <a:pt x="868" y="332"/>
                        </a:lnTo>
                        <a:lnTo>
                          <a:pt x="900" y="320"/>
                        </a:lnTo>
                        <a:lnTo>
                          <a:pt x="900" y="308"/>
                        </a:lnTo>
                        <a:lnTo>
                          <a:pt x="900" y="276"/>
                        </a:lnTo>
                        <a:lnTo>
                          <a:pt x="924" y="252"/>
                        </a:lnTo>
                        <a:lnTo>
                          <a:pt x="936" y="240"/>
                        </a:lnTo>
                        <a:lnTo>
                          <a:pt x="948" y="228"/>
                        </a:lnTo>
                        <a:lnTo>
                          <a:pt x="948" y="204"/>
                        </a:lnTo>
                        <a:lnTo>
                          <a:pt x="948" y="172"/>
                        </a:lnTo>
                        <a:lnTo>
                          <a:pt x="936" y="172"/>
                        </a:lnTo>
                        <a:lnTo>
                          <a:pt x="912" y="172"/>
                        </a:lnTo>
                        <a:lnTo>
                          <a:pt x="900" y="160"/>
                        </a:lnTo>
                        <a:lnTo>
                          <a:pt x="876" y="160"/>
                        </a:lnTo>
                        <a:lnTo>
                          <a:pt x="888" y="136"/>
                        </a:lnTo>
                        <a:lnTo>
                          <a:pt x="888" y="116"/>
                        </a:lnTo>
                        <a:lnTo>
                          <a:pt x="900" y="92"/>
                        </a:lnTo>
                        <a:lnTo>
                          <a:pt x="876" y="92"/>
                        </a:lnTo>
                        <a:lnTo>
                          <a:pt x="856" y="104"/>
                        </a:lnTo>
                        <a:lnTo>
                          <a:pt x="820" y="136"/>
                        </a:lnTo>
                        <a:lnTo>
                          <a:pt x="764" y="136"/>
                        </a:lnTo>
                        <a:lnTo>
                          <a:pt x="716" y="124"/>
                        </a:lnTo>
                        <a:lnTo>
                          <a:pt x="684" y="116"/>
                        </a:lnTo>
                        <a:lnTo>
                          <a:pt x="660" y="104"/>
                        </a:lnTo>
                        <a:lnTo>
                          <a:pt x="628" y="56"/>
                        </a:lnTo>
                        <a:lnTo>
                          <a:pt x="592" y="36"/>
                        </a:lnTo>
                        <a:lnTo>
                          <a:pt x="568" y="44"/>
                        </a:lnTo>
                        <a:lnTo>
                          <a:pt x="548" y="56"/>
                        </a:lnTo>
                        <a:lnTo>
                          <a:pt x="500" y="56"/>
                        </a:lnTo>
                        <a:lnTo>
                          <a:pt x="444" y="44"/>
                        </a:lnTo>
                        <a:lnTo>
                          <a:pt x="408" y="24"/>
                        </a:lnTo>
                        <a:lnTo>
                          <a:pt x="388" y="0"/>
                        </a:lnTo>
                        <a:lnTo>
                          <a:pt x="364" y="12"/>
                        </a:lnTo>
                        <a:lnTo>
                          <a:pt x="328" y="24"/>
                        </a:lnTo>
                        <a:lnTo>
                          <a:pt x="320" y="24"/>
                        </a:lnTo>
                        <a:lnTo>
                          <a:pt x="296" y="12"/>
                        </a:lnTo>
                        <a:lnTo>
                          <a:pt x="308" y="36"/>
                        </a:lnTo>
                        <a:lnTo>
                          <a:pt x="328" y="68"/>
                        </a:lnTo>
                        <a:lnTo>
                          <a:pt x="328" y="104"/>
                        </a:lnTo>
                        <a:lnTo>
                          <a:pt x="320" y="124"/>
                        </a:lnTo>
                        <a:lnTo>
                          <a:pt x="296" y="172"/>
                        </a:lnTo>
                        <a:lnTo>
                          <a:pt x="272" y="216"/>
                        </a:lnTo>
                        <a:lnTo>
                          <a:pt x="248" y="264"/>
                        </a:lnTo>
                        <a:lnTo>
                          <a:pt x="216" y="296"/>
                        </a:lnTo>
                        <a:lnTo>
                          <a:pt x="172" y="332"/>
                        </a:lnTo>
                        <a:lnTo>
                          <a:pt x="136" y="364"/>
                        </a:lnTo>
                        <a:lnTo>
                          <a:pt x="100" y="364"/>
                        </a:lnTo>
                        <a:lnTo>
                          <a:pt x="80" y="356"/>
                        </a:lnTo>
                        <a:lnTo>
                          <a:pt x="68" y="332"/>
                        </a:lnTo>
                        <a:lnTo>
                          <a:pt x="56" y="320"/>
                        </a:lnTo>
                        <a:lnTo>
                          <a:pt x="44" y="332"/>
                        </a:lnTo>
                        <a:lnTo>
                          <a:pt x="44" y="344"/>
                        </a:lnTo>
                        <a:lnTo>
                          <a:pt x="44" y="364"/>
                        </a:lnTo>
                        <a:lnTo>
                          <a:pt x="44" y="376"/>
                        </a:lnTo>
                        <a:lnTo>
                          <a:pt x="44" y="388"/>
                        </a:lnTo>
                        <a:lnTo>
                          <a:pt x="56" y="412"/>
                        </a:lnTo>
                        <a:lnTo>
                          <a:pt x="56" y="424"/>
                        </a:lnTo>
                        <a:lnTo>
                          <a:pt x="56" y="444"/>
                        </a:lnTo>
                        <a:lnTo>
                          <a:pt x="68" y="444"/>
                        </a:lnTo>
                        <a:lnTo>
                          <a:pt x="80" y="444"/>
                        </a:lnTo>
                        <a:lnTo>
                          <a:pt x="100" y="444"/>
                        </a:lnTo>
                        <a:lnTo>
                          <a:pt x="112" y="456"/>
                        </a:lnTo>
                        <a:lnTo>
                          <a:pt x="124" y="456"/>
                        </a:lnTo>
                        <a:lnTo>
                          <a:pt x="124" y="436"/>
                        </a:lnTo>
                        <a:lnTo>
                          <a:pt x="136" y="436"/>
                        </a:lnTo>
                        <a:lnTo>
                          <a:pt x="172" y="436"/>
                        </a:lnTo>
                        <a:lnTo>
                          <a:pt x="204" y="468"/>
                        </a:lnTo>
                        <a:lnTo>
                          <a:pt x="216" y="504"/>
                        </a:lnTo>
                        <a:lnTo>
                          <a:pt x="216" y="572"/>
                        </a:lnTo>
                        <a:lnTo>
                          <a:pt x="204" y="664"/>
                        </a:lnTo>
                        <a:lnTo>
                          <a:pt x="172" y="764"/>
                        </a:lnTo>
                        <a:lnTo>
                          <a:pt x="124" y="856"/>
                        </a:lnTo>
                        <a:lnTo>
                          <a:pt x="92" y="904"/>
                        </a:lnTo>
                        <a:lnTo>
                          <a:pt x="68" y="936"/>
                        </a:lnTo>
                        <a:lnTo>
                          <a:pt x="56" y="936"/>
                        </a:lnTo>
                        <a:lnTo>
                          <a:pt x="32" y="960"/>
                        </a:lnTo>
                        <a:lnTo>
                          <a:pt x="20" y="996"/>
                        </a:lnTo>
                        <a:lnTo>
                          <a:pt x="12" y="1028"/>
                        </a:lnTo>
                        <a:lnTo>
                          <a:pt x="12" y="1040"/>
                        </a:lnTo>
                        <a:lnTo>
                          <a:pt x="0" y="1052"/>
                        </a:lnTo>
                        <a:lnTo>
                          <a:pt x="44" y="1076"/>
                        </a:lnTo>
                        <a:lnTo>
                          <a:pt x="92" y="1076"/>
                        </a:lnTo>
                        <a:lnTo>
                          <a:pt x="124" y="1096"/>
                        </a:lnTo>
                        <a:lnTo>
                          <a:pt x="136" y="1120"/>
                        </a:lnTo>
                        <a:lnTo>
                          <a:pt x="148" y="1156"/>
                        </a:lnTo>
                        <a:lnTo>
                          <a:pt x="160" y="1164"/>
                        </a:lnTo>
                        <a:lnTo>
                          <a:pt x="204" y="1188"/>
                        </a:lnTo>
                        <a:lnTo>
                          <a:pt x="248" y="1212"/>
                        </a:lnTo>
                        <a:lnTo>
                          <a:pt x="272" y="1224"/>
                        </a:lnTo>
                        <a:lnTo>
                          <a:pt x="296" y="1244"/>
                        </a:lnTo>
                        <a:lnTo>
                          <a:pt x="320" y="1280"/>
                        </a:lnTo>
                        <a:lnTo>
                          <a:pt x="320" y="1324"/>
                        </a:lnTo>
                        <a:lnTo>
                          <a:pt x="328" y="1348"/>
                        </a:lnTo>
                        <a:lnTo>
                          <a:pt x="340" y="1360"/>
                        </a:lnTo>
                        <a:lnTo>
                          <a:pt x="388" y="1384"/>
                        </a:lnTo>
                        <a:lnTo>
                          <a:pt x="432" y="1372"/>
                        </a:lnTo>
                        <a:lnTo>
                          <a:pt x="468" y="1348"/>
                        </a:lnTo>
                        <a:lnTo>
                          <a:pt x="512" y="1336"/>
                        </a:lnTo>
                        <a:lnTo>
                          <a:pt x="536" y="1292"/>
                        </a:lnTo>
                        <a:lnTo>
                          <a:pt x="548" y="1244"/>
                        </a:lnTo>
                        <a:lnTo>
                          <a:pt x="548" y="1236"/>
                        </a:lnTo>
                        <a:lnTo>
                          <a:pt x="548" y="1224"/>
                        </a:lnTo>
                        <a:lnTo>
                          <a:pt x="536" y="1212"/>
                        </a:lnTo>
                        <a:lnTo>
                          <a:pt x="536" y="1188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Freeform 2975"/>
                  <p:cNvSpPr>
                    <a:spLocks/>
                  </p:cNvSpPr>
                  <p:nvPr/>
                </p:nvSpPr>
                <p:spPr bwMode="auto">
                  <a:xfrm>
                    <a:off x="7205264" y="2900363"/>
                    <a:ext cx="601662" cy="833437"/>
                  </a:xfrm>
                  <a:custGeom>
                    <a:avLst/>
                    <a:gdLst>
                      <a:gd name="T0" fmla="*/ 912 w 948"/>
                      <a:gd name="T1" fmla="*/ 376 h 1312"/>
                      <a:gd name="T2" fmla="*/ 924 w 948"/>
                      <a:gd name="T3" fmla="*/ 284 h 1312"/>
                      <a:gd name="T4" fmla="*/ 900 w 948"/>
                      <a:gd name="T5" fmla="*/ 216 h 1312"/>
                      <a:gd name="T6" fmla="*/ 924 w 948"/>
                      <a:gd name="T7" fmla="*/ 136 h 1312"/>
                      <a:gd name="T8" fmla="*/ 868 w 948"/>
                      <a:gd name="T9" fmla="*/ 0 h 1312"/>
                      <a:gd name="T10" fmla="*/ 776 w 948"/>
                      <a:gd name="T11" fmla="*/ 56 h 1312"/>
                      <a:gd name="T12" fmla="*/ 684 w 948"/>
                      <a:gd name="T13" fmla="*/ 32 h 1312"/>
                      <a:gd name="T14" fmla="*/ 628 w 948"/>
                      <a:gd name="T15" fmla="*/ 8 h 1312"/>
                      <a:gd name="T16" fmla="*/ 492 w 948"/>
                      <a:gd name="T17" fmla="*/ 44 h 1312"/>
                      <a:gd name="T18" fmla="*/ 388 w 948"/>
                      <a:gd name="T19" fmla="*/ 68 h 1312"/>
                      <a:gd name="T20" fmla="*/ 320 w 948"/>
                      <a:gd name="T21" fmla="*/ 88 h 1312"/>
                      <a:gd name="T22" fmla="*/ 264 w 948"/>
                      <a:gd name="T23" fmla="*/ 260 h 1312"/>
                      <a:gd name="T24" fmla="*/ 204 w 948"/>
                      <a:gd name="T25" fmla="*/ 328 h 1312"/>
                      <a:gd name="T26" fmla="*/ 196 w 948"/>
                      <a:gd name="T27" fmla="*/ 376 h 1312"/>
                      <a:gd name="T28" fmla="*/ 172 w 948"/>
                      <a:gd name="T29" fmla="*/ 420 h 1312"/>
                      <a:gd name="T30" fmla="*/ 136 w 948"/>
                      <a:gd name="T31" fmla="*/ 548 h 1312"/>
                      <a:gd name="T32" fmla="*/ 68 w 948"/>
                      <a:gd name="T33" fmla="*/ 640 h 1312"/>
                      <a:gd name="T34" fmla="*/ 48 w 948"/>
                      <a:gd name="T35" fmla="*/ 740 h 1312"/>
                      <a:gd name="T36" fmla="*/ 48 w 948"/>
                      <a:gd name="T37" fmla="*/ 888 h 1312"/>
                      <a:gd name="T38" fmla="*/ 36 w 948"/>
                      <a:gd name="T39" fmla="*/ 960 h 1312"/>
                      <a:gd name="T40" fmla="*/ 24 w 948"/>
                      <a:gd name="T41" fmla="*/ 1060 h 1312"/>
                      <a:gd name="T42" fmla="*/ 116 w 948"/>
                      <a:gd name="T43" fmla="*/ 1152 h 1312"/>
                      <a:gd name="T44" fmla="*/ 204 w 948"/>
                      <a:gd name="T45" fmla="*/ 1200 h 1312"/>
                      <a:gd name="T46" fmla="*/ 276 w 948"/>
                      <a:gd name="T47" fmla="*/ 1288 h 1312"/>
                      <a:gd name="T48" fmla="*/ 388 w 948"/>
                      <a:gd name="T49" fmla="*/ 1300 h 1312"/>
                      <a:gd name="T50" fmla="*/ 480 w 948"/>
                      <a:gd name="T51" fmla="*/ 1152 h 1312"/>
                      <a:gd name="T52" fmla="*/ 572 w 948"/>
                      <a:gd name="T53" fmla="*/ 1176 h 1312"/>
                      <a:gd name="T54" fmla="*/ 572 w 948"/>
                      <a:gd name="T55" fmla="*/ 1232 h 1312"/>
                      <a:gd name="T56" fmla="*/ 604 w 948"/>
                      <a:gd name="T57" fmla="*/ 1200 h 1312"/>
                      <a:gd name="T58" fmla="*/ 616 w 948"/>
                      <a:gd name="T59" fmla="*/ 1140 h 1312"/>
                      <a:gd name="T60" fmla="*/ 652 w 948"/>
                      <a:gd name="T61" fmla="*/ 1164 h 1312"/>
                      <a:gd name="T62" fmla="*/ 672 w 948"/>
                      <a:gd name="T63" fmla="*/ 1164 h 1312"/>
                      <a:gd name="T64" fmla="*/ 672 w 948"/>
                      <a:gd name="T65" fmla="*/ 1120 h 1312"/>
                      <a:gd name="T66" fmla="*/ 720 w 948"/>
                      <a:gd name="T67" fmla="*/ 1140 h 1312"/>
                      <a:gd name="T68" fmla="*/ 720 w 948"/>
                      <a:gd name="T69" fmla="*/ 1108 h 1312"/>
                      <a:gd name="T70" fmla="*/ 752 w 948"/>
                      <a:gd name="T71" fmla="*/ 1084 h 1312"/>
                      <a:gd name="T72" fmla="*/ 732 w 948"/>
                      <a:gd name="T73" fmla="*/ 1048 h 1312"/>
                      <a:gd name="T74" fmla="*/ 776 w 948"/>
                      <a:gd name="T75" fmla="*/ 1016 h 1312"/>
                      <a:gd name="T76" fmla="*/ 776 w 948"/>
                      <a:gd name="T77" fmla="*/ 980 h 1312"/>
                      <a:gd name="T78" fmla="*/ 824 w 948"/>
                      <a:gd name="T79" fmla="*/ 960 h 1312"/>
                      <a:gd name="T80" fmla="*/ 800 w 948"/>
                      <a:gd name="T81" fmla="*/ 924 h 1312"/>
                      <a:gd name="T82" fmla="*/ 824 w 948"/>
                      <a:gd name="T83" fmla="*/ 912 h 1312"/>
                      <a:gd name="T84" fmla="*/ 892 w 948"/>
                      <a:gd name="T85" fmla="*/ 888 h 1312"/>
                      <a:gd name="T86" fmla="*/ 856 w 948"/>
                      <a:gd name="T87" fmla="*/ 856 h 1312"/>
                      <a:gd name="T88" fmla="*/ 880 w 948"/>
                      <a:gd name="T89" fmla="*/ 832 h 1312"/>
                      <a:gd name="T90" fmla="*/ 912 w 948"/>
                      <a:gd name="T91" fmla="*/ 800 h 1312"/>
                      <a:gd name="T92" fmla="*/ 924 w 948"/>
                      <a:gd name="T93" fmla="*/ 728 h 1312"/>
                      <a:gd name="T94" fmla="*/ 892 w 948"/>
                      <a:gd name="T95" fmla="*/ 740 h 1312"/>
                      <a:gd name="T96" fmla="*/ 912 w 948"/>
                      <a:gd name="T97" fmla="*/ 628 h 1312"/>
                      <a:gd name="T98" fmla="*/ 924 w 948"/>
                      <a:gd name="T99" fmla="*/ 488 h 1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948" h="1312">
                        <a:moveTo>
                          <a:pt x="948" y="432"/>
                        </a:moveTo>
                        <a:lnTo>
                          <a:pt x="948" y="408"/>
                        </a:lnTo>
                        <a:lnTo>
                          <a:pt x="936" y="400"/>
                        </a:lnTo>
                        <a:lnTo>
                          <a:pt x="912" y="376"/>
                        </a:lnTo>
                        <a:lnTo>
                          <a:pt x="900" y="320"/>
                        </a:lnTo>
                        <a:lnTo>
                          <a:pt x="900" y="296"/>
                        </a:lnTo>
                        <a:lnTo>
                          <a:pt x="912" y="284"/>
                        </a:lnTo>
                        <a:lnTo>
                          <a:pt x="924" y="284"/>
                        </a:lnTo>
                        <a:lnTo>
                          <a:pt x="936" y="284"/>
                        </a:lnTo>
                        <a:lnTo>
                          <a:pt x="924" y="260"/>
                        </a:lnTo>
                        <a:lnTo>
                          <a:pt x="900" y="228"/>
                        </a:lnTo>
                        <a:lnTo>
                          <a:pt x="900" y="216"/>
                        </a:lnTo>
                        <a:lnTo>
                          <a:pt x="912" y="216"/>
                        </a:lnTo>
                        <a:lnTo>
                          <a:pt x="924" y="204"/>
                        </a:lnTo>
                        <a:lnTo>
                          <a:pt x="924" y="168"/>
                        </a:lnTo>
                        <a:lnTo>
                          <a:pt x="924" y="136"/>
                        </a:lnTo>
                        <a:lnTo>
                          <a:pt x="912" y="100"/>
                        </a:lnTo>
                        <a:lnTo>
                          <a:pt x="900" y="68"/>
                        </a:lnTo>
                        <a:lnTo>
                          <a:pt x="892" y="44"/>
                        </a:lnTo>
                        <a:lnTo>
                          <a:pt x="868" y="0"/>
                        </a:lnTo>
                        <a:lnTo>
                          <a:pt x="832" y="8"/>
                        </a:lnTo>
                        <a:lnTo>
                          <a:pt x="812" y="8"/>
                        </a:lnTo>
                        <a:lnTo>
                          <a:pt x="800" y="32"/>
                        </a:lnTo>
                        <a:lnTo>
                          <a:pt x="776" y="56"/>
                        </a:lnTo>
                        <a:lnTo>
                          <a:pt x="752" y="44"/>
                        </a:lnTo>
                        <a:lnTo>
                          <a:pt x="744" y="32"/>
                        </a:lnTo>
                        <a:lnTo>
                          <a:pt x="732" y="20"/>
                        </a:lnTo>
                        <a:lnTo>
                          <a:pt x="684" y="32"/>
                        </a:lnTo>
                        <a:lnTo>
                          <a:pt x="664" y="44"/>
                        </a:lnTo>
                        <a:lnTo>
                          <a:pt x="640" y="32"/>
                        </a:lnTo>
                        <a:lnTo>
                          <a:pt x="640" y="8"/>
                        </a:lnTo>
                        <a:lnTo>
                          <a:pt x="628" y="8"/>
                        </a:lnTo>
                        <a:lnTo>
                          <a:pt x="592" y="20"/>
                        </a:lnTo>
                        <a:lnTo>
                          <a:pt x="548" y="32"/>
                        </a:lnTo>
                        <a:lnTo>
                          <a:pt x="504" y="32"/>
                        </a:lnTo>
                        <a:lnTo>
                          <a:pt x="492" y="44"/>
                        </a:lnTo>
                        <a:lnTo>
                          <a:pt x="468" y="56"/>
                        </a:lnTo>
                        <a:lnTo>
                          <a:pt x="444" y="68"/>
                        </a:lnTo>
                        <a:lnTo>
                          <a:pt x="412" y="80"/>
                        </a:lnTo>
                        <a:lnTo>
                          <a:pt x="388" y="68"/>
                        </a:lnTo>
                        <a:lnTo>
                          <a:pt x="388" y="44"/>
                        </a:lnTo>
                        <a:lnTo>
                          <a:pt x="356" y="56"/>
                        </a:lnTo>
                        <a:lnTo>
                          <a:pt x="332" y="68"/>
                        </a:lnTo>
                        <a:lnTo>
                          <a:pt x="320" y="88"/>
                        </a:lnTo>
                        <a:lnTo>
                          <a:pt x="296" y="112"/>
                        </a:lnTo>
                        <a:lnTo>
                          <a:pt x="276" y="168"/>
                        </a:lnTo>
                        <a:lnTo>
                          <a:pt x="264" y="204"/>
                        </a:lnTo>
                        <a:lnTo>
                          <a:pt x="264" y="260"/>
                        </a:lnTo>
                        <a:lnTo>
                          <a:pt x="252" y="308"/>
                        </a:lnTo>
                        <a:lnTo>
                          <a:pt x="252" y="328"/>
                        </a:lnTo>
                        <a:lnTo>
                          <a:pt x="228" y="340"/>
                        </a:lnTo>
                        <a:lnTo>
                          <a:pt x="204" y="328"/>
                        </a:lnTo>
                        <a:lnTo>
                          <a:pt x="196" y="328"/>
                        </a:lnTo>
                        <a:lnTo>
                          <a:pt x="184" y="340"/>
                        </a:lnTo>
                        <a:lnTo>
                          <a:pt x="184" y="352"/>
                        </a:lnTo>
                        <a:lnTo>
                          <a:pt x="196" y="376"/>
                        </a:lnTo>
                        <a:lnTo>
                          <a:pt x="216" y="388"/>
                        </a:lnTo>
                        <a:lnTo>
                          <a:pt x="216" y="400"/>
                        </a:lnTo>
                        <a:lnTo>
                          <a:pt x="204" y="408"/>
                        </a:lnTo>
                        <a:lnTo>
                          <a:pt x="172" y="420"/>
                        </a:lnTo>
                        <a:lnTo>
                          <a:pt x="160" y="432"/>
                        </a:lnTo>
                        <a:lnTo>
                          <a:pt x="172" y="456"/>
                        </a:lnTo>
                        <a:lnTo>
                          <a:pt x="172" y="512"/>
                        </a:lnTo>
                        <a:lnTo>
                          <a:pt x="136" y="548"/>
                        </a:lnTo>
                        <a:lnTo>
                          <a:pt x="116" y="560"/>
                        </a:lnTo>
                        <a:lnTo>
                          <a:pt x="104" y="592"/>
                        </a:lnTo>
                        <a:lnTo>
                          <a:pt x="80" y="628"/>
                        </a:lnTo>
                        <a:lnTo>
                          <a:pt x="68" y="640"/>
                        </a:lnTo>
                        <a:lnTo>
                          <a:pt x="36" y="672"/>
                        </a:lnTo>
                        <a:lnTo>
                          <a:pt x="24" y="696"/>
                        </a:lnTo>
                        <a:lnTo>
                          <a:pt x="24" y="720"/>
                        </a:lnTo>
                        <a:lnTo>
                          <a:pt x="48" y="740"/>
                        </a:lnTo>
                        <a:lnTo>
                          <a:pt x="48" y="788"/>
                        </a:lnTo>
                        <a:lnTo>
                          <a:pt x="56" y="820"/>
                        </a:lnTo>
                        <a:lnTo>
                          <a:pt x="56" y="856"/>
                        </a:lnTo>
                        <a:lnTo>
                          <a:pt x="48" y="888"/>
                        </a:lnTo>
                        <a:lnTo>
                          <a:pt x="24" y="912"/>
                        </a:lnTo>
                        <a:lnTo>
                          <a:pt x="24" y="936"/>
                        </a:lnTo>
                        <a:lnTo>
                          <a:pt x="36" y="948"/>
                        </a:lnTo>
                        <a:lnTo>
                          <a:pt x="36" y="960"/>
                        </a:lnTo>
                        <a:lnTo>
                          <a:pt x="36" y="968"/>
                        </a:lnTo>
                        <a:lnTo>
                          <a:pt x="24" y="1016"/>
                        </a:lnTo>
                        <a:lnTo>
                          <a:pt x="0" y="1060"/>
                        </a:lnTo>
                        <a:lnTo>
                          <a:pt x="24" y="1060"/>
                        </a:lnTo>
                        <a:lnTo>
                          <a:pt x="48" y="1072"/>
                        </a:lnTo>
                        <a:lnTo>
                          <a:pt x="68" y="1096"/>
                        </a:lnTo>
                        <a:lnTo>
                          <a:pt x="92" y="1128"/>
                        </a:lnTo>
                        <a:lnTo>
                          <a:pt x="116" y="1152"/>
                        </a:lnTo>
                        <a:lnTo>
                          <a:pt x="136" y="1164"/>
                        </a:lnTo>
                        <a:lnTo>
                          <a:pt x="196" y="1176"/>
                        </a:lnTo>
                        <a:lnTo>
                          <a:pt x="204" y="1188"/>
                        </a:lnTo>
                        <a:lnTo>
                          <a:pt x="204" y="1200"/>
                        </a:lnTo>
                        <a:lnTo>
                          <a:pt x="196" y="1232"/>
                        </a:lnTo>
                        <a:lnTo>
                          <a:pt x="216" y="1280"/>
                        </a:lnTo>
                        <a:lnTo>
                          <a:pt x="252" y="1288"/>
                        </a:lnTo>
                        <a:lnTo>
                          <a:pt x="276" y="1288"/>
                        </a:lnTo>
                        <a:lnTo>
                          <a:pt x="308" y="1268"/>
                        </a:lnTo>
                        <a:lnTo>
                          <a:pt x="344" y="1288"/>
                        </a:lnTo>
                        <a:lnTo>
                          <a:pt x="376" y="1312"/>
                        </a:lnTo>
                        <a:lnTo>
                          <a:pt x="388" y="1300"/>
                        </a:lnTo>
                        <a:lnTo>
                          <a:pt x="400" y="1268"/>
                        </a:lnTo>
                        <a:lnTo>
                          <a:pt x="436" y="1200"/>
                        </a:lnTo>
                        <a:lnTo>
                          <a:pt x="456" y="1164"/>
                        </a:lnTo>
                        <a:lnTo>
                          <a:pt x="480" y="1152"/>
                        </a:lnTo>
                        <a:lnTo>
                          <a:pt x="536" y="1176"/>
                        </a:lnTo>
                        <a:lnTo>
                          <a:pt x="548" y="1164"/>
                        </a:lnTo>
                        <a:lnTo>
                          <a:pt x="560" y="1164"/>
                        </a:lnTo>
                        <a:lnTo>
                          <a:pt x="572" y="1176"/>
                        </a:lnTo>
                        <a:lnTo>
                          <a:pt x="560" y="1188"/>
                        </a:lnTo>
                        <a:lnTo>
                          <a:pt x="560" y="1200"/>
                        </a:lnTo>
                        <a:lnTo>
                          <a:pt x="572" y="1220"/>
                        </a:lnTo>
                        <a:lnTo>
                          <a:pt x="572" y="1232"/>
                        </a:lnTo>
                        <a:lnTo>
                          <a:pt x="592" y="1220"/>
                        </a:lnTo>
                        <a:lnTo>
                          <a:pt x="592" y="1208"/>
                        </a:lnTo>
                        <a:lnTo>
                          <a:pt x="584" y="1200"/>
                        </a:lnTo>
                        <a:lnTo>
                          <a:pt x="604" y="1200"/>
                        </a:lnTo>
                        <a:lnTo>
                          <a:pt x="604" y="1188"/>
                        </a:lnTo>
                        <a:lnTo>
                          <a:pt x="604" y="1176"/>
                        </a:lnTo>
                        <a:lnTo>
                          <a:pt x="604" y="1152"/>
                        </a:lnTo>
                        <a:lnTo>
                          <a:pt x="616" y="1140"/>
                        </a:lnTo>
                        <a:lnTo>
                          <a:pt x="616" y="1128"/>
                        </a:lnTo>
                        <a:lnTo>
                          <a:pt x="616" y="1152"/>
                        </a:lnTo>
                        <a:lnTo>
                          <a:pt x="628" y="1176"/>
                        </a:lnTo>
                        <a:lnTo>
                          <a:pt x="652" y="1164"/>
                        </a:lnTo>
                        <a:lnTo>
                          <a:pt x="664" y="1164"/>
                        </a:lnTo>
                        <a:lnTo>
                          <a:pt x="664" y="1176"/>
                        </a:lnTo>
                        <a:lnTo>
                          <a:pt x="672" y="1176"/>
                        </a:lnTo>
                        <a:lnTo>
                          <a:pt x="672" y="1164"/>
                        </a:lnTo>
                        <a:lnTo>
                          <a:pt x="672" y="1152"/>
                        </a:lnTo>
                        <a:lnTo>
                          <a:pt x="696" y="1152"/>
                        </a:lnTo>
                        <a:lnTo>
                          <a:pt x="684" y="1128"/>
                        </a:lnTo>
                        <a:lnTo>
                          <a:pt x="672" y="1120"/>
                        </a:lnTo>
                        <a:lnTo>
                          <a:pt x="684" y="1120"/>
                        </a:lnTo>
                        <a:lnTo>
                          <a:pt x="696" y="1120"/>
                        </a:lnTo>
                        <a:lnTo>
                          <a:pt x="708" y="1128"/>
                        </a:lnTo>
                        <a:lnTo>
                          <a:pt x="720" y="1140"/>
                        </a:lnTo>
                        <a:lnTo>
                          <a:pt x="732" y="1140"/>
                        </a:lnTo>
                        <a:lnTo>
                          <a:pt x="744" y="1120"/>
                        </a:lnTo>
                        <a:lnTo>
                          <a:pt x="732" y="1120"/>
                        </a:lnTo>
                        <a:lnTo>
                          <a:pt x="720" y="1108"/>
                        </a:lnTo>
                        <a:lnTo>
                          <a:pt x="708" y="1096"/>
                        </a:lnTo>
                        <a:lnTo>
                          <a:pt x="708" y="1084"/>
                        </a:lnTo>
                        <a:lnTo>
                          <a:pt x="732" y="1084"/>
                        </a:lnTo>
                        <a:lnTo>
                          <a:pt x="752" y="1084"/>
                        </a:lnTo>
                        <a:lnTo>
                          <a:pt x="752" y="1072"/>
                        </a:lnTo>
                        <a:lnTo>
                          <a:pt x="752" y="1060"/>
                        </a:lnTo>
                        <a:lnTo>
                          <a:pt x="744" y="1048"/>
                        </a:lnTo>
                        <a:lnTo>
                          <a:pt x="732" y="1048"/>
                        </a:lnTo>
                        <a:lnTo>
                          <a:pt x="752" y="1048"/>
                        </a:lnTo>
                        <a:lnTo>
                          <a:pt x="788" y="1040"/>
                        </a:lnTo>
                        <a:lnTo>
                          <a:pt x="788" y="1028"/>
                        </a:lnTo>
                        <a:lnTo>
                          <a:pt x="776" y="1016"/>
                        </a:lnTo>
                        <a:lnTo>
                          <a:pt x="764" y="1004"/>
                        </a:lnTo>
                        <a:lnTo>
                          <a:pt x="776" y="992"/>
                        </a:lnTo>
                        <a:lnTo>
                          <a:pt x="788" y="992"/>
                        </a:lnTo>
                        <a:lnTo>
                          <a:pt x="776" y="980"/>
                        </a:lnTo>
                        <a:lnTo>
                          <a:pt x="776" y="968"/>
                        </a:lnTo>
                        <a:lnTo>
                          <a:pt x="812" y="968"/>
                        </a:lnTo>
                        <a:lnTo>
                          <a:pt x="824" y="968"/>
                        </a:lnTo>
                        <a:lnTo>
                          <a:pt x="824" y="960"/>
                        </a:lnTo>
                        <a:lnTo>
                          <a:pt x="812" y="948"/>
                        </a:lnTo>
                        <a:lnTo>
                          <a:pt x="788" y="948"/>
                        </a:lnTo>
                        <a:lnTo>
                          <a:pt x="788" y="936"/>
                        </a:lnTo>
                        <a:lnTo>
                          <a:pt x="800" y="924"/>
                        </a:lnTo>
                        <a:lnTo>
                          <a:pt x="812" y="936"/>
                        </a:lnTo>
                        <a:lnTo>
                          <a:pt x="824" y="936"/>
                        </a:lnTo>
                        <a:lnTo>
                          <a:pt x="824" y="924"/>
                        </a:lnTo>
                        <a:lnTo>
                          <a:pt x="824" y="912"/>
                        </a:lnTo>
                        <a:lnTo>
                          <a:pt x="824" y="900"/>
                        </a:lnTo>
                        <a:lnTo>
                          <a:pt x="844" y="888"/>
                        </a:lnTo>
                        <a:lnTo>
                          <a:pt x="868" y="888"/>
                        </a:lnTo>
                        <a:lnTo>
                          <a:pt x="892" y="888"/>
                        </a:lnTo>
                        <a:lnTo>
                          <a:pt x="900" y="868"/>
                        </a:lnTo>
                        <a:lnTo>
                          <a:pt x="900" y="856"/>
                        </a:lnTo>
                        <a:lnTo>
                          <a:pt x="880" y="856"/>
                        </a:lnTo>
                        <a:lnTo>
                          <a:pt x="856" y="856"/>
                        </a:lnTo>
                        <a:lnTo>
                          <a:pt x="844" y="856"/>
                        </a:lnTo>
                        <a:lnTo>
                          <a:pt x="844" y="844"/>
                        </a:lnTo>
                        <a:lnTo>
                          <a:pt x="856" y="844"/>
                        </a:lnTo>
                        <a:lnTo>
                          <a:pt x="880" y="832"/>
                        </a:lnTo>
                        <a:lnTo>
                          <a:pt x="892" y="820"/>
                        </a:lnTo>
                        <a:lnTo>
                          <a:pt x="900" y="808"/>
                        </a:lnTo>
                        <a:lnTo>
                          <a:pt x="900" y="800"/>
                        </a:lnTo>
                        <a:lnTo>
                          <a:pt x="912" y="800"/>
                        </a:lnTo>
                        <a:lnTo>
                          <a:pt x="924" y="800"/>
                        </a:lnTo>
                        <a:lnTo>
                          <a:pt x="924" y="776"/>
                        </a:lnTo>
                        <a:lnTo>
                          <a:pt x="912" y="752"/>
                        </a:lnTo>
                        <a:lnTo>
                          <a:pt x="924" y="728"/>
                        </a:lnTo>
                        <a:lnTo>
                          <a:pt x="924" y="708"/>
                        </a:lnTo>
                        <a:lnTo>
                          <a:pt x="912" y="708"/>
                        </a:lnTo>
                        <a:lnTo>
                          <a:pt x="900" y="720"/>
                        </a:lnTo>
                        <a:lnTo>
                          <a:pt x="892" y="740"/>
                        </a:lnTo>
                        <a:lnTo>
                          <a:pt x="880" y="728"/>
                        </a:lnTo>
                        <a:lnTo>
                          <a:pt x="892" y="708"/>
                        </a:lnTo>
                        <a:lnTo>
                          <a:pt x="900" y="672"/>
                        </a:lnTo>
                        <a:lnTo>
                          <a:pt x="912" y="628"/>
                        </a:lnTo>
                        <a:lnTo>
                          <a:pt x="936" y="580"/>
                        </a:lnTo>
                        <a:lnTo>
                          <a:pt x="936" y="524"/>
                        </a:lnTo>
                        <a:lnTo>
                          <a:pt x="936" y="500"/>
                        </a:lnTo>
                        <a:lnTo>
                          <a:pt x="924" y="488"/>
                        </a:lnTo>
                        <a:lnTo>
                          <a:pt x="924" y="468"/>
                        </a:lnTo>
                        <a:lnTo>
                          <a:pt x="948" y="456"/>
                        </a:lnTo>
                        <a:lnTo>
                          <a:pt x="948" y="43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68" name="Freeform 2981"/>
                  <p:cNvSpPr>
                    <a:spLocks/>
                  </p:cNvSpPr>
                  <p:nvPr/>
                </p:nvSpPr>
                <p:spPr bwMode="auto">
                  <a:xfrm>
                    <a:off x="6879826" y="3576638"/>
                    <a:ext cx="673100" cy="600075"/>
                  </a:xfrm>
                  <a:custGeom>
                    <a:avLst/>
                    <a:gdLst>
                      <a:gd name="T0" fmla="*/ 1048 w 1060"/>
                      <a:gd name="T1" fmla="*/ 112 h 944"/>
                      <a:gd name="T2" fmla="*/ 948 w 1060"/>
                      <a:gd name="T3" fmla="*/ 136 h 944"/>
                      <a:gd name="T4" fmla="*/ 888 w 1060"/>
                      <a:gd name="T5" fmla="*/ 248 h 944"/>
                      <a:gd name="T6" fmla="*/ 788 w 1060"/>
                      <a:gd name="T7" fmla="*/ 224 h 944"/>
                      <a:gd name="T8" fmla="*/ 708 w 1060"/>
                      <a:gd name="T9" fmla="*/ 168 h 944"/>
                      <a:gd name="T10" fmla="*/ 708 w 1060"/>
                      <a:gd name="T11" fmla="*/ 112 h 944"/>
                      <a:gd name="T12" fmla="*/ 604 w 1060"/>
                      <a:gd name="T13" fmla="*/ 64 h 944"/>
                      <a:gd name="T14" fmla="*/ 524 w 1060"/>
                      <a:gd name="T15" fmla="*/ 0 h 944"/>
                      <a:gd name="T16" fmla="*/ 388 w 1060"/>
                      <a:gd name="T17" fmla="*/ 44 h 944"/>
                      <a:gd name="T18" fmla="*/ 376 w 1060"/>
                      <a:gd name="T19" fmla="*/ 100 h 944"/>
                      <a:gd name="T20" fmla="*/ 352 w 1060"/>
                      <a:gd name="T21" fmla="*/ 204 h 944"/>
                      <a:gd name="T22" fmla="*/ 296 w 1060"/>
                      <a:gd name="T23" fmla="*/ 216 h 944"/>
                      <a:gd name="T24" fmla="*/ 296 w 1060"/>
                      <a:gd name="T25" fmla="*/ 376 h 944"/>
                      <a:gd name="T26" fmla="*/ 192 w 1060"/>
                      <a:gd name="T27" fmla="*/ 476 h 944"/>
                      <a:gd name="T28" fmla="*/ 160 w 1060"/>
                      <a:gd name="T29" fmla="*/ 592 h 944"/>
                      <a:gd name="T30" fmla="*/ 92 w 1060"/>
                      <a:gd name="T31" fmla="*/ 648 h 944"/>
                      <a:gd name="T32" fmla="*/ 12 w 1060"/>
                      <a:gd name="T33" fmla="*/ 672 h 944"/>
                      <a:gd name="T34" fmla="*/ 68 w 1060"/>
                      <a:gd name="T35" fmla="*/ 740 h 944"/>
                      <a:gd name="T36" fmla="*/ 112 w 1060"/>
                      <a:gd name="T37" fmla="*/ 764 h 944"/>
                      <a:gd name="T38" fmla="*/ 160 w 1060"/>
                      <a:gd name="T39" fmla="*/ 820 h 944"/>
                      <a:gd name="T40" fmla="*/ 240 w 1060"/>
                      <a:gd name="T41" fmla="*/ 864 h 944"/>
                      <a:gd name="T42" fmla="*/ 260 w 1060"/>
                      <a:gd name="T43" fmla="*/ 936 h 944"/>
                      <a:gd name="T44" fmla="*/ 340 w 1060"/>
                      <a:gd name="T45" fmla="*/ 912 h 944"/>
                      <a:gd name="T46" fmla="*/ 400 w 1060"/>
                      <a:gd name="T47" fmla="*/ 888 h 944"/>
                      <a:gd name="T48" fmla="*/ 420 w 1060"/>
                      <a:gd name="T49" fmla="*/ 752 h 944"/>
                      <a:gd name="T50" fmla="*/ 512 w 1060"/>
                      <a:gd name="T51" fmla="*/ 616 h 944"/>
                      <a:gd name="T52" fmla="*/ 568 w 1060"/>
                      <a:gd name="T53" fmla="*/ 580 h 944"/>
                      <a:gd name="T54" fmla="*/ 560 w 1060"/>
                      <a:gd name="T55" fmla="*/ 544 h 944"/>
                      <a:gd name="T56" fmla="*/ 604 w 1060"/>
                      <a:gd name="T57" fmla="*/ 524 h 944"/>
                      <a:gd name="T58" fmla="*/ 580 w 1060"/>
                      <a:gd name="T59" fmla="*/ 544 h 944"/>
                      <a:gd name="T60" fmla="*/ 628 w 1060"/>
                      <a:gd name="T61" fmla="*/ 544 h 944"/>
                      <a:gd name="T62" fmla="*/ 696 w 1060"/>
                      <a:gd name="T63" fmla="*/ 524 h 944"/>
                      <a:gd name="T64" fmla="*/ 764 w 1060"/>
                      <a:gd name="T65" fmla="*/ 536 h 944"/>
                      <a:gd name="T66" fmla="*/ 788 w 1060"/>
                      <a:gd name="T67" fmla="*/ 544 h 944"/>
                      <a:gd name="T68" fmla="*/ 808 w 1060"/>
                      <a:gd name="T69" fmla="*/ 580 h 944"/>
                      <a:gd name="T70" fmla="*/ 820 w 1060"/>
                      <a:gd name="T71" fmla="*/ 616 h 944"/>
                      <a:gd name="T72" fmla="*/ 832 w 1060"/>
                      <a:gd name="T73" fmla="*/ 648 h 944"/>
                      <a:gd name="T74" fmla="*/ 856 w 1060"/>
                      <a:gd name="T75" fmla="*/ 648 h 944"/>
                      <a:gd name="T76" fmla="*/ 844 w 1060"/>
                      <a:gd name="T77" fmla="*/ 592 h 944"/>
                      <a:gd name="T78" fmla="*/ 868 w 1060"/>
                      <a:gd name="T79" fmla="*/ 568 h 944"/>
                      <a:gd name="T80" fmla="*/ 832 w 1060"/>
                      <a:gd name="T81" fmla="*/ 544 h 944"/>
                      <a:gd name="T82" fmla="*/ 868 w 1060"/>
                      <a:gd name="T83" fmla="*/ 536 h 944"/>
                      <a:gd name="T84" fmla="*/ 868 w 1060"/>
                      <a:gd name="T85" fmla="*/ 500 h 944"/>
                      <a:gd name="T86" fmla="*/ 888 w 1060"/>
                      <a:gd name="T87" fmla="*/ 500 h 944"/>
                      <a:gd name="T88" fmla="*/ 888 w 1060"/>
                      <a:gd name="T89" fmla="*/ 456 h 944"/>
                      <a:gd name="T90" fmla="*/ 868 w 1060"/>
                      <a:gd name="T91" fmla="*/ 420 h 944"/>
                      <a:gd name="T92" fmla="*/ 912 w 1060"/>
                      <a:gd name="T93" fmla="*/ 396 h 944"/>
                      <a:gd name="T94" fmla="*/ 900 w 1060"/>
                      <a:gd name="T95" fmla="*/ 376 h 944"/>
                      <a:gd name="T96" fmla="*/ 876 w 1060"/>
                      <a:gd name="T97" fmla="*/ 340 h 944"/>
                      <a:gd name="T98" fmla="*/ 924 w 1060"/>
                      <a:gd name="T99" fmla="*/ 340 h 944"/>
                      <a:gd name="T100" fmla="*/ 948 w 1060"/>
                      <a:gd name="T101" fmla="*/ 340 h 944"/>
                      <a:gd name="T102" fmla="*/ 948 w 1060"/>
                      <a:gd name="T103" fmla="*/ 296 h 944"/>
                      <a:gd name="T104" fmla="*/ 980 w 1060"/>
                      <a:gd name="T105" fmla="*/ 248 h 944"/>
                      <a:gd name="T106" fmla="*/ 1016 w 1060"/>
                      <a:gd name="T107" fmla="*/ 192 h 944"/>
                      <a:gd name="T108" fmla="*/ 1048 w 1060"/>
                      <a:gd name="T109" fmla="*/ 216 h 944"/>
                      <a:gd name="T110" fmla="*/ 1048 w 1060"/>
                      <a:gd name="T111" fmla="*/ 156 h 9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1060" h="944">
                        <a:moveTo>
                          <a:pt x="1048" y="156"/>
                        </a:moveTo>
                        <a:lnTo>
                          <a:pt x="1048" y="136"/>
                        </a:lnTo>
                        <a:lnTo>
                          <a:pt x="1048" y="112"/>
                        </a:lnTo>
                        <a:lnTo>
                          <a:pt x="992" y="88"/>
                        </a:lnTo>
                        <a:lnTo>
                          <a:pt x="968" y="100"/>
                        </a:lnTo>
                        <a:lnTo>
                          <a:pt x="948" y="136"/>
                        </a:lnTo>
                        <a:lnTo>
                          <a:pt x="912" y="204"/>
                        </a:lnTo>
                        <a:lnTo>
                          <a:pt x="900" y="236"/>
                        </a:lnTo>
                        <a:lnTo>
                          <a:pt x="888" y="248"/>
                        </a:lnTo>
                        <a:lnTo>
                          <a:pt x="856" y="224"/>
                        </a:lnTo>
                        <a:lnTo>
                          <a:pt x="820" y="204"/>
                        </a:lnTo>
                        <a:lnTo>
                          <a:pt x="788" y="224"/>
                        </a:lnTo>
                        <a:lnTo>
                          <a:pt x="764" y="224"/>
                        </a:lnTo>
                        <a:lnTo>
                          <a:pt x="728" y="216"/>
                        </a:lnTo>
                        <a:lnTo>
                          <a:pt x="708" y="168"/>
                        </a:lnTo>
                        <a:lnTo>
                          <a:pt x="716" y="136"/>
                        </a:lnTo>
                        <a:lnTo>
                          <a:pt x="716" y="124"/>
                        </a:lnTo>
                        <a:lnTo>
                          <a:pt x="708" y="112"/>
                        </a:lnTo>
                        <a:lnTo>
                          <a:pt x="648" y="100"/>
                        </a:lnTo>
                        <a:lnTo>
                          <a:pt x="628" y="88"/>
                        </a:lnTo>
                        <a:lnTo>
                          <a:pt x="604" y="64"/>
                        </a:lnTo>
                        <a:lnTo>
                          <a:pt x="580" y="32"/>
                        </a:lnTo>
                        <a:lnTo>
                          <a:pt x="560" y="8"/>
                        </a:lnTo>
                        <a:lnTo>
                          <a:pt x="524" y="0"/>
                        </a:lnTo>
                        <a:lnTo>
                          <a:pt x="488" y="8"/>
                        </a:lnTo>
                        <a:lnTo>
                          <a:pt x="432" y="32"/>
                        </a:lnTo>
                        <a:lnTo>
                          <a:pt x="388" y="44"/>
                        </a:lnTo>
                        <a:lnTo>
                          <a:pt x="352" y="20"/>
                        </a:lnTo>
                        <a:lnTo>
                          <a:pt x="364" y="64"/>
                        </a:lnTo>
                        <a:lnTo>
                          <a:pt x="376" y="100"/>
                        </a:lnTo>
                        <a:lnTo>
                          <a:pt x="388" y="136"/>
                        </a:lnTo>
                        <a:lnTo>
                          <a:pt x="364" y="168"/>
                        </a:lnTo>
                        <a:lnTo>
                          <a:pt x="352" y="204"/>
                        </a:lnTo>
                        <a:lnTo>
                          <a:pt x="352" y="224"/>
                        </a:lnTo>
                        <a:lnTo>
                          <a:pt x="328" y="224"/>
                        </a:lnTo>
                        <a:lnTo>
                          <a:pt x="296" y="216"/>
                        </a:lnTo>
                        <a:lnTo>
                          <a:pt x="296" y="236"/>
                        </a:lnTo>
                        <a:lnTo>
                          <a:pt x="296" y="284"/>
                        </a:lnTo>
                        <a:lnTo>
                          <a:pt x="296" y="376"/>
                        </a:lnTo>
                        <a:lnTo>
                          <a:pt x="284" y="408"/>
                        </a:lnTo>
                        <a:lnTo>
                          <a:pt x="240" y="444"/>
                        </a:lnTo>
                        <a:lnTo>
                          <a:pt x="192" y="476"/>
                        </a:lnTo>
                        <a:lnTo>
                          <a:pt x="180" y="512"/>
                        </a:lnTo>
                        <a:lnTo>
                          <a:pt x="172" y="544"/>
                        </a:lnTo>
                        <a:lnTo>
                          <a:pt x="160" y="592"/>
                        </a:lnTo>
                        <a:lnTo>
                          <a:pt x="148" y="616"/>
                        </a:lnTo>
                        <a:lnTo>
                          <a:pt x="112" y="648"/>
                        </a:lnTo>
                        <a:lnTo>
                          <a:pt x="92" y="648"/>
                        </a:lnTo>
                        <a:lnTo>
                          <a:pt x="68" y="660"/>
                        </a:lnTo>
                        <a:lnTo>
                          <a:pt x="32" y="660"/>
                        </a:lnTo>
                        <a:lnTo>
                          <a:pt x="12" y="672"/>
                        </a:lnTo>
                        <a:lnTo>
                          <a:pt x="0" y="704"/>
                        </a:lnTo>
                        <a:lnTo>
                          <a:pt x="32" y="728"/>
                        </a:lnTo>
                        <a:lnTo>
                          <a:pt x="68" y="740"/>
                        </a:lnTo>
                        <a:lnTo>
                          <a:pt x="92" y="740"/>
                        </a:lnTo>
                        <a:lnTo>
                          <a:pt x="100" y="752"/>
                        </a:lnTo>
                        <a:lnTo>
                          <a:pt x="112" y="764"/>
                        </a:lnTo>
                        <a:lnTo>
                          <a:pt x="112" y="784"/>
                        </a:lnTo>
                        <a:lnTo>
                          <a:pt x="124" y="796"/>
                        </a:lnTo>
                        <a:lnTo>
                          <a:pt x="160" y="820"/>
                        </a:lnTo>
                        <a:lnTo>
                          <a:pt x="216" y="844"/>
                        </a:lnTo>
                        <a:lnTo>
                          <a:pt x="240" y="856"/>
                        </a:lnTo>
                        <a:lnTo>
                          <a:pt x="240" y="864"/>
                        </a:lnTo>
                        <a:lnTo>
                          <a:pt x="228" y="912"/>
                        </a:lnTo>
                        <a:lnTo>
                          <a:pt x="240" y="936"/>
                        </a:lnTo>
                        <a:lnTo>
                          <a:pt x="260" y="936"/>
                        </a:lnTo>
                        <a:lnTo>
                          <a:pt x="320" y="944"/>
                        </a:lnTo>
                        <a:lnTo>
                          <a:pt x="328" y="936"/>
                        </a:lnTo>
                        <a:lnTo>
                          <a:pt x="340" y="912"/>
                        </a:lnTo>
                        <a:lnTo>
                          <a:pt x="340" y="888"/>
                        </a:lnTo>
                        <a:lnTo>
                          <a:pt x="352" y="876"/>
                        </a:lnTo>
                        <a:lnTo>
                          <a:pt x="400" y="888"/>
                        </a:lnTo>
                        <a:lnTo>
                          <a:pt x="400" y="844"/>
                        </a:lnTo>
                        <a:lnTo>
                          <a:pt x="408" y="808"/>
                        </a:lnTo>
                        <a:lnTo>
                          <a:pt x="420" y="752"/>
                        </a:lnTo>
                        <a:lnTo>
                          <a:pt x="456" y="696"/>
                        </a:lnTo>
                        <a:lnTo>
                          <a:pt x="480" y="648"/>
                        </a:lnTo>
                        <a:lnTo>
                          <a:pt x="512" y="616"/>
                        </a:lnTo>
                        <a:lnTo>
                          <a:pt x="536" y="604"/>
                        </a:lnTo>
                        <a:lnTo>
                          <a:pt x="560" y="592"/>
                        </a:lnTo>
                        <a:lnTo>
                          <a:pt x="568" y="580"/>
                        </a:lnTo>
                        <a:lnTo>
                          <a:pt x="560" y="568"/>
                        </a:lnTo>
                        <a:lnTo>
                          <a:pt x="560" y="556"/>
                        </a:lnTo>
                        <a:lnTo>
                          <a:pt x="560" y="544"/>
                        </a:lnTo>
                        <a:lnTo>
                          <a:pt x="568" y="536"/>
                        </a:lnTo>
                        <a:lnTo>
                          <a:pt x="580" y="524"/>
                        </a:lnTo>
                        <a:lnTo>
                          <a:pt x="604" y="524"/>
                        </a:lnTo>
                        <a:lnTo>
                          <a:pt x="616" y="536"/>
                        </a:lnTo>
                        <a:lnTo>
                          <a:pt x="592" y="544"/>
                        </a:lnTo>
                        <a:lnTo>
                          <a:pt x="580" y="544"/>
                        </a:lnTo>
                        <a:lnTo>
                          <a:pt x="616" y="568"/>
                        </a:lnTo>
                        <a:lnTo>
                          <a:pt x="628" y="568"/>
                        </a:lnTo>
                        <a:lnTo>
                          <a:pt x="628" y="544"/>
                        </a:lnTo>
                        <a:lnTo>
                          <a:pt x="636" y="536"/>
                        </a:lnTo>
                        <a:lnTo>
                          <a:pt x="660" y="536"/>
                        </a:lnTo>
                        <a:lnTo>
                          <a:pt x="696" y="524"/>
                        </a:lnTo>
                        <a:lnTo>
                          <a:pt x="728" y="524"/>
                        </a:lnTo>
                        <a:lnTo>
                          <a:pt x="752" y="536"/>
                        </a:lnTo>
                        <a:lnTo>
                          <a:pt x="764" y="536"/>
                        </a:lnTo>
                        <a:lnTo>
                          <a:pt x="764" y="544"/>
                        </a:lnTo>
                        <a:lnTo>
                          <a:pt x="776" y="556"/>
                        </a:lnTo>
                        <a:lnTo>
                          <a:pt x="788" y="544"/>
                        </a:lnTo>
                        <a:lnTo>
                          <a:pt x="796" y="544"/>
                        </a:lnTo>
                        <a:lnTo>
                          <a:pt x="808" y="568"/>
                        </a:lnTo>
                        <a:lnTo>
                          <a:pt x="808" y="580"/>
                        </a:lnTo>
                        <a:lnTo>
                          <a:pt x="796" y="592"/>
                        </a:lnTo>
                        <a:lnTo>
                          <a:pt x="808" y="604"/>
                        </a:lnTo>
                        <a:lnTo>
                          <a:pt x="820" y="616"/>
                        </a:lnTo>
                        <a:lnTo>
                          <a:pt x="808" y="624"/>
                        </a:lnTo>
                        <a:lnTo>
                          <a:pt x="820" y="624"/>
                        </a:lnTo>
                        <a:lnTo>
                          <a:pt x="832" y="648"/>
                        </a:lnTo>
                        <a:lnTo>
                          <a:pt x="844" y="660"/>
                        </a:lnTo>
                        <a:lnTo>
                          <a:pt x="856" y="660"/>
                        </a:lnTo>
                        <a:lnTo>
                          <a:pt x="856" y="648"/>
                        </a:lnTo>
                        <a:lnTo>
                          <a:pt x="856" y="624"/>
                        </a:lnTo>
                        <a:lnTo>
                          <a:pt x="856" y="592"/>
                        </a:lnTo>
                        <a:lnTo>
                          <a:pt x="844" y="592"/>
                        </a:lnTo>
                        <a:lnTo>
                          <a:pt x="844" y="580"/>
                        </a:lnTo>
                        <a:lnTo>
                          <a:pt x="856" y="580"/>
                        </a:lnTo>
                        <a:lnTo>
                          <a:pt x="868" y="568"/>
                        </a:lnTo>
                        <a:lnTo>
                          <a:pt x="844" y="568"/>
                        </a:lnTo>
                        <a:lnTo>
                          <a:pt x="832" y="556"/>
                        </a:lnTo>
                        <a:lnTo>
                          <a:pt x="832" y="544"/>
                        </a:lnTo>
                        <a:lnTo>
                          <a:pt x="832" y="536"/>
                        </a:lnTo>
                        <a:lnTo>
                          <a:pt x="844" y="536"/>
                        </a:lnTo>
                        <a:lnTo>
                          <a:pt x="868" y="536"/>
                        </a:lnTo>
                        <a:lnTo>
                          <a:pt x="868" y="524"/>
                        </a:lnTo>
                        <a:lnTo>
                          <a:pt x="868" y="512"/>
                        </a:lnTo>
                        <a:lnTo>
                          <a:pt x="868" y="500"/>
                        </a:lnTo>
                        <a:lnTo>
                          <a:pt x="868" y="476"/>
                        </a:lnTo>
                        <a:lnTo>
                          <a:pt x="876" y="488"/>
                        </a:lnTo>
                        <a:lnTo>
                          <a:pt x="888" y="500"/>
                        </a:lnTo>
                        <a:lnTo>
                          <a:pt x="900" y="476"/>
                        </a:lnTo>
                        <a:lnTo>
                          <a:pt x="900" y="456"/>
                        </a:lnTo>
                        <a:lnTo>
                          <a:pt x="888" y="456"/>
                        </a:lnTo>
                        <a:lnTo>
                          <a:pt x="876" y="444"/>
                        </a:lnTo>
                        <a:lnTo>
                          <a:pt x="868" y="432"/>
                        </a:lnTo>
                        <a:lnTo>
                          <a:pt x="868" y="420"/>
                        </a:lnTo>
                        <a:lnTo>
                          <a:pt x="888" y="408"/>
                        </a:lnTo>
                        <a:lnTo>
                          <a:pt x="900" y="408"/>
                        </a:lnTo>
                        <a:lnTo>
                          <a:pt x="912" y="396"/>
                        </a:lnTo>
                        <a:lnTo>
                          <a:pt x="924" y="384"/>
                        </a:lnTo>
                        <a:lnTo>
                          <a:pt x="912" y="376"/>
                        </a:lnTo>
                        <a:lnTo>
                          <a:pt x="900" y="376"/>
                        </a:lnTo>
                        <a:lnTo>
                          <a:pt x="876" y="364"/>
                        </a:lnTo>
                        <a:lnTo>
                          <a:pt x="868" y="352"/>
                        </a:lnTo>
                        <a:lnTo>
                          <a:pt x="876" y="340"/>
                        </a:lnTo>
                        <a:lnTo>
                          <a:pt x="888" y="340"/>
                        </a:lnTo>
                        <a:lnTo>
                          <a:pt x="912" y="340"/>
                        </a:lnTo>
                        <a:lnTo>
                          <a:pt x="924" y="340"/>
                        </a:lnTo>
                        <a:lnTo>
                          <a:pt x="936" y="328"/>
                        </a:lnTo>
                        <a:lnTo>
                          <a:pt x="936" y="340"/>
                        </a:lnTo>
                        <a:lnTo>
                          <a:pt x="948" y="340"/>
                        </a:lnTo>
                        <a:lnTo>
                          <a:pt x="948" y="328"/>
                        </a:lnTo>
                        <a:lnTo>
                          <a:pt x="956" y="304"/>
                        </a:lnTo>
                        <a:lnTo>
                          <a:pt x="948" y="296"/>
                        </a:lnTo>
                        <a:lnTo>
                          <a:pt x="948" y="272"/>
                        </a:lnTo>
                        <a:lnTo>
                          <a:pt x="956" y="248"/>
                        </a:lnTo>
                        <a:lnTo>
                          <a:pt x="980" y="248"/>
                        </a:lnTo>
                        <a:lnTo>
                          <a:pt x="992" y="236"/>
                        </a:lnTo>
                        <a:lnTo>
                          <a:pt x="1004" y="224"/>
                        </a:lnTo>
                        <a:lnTo>
                          <a:pt x="1016" y="192"/>
                        </a:lnTo>
                        <a:lnTo>
                          <a:pt x="1024" y="192"/>
                        </a:lnTo>
                        <a:lnTo>
                          <a:pt x="1036" y="192"/>
                        </a:lnTo>
                        <a:lnTo>
                          <a:pt x="1048" y="216"/>
                        </a:lnTo>
                        <a:lnTo>
                          <a:pt x="1060" y="224"/>
                        </a:lnTo>
                        <a:lnTo>
                          <a:pt x="1060" y="192"/>
                        </a:lnTo>
                        <a:lnTo>
                          <a:pt x="1048" y="15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59" name="グループ化 58"/>
                <p:cNvGrpSpPr/>
                <p:nvPr/>
              </p:nvGrpSpPr>
              <p:grpSpPr>
                <a:xfrm>
                  <a:off x="14572851" y="3662368"/>
                  <a:ext cx="1514475" cy="1544632"/>
                  <a:chOff x="14572851" y="3662368"/>
                  <a:chExt cx="1514475" cy="1544632"/>
                </a:xfrm>
                <a:solidFill>
                  <a:schemeClr val="accent2">
                    <a:lumMod val="40000"/>
                    <a:lumOff val="60000"/>
                  </a:schemeClr>
                </a:solidFill>
              </p:grpSpPr>
              <p:sp>
                <p:nvSpPr>
                  <p:cNvPr id="152" name="Freeform 2983"/>
                  <p:cNvSpPr>
                    <a:spLocks/>
                  </p:cNvSpPr>
                  <p:nvPr/>
                </p:nvSpPr>
                <p:spPr bwMode="auto">
                  <a:xfrm>
                    <a:off x="15147526" y="4773613"/>
                    <a:ext cx="447675" cy="304800"/>
                  </a:xfrm>
                  <a:custGeom>
                    <a:avLst/>
                    <a:gdLst>
                      <a:gd name="T0" fmla="*/ 696 w 704"/>
                      <a:gd name="T1" fmla="*/ 364 h 480"/>
                      <a:gd name="T2" fmla="*/ 696 w 704"/>
                      <a:gd name="T3" fmla="*/ 308 h 480"/>
                      <a:gd name="T4" fmla="*/ 684 w 704"/>
                      <a:gd name="T5" fmla="*/ 260 h 480"/>
                      <a:gd name="T6" fmla="*/ 660 w 704"/>
                      <a:gd name="T7" fmla="*/ 228 h 480"/>
                      <a:gd name="T8" fmla="*/ 648 w 704"/>
                      <a:gd name="T9" fmla="*/ 192 h 480"/>
                      <a:gd name="T10" fmla="*/ 636 w 704"/>
                      <a:gd name="T11" fmla="*/ 160 h 480"/>
                      <a:gd name="T12" fmla="*/ 636 w 704"/>
                      <a:gd name="T13" fmla="*/ 112 h 480"/>
                      <a:gd name="T14" fmla="*/ 604 w 704"/>
                      <a:gd name="T15" fmla="*/ 112 h 480"/>
                      <a:gd name="T16" fmla="*/ 592 w 704"/>
                      <a:gd name="T17" fmla="*/ 112 h 480"/>
                      <a:gd name="T18" fmla="*/ 568 w 704"/>
                      <a:gd name="T19" fmla="*/ 100 h 480"/>
                      <a:gd name="T20" fmla="*/ 524 w 704"/>
                      <a:gd name="T21" fmla="*/ 92 h 480"/>
                      <a:gd name="T22" fmla="*/ 500 w 704"/>
                      <a:gd name="T23" fmla="*/ 80 h 480"/>
                      <a:gd name="T24" fmla="*/ 476 w 704"/>
                      <a:gd name="T25" fmla="*/ 68 h 480"/>
                      <a:gd name="T26" fmla="*/ 456 w 704"/>
                      <a:gd name="T27" fmla="*/ 56 h 480"/>
                      <a:gd name="T28" fmla="*/ 432 w 704"/>
                      <a:gd name="T29" fmla="*/ 44 h 480"/>
                      <a:gd name="T30" fmla="*/ 408 w 704"/>
                      <a:gd name="T31" fmla="*/ 32 h 480"/>
                      <a:gd name="T32" fmla="*/ 376 w 704"/>
                      <a:gd name="T33" fmla="*/ 20 h 480"/>
                      <a:gd name="T34" fmla="*/ 340 w 704"/>
                      <a:gd name="T35" fmla="*/ 0 h 480"/>
                      <a:gd name="T36" fmla="*/ 328 w 704"/>
                      <a:gd name="T37" fmla="*/ 0 h 480"/>
                      <a:gd name="T38" fmla="*/ 308 w 704"/>
                      <a:gd name="T39" fmla="*/ 0 h 480"/>
                      <a:gd name="T40" fmla="*/ 284 w 704"/>
                      <a:gd name="T41" fmla="*/ 20 h 480"/>
                      <a:gd name="T42" fmla="*/ 248 w 704"/>
                      <a:gd name="T43" fmla="*/ 56 h 480"/>
                      <a:gd name="T44" fmla="*/ 228 w 704"/>
                      <a:gd name="T45" fmla="*/ 68 h 480"/>
                      <a:gd name="T46" fmla="*/ 192 w 704"/>
                      <a:gd name="T47" fmla="*/ 80 h 480"/>
                      <a:gd name="T48" fmla="*/ 168 w 704"/>
                      <a:gd name="T49" fmla="*/ 80 h 480"/>
                      <a:gd name="T50" fmla="*/ 136 w 704"/>
                      <a:gd name="T51" fmla="*/ 100 h 480"/>
                      <a:gd name="T52" fmla="*/ 112 w 704"/>
                      <a:gd name="T53" fmla="*/ 112 h 480"/>
                      <a:gd name="T54" fmla="*/ 80 w 704"/>
                      <a:gd name="T55" fmla="*/ 112 h 480"/>
                      <a:gd name="T56" fmla="*/ 20 w 704"/>
                      <a:gd name="T57" fmla="*/ 124 h 480"/>
                      <a:gd name="T58" fmla="*/ 0 w 704"/>
                      <a:gd name="T59" fmla="*/ 136 h 480"/>
                      <a:gd name="T60" fmla="*/ 8 w 704"/>
                      <a:gd name="T61" fmla="*/ 172 h 480"/>
                      <a:gd name="T62" fmla="*/ 0 w 704"/>
                      <a:gd name="T63" fmla="*/ 204 h 480"/>
                      <a:gd name="T64" fmla="*/ 20 w 704"/>
                      <a:gd name="T65" fmla="*/ 216 h 480"/>
                      <a:gd name="T66" fmla="*/ 32 w 704"/>
                      <a:gd name="T67" fmla="*/ 252 h 480"/>
                      <a:gd name="T68" fmla="*/ 56 w 704"/>
                      <a:gd name="T69" fmla="*/ 260 h 480"/>
                      <a:gd name="T70" fmla="*/ 80 w 704"/>
                      <a:gd name="T71" fmla="*/ 272 h 480"/>
                      <a:gd name="T72" fmla="*/ 124 w 704"/>
                      <a:gd name="T73" fmla="*/ 284 h 480"/>
                      <a:gd name="T74" fmla="*/ 136 w 704"/>
                      <a:gd name="T75" fmla="*/ 260 h 480"/>
                      <a:gd name="T76" fmla="*/ 192 w 704"/>
                      <a:gd name="T77" fmla="*/ 284 h 480"/>
                      <a:gd name="T78" fmla="*/ 228 w 704"/>
                      <a:gd name="T79" fmla="*/ 308 h 480"/>
                      <a:gd name="T80" fmla="*/ 248 w 704"/>
                      <a:gd name="T81" fmla="*/ 320 h 480"/>
                      <a:gd name="T82" fmla="*/ 284 w 704"/>
                      <a:gd name="T83" fmla="*/ 332 h 480"/>
                      <a:gd name="T84" fmla="*/ 308 w 704"/>
                      <a:gd name="T85" fmla="*/ 340 h 480"/>
                      <a:gd name="T86" fmla="*/ 340 w 704"/>
                      <a:gd name="T87" fmla="*/ 352 h 480"/>
                      <a:gd name="T88" fmla="*/ 364 w 704"/>
                      <a:gd name="T89" fmla="*/ 400 h 480"/>
                      <a:gd name="T90" fmla="*/ 408 w 704"/>
                      <a:gd name="T91" fmla="*/ 420 h 480"/>
                      <a:gd name="T92" fmla="*/ 456 w 704"/>
                      <a:gd name="T93" fmla="*/ 420 h 480"/>
                      <a:gd name="T94" fmla="*/ 476 w 704"/>
                      <a:gd name="T95" fmla="*/ 420 h 480"/>
                      <a:gd name="T96" fmla="*/ 500 w 704"/>
                      <a:gd name="T97" fmla="*/ 444 h 480"/>
                      <a:gd name="T98" fmla="*/ 536 w 704"/>
                      <a:gd name="T99" fmla="*/ 432 h 480"/>
                      <a:gd name="T100" fmla="*/ 568 w 704"/>
                      <a:gd name="T101" fmla="*/ 444 h 480"/>
                      <a:gd name="T102" fmla="*/ 592 w 704"/>
                      <a:gd name="T103" fmla="*/ 456 h 480"/>
                      <a:gd name="T104" fmla="*/ 624 w 704"/>
                      <a:gd name="T105" fmla="*/ 456 h 480"/>
                      <a:gd name="T106" fmla="*/ 660 w 704"/>
                      <a:gd name="T107" fmla="*/ 456 h 480"/>
                      <a:gd name="T108" fmla="*/ 672 w 704"/>
                      <a:gd name="T109" fmla="*/ 468 h 480"/>
                      <a:gd name="T110" fmla="*/ 684 w 704"/>
                      <a:gd name="T111" fmla="*/ 480 h 480"/>
                      <a:gd name="T112" fmla="*/ 696 w 704"/>
                      <a:gd name="T113" fmla="*/ 468 h 480"/>
                      <a:gd name="T114" fmla="*/ 704 w 704"/>
                      <a:gd name="T115" fmla="*/ 420 h 480"/>
                      <a:gd name="T116" fmla="*/ 696 w 704"/>
                      <a:gd name="T117" fmla="*/ 364 h 4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704" h="480">
                        <a:moveTo>
                          <a:pt x="696" y="364"/>
                        </a:moveTo>
                        <a:lnTo>
                          <a:pt x="696" y="308"/>
                        </a:lnTo>
                        <a:lnTo>
                          <a:pt x="684" y="260"/>
                        </a:lnTo>
                        <a:lnTo>
                          <a:pt x="660" y="228"/>
                        </a:lnTo>
                        <a:lnTo>
                          <a:pt x="648" y="192"/>
                        </a:lnTo>
                        <a:lnTo>
                          <a:pt x="636" y="160"/>
                        </a:lnTo>
                        <a:lnTo>
                          <a:pt x="636" y="112"/>
                        </a:lnTo>
                        <a:lnTo>
                          <a:pt x="604" y="112"/>
                        </a:lnTo>
                        <a:lnTo>
                          <a:pt x="592" y="112"/>
                        </a:lnTo>
                        <a:lnTo>
                          <a:pt x="568" y="100"/>
                        </a:lnTo>
                        <a:lnTo>
                          <a:pt x="524" y="92"/>
                        </a:lnTo>
                        <a:lnTo>
                          <a:pt x="500" y="80"/>
                        </a:lnTo>
                        <a:lnTo>
                          <a:pt x="476" y="68"/>
                        </a:lnTo>
                        <a:lnTo>
                          <a:pt x="456" y="56"/>
                        </a:lnTo>
                        <a:lnTo>
                          <a:pt x="432" y="44"/>
                        </a:lnTo>
                        <a:lnTo>
                          <a:pt x="408" y="32"/>
                        </a:lnTo>
                        <a:lnTo>
                          <a:pt x="376" y="20"/>
                        </a:lnTo>
                        <a:lnTo>
                          <a:pt x="340" y="0"/>
                        </a:lnTo>
                        <a:lnTo>
                          <a:pt x="328" y="0"/>
                        </a:lnTo>
                        <a:lnTo>
                          <a:pt x="308" y="0"/>
                        </a:lnTo>
                        <a:lnTo>
                          <a:pt x="284" y="20"/>
                        </a:lnTo>
                        <a:lnTo>
                          <a:pt x="248" y="56"/>
                        </a:lnTo>
                        <a:lnTo>
                          <a:pt x="228" y="68"/>
                        </a:lnTo>
                        <a:lnTo>
                          <a:pt x="192" y="80"/>
                        </a:lnTo>
                        <a:lnTo>
                          <a:pt x="168" y="80"/>
                        </a:lnTo>
                        <a:lnTo>
                          <a:pt x="136" y="100"/>
                        </a:lnTo>
                        <a:lnTo>
                          <a:pt x="112" y="112"/>
                        </a:lnTo>
                        <a:lnTo>
                          <a:pt x="80" y="112"/>
                        </a:lnTo>
                        <a:lnTo>
                          <a:pt x="20" y="124"/>
                        </a:lnTo>
                        <a:lnTo>
                          <a:pt x="0" y="136"/>
                        </a:lnTo>
                        <a:lnTo>
                          <a:pt x="8" y="172"/>
                        </a:lnTo>
                        <a:lnTo>
                          <a:pt x="0" y="204"/>
                        </a:lnTo>
                        <a:lnTo>
                          <a:pt x="20" y="216"/>
                        </a:lnTo>
                        <a:lnTo>
                          <a:pt x="32" y="252"/>
                        </a:lnTo>
                        <a:lnTo>
                          <a:pt x="56" y="260"/>
                        </a:lnTo>
                        <a:lnTo>
                          <a:pt x="80" y="272"/>
                        </a:lnTo>
                        <a:lnTo>
                          <a:pt x="124" y="284"/>
                        </a:lnTo>
                        <a:lnTo>
                          <a:pt x="136" y="260"/>
                        </a:lnTo>
                        <a:lnTo>
                          <a:pt x="192" y="284"/>
                        </a:lnTo>
                        <a:lnTo>
                          <a:pt x="228" y="308"/>
                        </a:lnTo>
                        <a:lnTo>
                          <a:pt x="248" y="320"/>
                        </a:lnTo>
                        <a:lnTo>
                          <a:pt x="284" y="332"/>
                        </a:lnTo>
                        <a:lnTo>
                          <a:pt x="308" y="340"/>
                        </a:lnTo>
                        <a:lnTo>
                          <a:pt x="340" y="352"/>
                        </a:lnTo>
                        <a:lnTo>
                          <a:pt x="364" y="400"/>
                        </a:lnTo>
                        <a:lnTo>
                          <a:pt x="408" y="420"/>
                        </a:lnTo>
                        <a:lnTo>
                          <a:pt x="456" y="420"/>
                        </a:lnTo>
                        <a:lnTo>
                          <a:pt x="476" y="420"/>
                        </a:lnTo>
                        <a:lnTo>
                          <a:pt x="500" y="444"/>
                        </a:lnTo>
                        <a:lnTo>
                          <a:pt x="536" y="432"/>
                        </a:lnTo>
                        <a:lnTo>
                          <a:pt x="568" y="444"/>
                        </a:lnTo>
                        <a:lnTo>
                          <a:pt x="592" y="456"/>
                        </a:lnTo>
                        <a:lnTo>
                          <a:pt x="624" y="456"/>
                        </a:lnTo>
                        <a:lnTo>
                          <a:pt x="660" y="456"/>
                        </a:lnTo>
                        <a:lnTo>
                          <a:pt x="672" y="468"/>
                        </a:lnTo>
                        <a:lnTo>
                          <a:pt x="684" y="480"/>
                        </a:lnTo>
                        <a:lnTo>
                          <a:pt x="696" y="468"/>
                        </a:lnTo>
                        <a:lnTo>
                          <a:pt x="704" y="420"/>
                        </a:lnTo>
                        <a:lnTo>
                          <a:pt x="696" y="364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2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grpSp>
                <p:nvGrpSpPr>
                  <p:cNvPr id="153" name="グループ化 152"/>
                  <p:cNvGrpSpPr/>
                  <p:nvPr/>
                </p:nvGrpSpPr>
                <p:grpSpPr>
                  <a:xfrm>
                    <a:off x="14572851" y="3662368"/>
                    <a:ext cx="1514475" cy="1544632"/>
                    <a:chOff x="14572851" y="3662368"/>
                    <a:chExt cx="1514475" cy="1544632"/>
                  </a:xfrm>
                  <a:grpFill/>
                </p:grpSpPr>
                <p:grpSp>
                  <p:nvGrpSpPr>
                    <p:cNvPr id="154" name="グループ化 153"/>
                    <p:cNvGrpSpPr/>
                    <p:nvPr/>
                  </p:nvGrpSpPr>
                  <p:grpSpPr>
                    <a:xfrm>
                      <a:off x="15088789" y="4367213"/>
                      <a:ext cx="998537" cy="839787"/>
                      <a:chOff x="5944789" y="4367213"/>
                      <a:chExt cx="998537" cy="839787"/>
                    </a:xfrm>
                    <a:grpFill/>
                  </p:grpSpPr>
                  <p:sp>
                    <p:nvSpPr>
                      <p:cNvPr id="160" name="Freeform 29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08326" y="4410075"/>
                        <a:ext cx="434975" cy="449263"/>
                      </a:xfrm>
                      <a:custGeom>
                        <a:avLst/>
                        <a:gdLst>
                          <a:gd name="T0" fmla="*/ 284 w 684"/>
                          <a:gd name="T1" fmla="*/ 652 h 708"/>
                          <a:gd name="T2" fmla="*/ 328 w 684"/>
                          <a:gd name="T3" fmla="*/ 652 h 708"/>
                          <a:gd name="T4" fmla="*/ 340 w 684"/>
                          <a:gd name="T5" fmla="*/ 628 h 708"/>
                          <a:gd name="T6" fmla="*/ 376 w 684"/>
                          <a:gd name="T7" fmla="*/ 616 h 708"/>
                          <a:gd name="T8" fmla="*/ 420 w 684"/>
                          <a:gd name="T9" fmla="*/ 616 h 708"/>
                          <a:gd name="T10" fmla="*/ 464 w 684"/>
                          <a:gd name="T11" fmla="*/ 604 h 708"/>
                          <a:gd name="T12" fmla="*/ 512 w 684"/>
                          <a:gd name="T13" fmla="*/ 616 h 708"/>
                          <a:gd name="T14" fmla="*/ 544 w 684"/>
                          <a:gd name="T15" fmla="*/ 592 h 708"/>
                          <a:gd name="T16" fmla="*/ 580 w 684"/>
                          <a:gd name="T17" fmla="*/ 560 h 708"/>
                          <a:gd name="T18" fmla="*/ 592 w 684"/>
                          <a:gd name="T19" fmla="*/ 524 h 708"/>
                          <a:gd name="T20" fmla="*/ 604 w 684"/>
                          <a:gd name="T21" fmla="*/ 412 h 708"/>
                          <a:gd name="T22" fmla="*/ 648 w 684"/>
                          <a:gd name="T23" fmla="*/ 388 h 708"/>
                          <a:gd name="T24" fmla="*/ 660 w 684"/>
                          <a:gd name="T25" fmla="*/ 364 h 708"/>
                          <a:gd name="T26" fmla="*/ 648 w 684"/>
                          <a:gd name="T27" fmla="*/ 308 h 708"/>
                          <a:gd name="T28" fmla="*/ 660 w 684"/>
                          <a:gd name="T29" fmla="*/ 252 h 708"/>
                          <a:gd name="T30" fmla="*/ 684 w 684"/>
                          <a:gd name="T31" fmla="*/ 228 h 708"/>
                          <a:gd name="T32" fmla="*/ 684 w 684"/>
                          <a:gd name="T33" fmla="*/ 184 h 708"/>
                          <a:gd name="T34" fmla="*/ 684 w 684"/>
                          <a:gd name="T35" fmla="*/ 136 h 708"/>
                          <a:gd name="T36" fmla="*/ 624 w 684"/>
                          <a:gd name="T37" fmla="*/ 56 h 708"/>
                          <a:gd name="T38" fmla="*/ 580 w 684"/>
                          <a:gd name="T39" fmla="*/ 32 h 708"/>
                          <a:gd name="T40" fmla="*/ 512 w 684"/>
                          <a:gd name="T41" fmla="*/ 0 h 708"/>
                          <a:gd name="T42" fmla="*/ 464 w 684"/>
                          <a:gd name="T43" fmla="*/ 0 h 708"/>
                          <a:gd name="T44" fmla="*/ 396 w 684"/>
                          <a:gd name="T45" fmla="*/ 24 h 708"/>
                          <a:gd name="T46" fmla="*/ 272 w 684"/>
                          <a:gd name="T47" fmla="*/ 56 h 708"/>
                          <a:gd name="T48" fmla="*/ 144 w 684"/>
                          <a:gd name="T49" fmla="*/ 80 h 708"/>
                          <a:gd name="T50" fmla="*/ 88 w 684"/>
                          <a:gd name="T51" fmla="*/ 124 h 708"/>
                          <a:gd name="T52" fmla="*/ 112 w 684"/>
                          <a:gd name="T53" fmla="*/ 148 h 708"/>
                          <a:gd name="T54" fmla="*/ 112 w 684"/>
                          <a:gd name="T55" fmla="*/ 184 h 708"/>
                          <a:gd name="T56" fmla="*/ 100 w 684"/>
                          <a:gd name="T57" fmla="*/ 192 h 708"/>
                          <a:gd name="T58" fmla="*/ 56 w 684"/>
                          <a:gd name="T59" fmla="*/ 264 h 708"/>
                          <a:gd name="T60" fmla="*/ 56 w 684"/>
                          <a:gd name="T61" fmla="*/ 308 h 708"/>
                          <a:gd name="T62" fmla="*/ 88 w 684"/>
                          <a:gd name="T63" fmla="*/ 344 h 708"/>
                          <a:gd name="T64" fmla="*/ 100 w 684"/>
                          <a:gd name="T65" fmla="*/ 376 h 708"/>
                          <a:gd name="T66" fmla="*/ 32 w 684"/>
                          <a:gd name="T67" fmla="*/ 456 h 708"/>
                          <a:gd name="T68" fmla="*/ 0 w 684"/>
                          <a:gd name="T69" fmla="*/ 524 h 708"/>
                          <a:gd name="T70" fmla="*/ 20 w 684"/>
                          <a:gd name="T71" fmla="*/ 548 h 708"/>
                          <a:gd name="T72" fmla="*/ 56 w 684"/>
                          <a:gd name="T73" fmla="*/ 592 h 708"/>
                          <a:gd name="T74" fmla="*/ 112 w 684"/>
                          <a:gd name="T75" fmla="*/ 616 h 708"/>
                          <a:gd name="T76" fmla="*/ 144 w 684"/>
                          <a:gd name="T77" fmla="*/ 664 h 708"/>
                          <a:gd name="T78" fmla="*/ 192 w 684"/>
                          <a:gd name="T79" fmla="*/ 696 h 708"/>
                          <a:gd name="T80" fmla="*/ 248 w 684"/>
                          <a:gd name="T81" fmla="*/ 684 h 70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</a:cxnLst>
                        <a:rect l="0" t="0" r="r" b="b"/>
                        <a:pathLst>
                          <a:path w="684" h="708">
                            <a:moveTo>
                              <a:pt x="272" y="672"/>
                            </a:moveTo>
                            <a:lnTo>
                              <a:pt x="284" y="652"/>
                            </a:lnTo>
                            <a:lnTo>
                              <a:pt x="304" y="640"/>
                            </a:lnTo>
                            <a:lnTo>
                              <a:pt x="328" y="652"/>
                            </a:lnTo>
                            <a:lnTo>
                              <a:pt x="340" y="640"/>
                            </a:lnTo>
                            <a:lnTo>
                              <a:pt x="340" y="628"/>
                            </a:lnTo>
                            <a:lnTo>
                              <a:pt x="352" y="616"/>
                            </a:lnTo>
                            <a:lnTo>
                              <a:pt x="376" y="616"/>
                            </a:lnTo>
                            <a:lnTo>
                              <a:pt x="408" y="616"/>
                            </a:lnTo>
                            <a:lnTo>
                              <a:pt x="420" y="616"/>
                            </a:lnTo>
                            <a:lnTo>
                              <a:pt x="444" y="604"/>
                            </a:lnTo>
                            <a:lnTo>
                              <a:pt x="464" y="604"/>
                            </a:lnTo>
                            <a:lnTo>
                              <a:pt x="488" y="616"/>
                            </a:lnTo>
                            <a:lnTo>
                              <a:pt x="512" y="616"/>
                            </a:lnTo>
                            <a:lnTo>
                              <a:pt x="524" y="616"/>
                            </a:lnTo>
                            <a:lnTo>
                              <a:pt x="544" y="592"/>
                            </a:lnTo>
                            <a:lnTo>
                              <a:pt x="556" y="572"/>
                            </a:lnTo>
                            <a:lnTo>
                              <a:pt x="580" y="560"/>
                            </a:lnTo>
                            <a:lnTo>
                              <a:pt x="592" y="548"/>
                            </a:lnTo>
                            <a:lnTo>
                              <a:pt x="592" y="524"/>
                            </a:lnTo>
                            <a:lnTo>
                              <a:pt x="604" y="444"/>
                            </a:lnTo>
                            <a:lnTo>
                              <a:pt x="604" y="412"/>
                            </a:lnTo>
                            <a:lnTo>
                              <a:pt x="612" y="400"/>
                            </a:lnTo>
                            <a:lnTo>
                              <a:pt x="648" y="388"/>
                            </a:lnTo>
                            <a:lnTo>
                              <a:pt x="660" y="376"/>
                            </a:lnTo>
                            <a:lnTo>
                              <a:pt x="660" y="364"/>
                            </a:lnTo>
                            <a:lnTo>
                              <a:pt x="648" y="344"/>
                            </a:lnTo>
                            <a:lnTo>
                              <a:pt x="648" y="308"/>
                            </a:lnTo>
                            <a:lnTo>
                              <a:pt x="660" y="272"/>
                            </a:lnTo>
                            <a:lnTo>
                              <a:pt x="660" y="252"/>
                            </a:lnTo>
                            <a:lnTo>
                              <a:pt x="672" y="240"/>
                            </a:lnTo>
                            <a:lnTo>
                              <a:pt x="684" y="228"/>
                            </a:lnTo>
                            <a:lnTo>
                              <a:pt x="684" y="204"/>
                            </a:lnTo>
                            <a:lnTo>
                              <a:pt x="684" y="184"/>
                            </a:lnTo>
                            <a:lnTo>
                              <a:pt x="684" y="160"/>
                            </a:lnTo>
                            <a:lnTo>
                              <a:pt x="684" y="136"/>
                            </a:lnTo>
                            <a:lnTo>
                              <a:pt x="648" y="112"/>
                            </a:lnTo>
                            <a:lnTo>
                              <a:pt x="624" y="56"/>
                            </a:lnTo>
                            <a:lnTo>
                              <a:pt x="612" y="44"/>
                            </a:lnTo>
                            <a:lnTo>
                              <a:pt x="580" y="32"/>
                            </a:lnTo>
                            <a:lnTo>
                              <a:pt x="544" y="24"/>
                            </a:lnTo>
                            <a:lnTo>
                              <a:pt x="512" y="0"/>
                            </a:lnTo>
                            <a:lnTo>
                              <a:pt x="488" y="0"/>
                            </a:lnTo>
                            <a:lnTo>
                              <a:pt x="464" y="0"/>
                            </a:lnTo>
                            <a:lnTo>
                              <a:pt x="432" y="24"/>
                            </a:lnTo>
                            <a:lnTo>
                              <a:pt x="396" y="24"/>
                            </a:lnTo>
                            <a:lnTo>
                              <a:pt x="340" y="32"/>
                            </a:lnTo>
                            <a:lnTo>
                              <a:pt x="272" y="56"/>
                            </a:lnTo>
                            <a:lnTo>
                              <a:pt x="204" y="68"/>
                            </a:lnTo>
                            <a:lnTo>
                              <a:pt x="144" y="80"/>
                            </a:lnTo>
                            <a:lnTo>
                              <a:pt x="100" y="112"/>
                            </a:lnTo>
                            <a:lnTo>
                              <a:pt x="88" y="124"/>
                            </a:lnTo>
                            <a:lnTo>
                              <a:pt x="88" y="136"/>
                            </a:lnTo>
                            <a:lnTo>
                              <a:pt x="112" y="148"/>
                            </a:lnTo>
                            <a:lnTo>
                              <a:pt x="112" y="172"/>
                            </a:lnTo>
                            <a:lnTo>
                              <a:pt x="112" y="184"/>
                            </a:lnTo>
                            <a:lnTo>
                              <a:pt x="112" y="192"/>
                            </a:lnTo>
                            <a:lnTo>
                              <a:pt x="100" y="192"/>
                            </a:lnTo>
                            <a:lnTo>
                              <a:pt x="88" y="216"/>
                            </a:lnTo>
                            <a:lnTo>
                              <a:pt x="56" y="264"/>
                            </a:lnTo>
                            <a:lnTo>
                              <a:pt x="44" y="296"/>
                            </a:lnTo>
                            <a:lnTo>
                              <a:pt x="56" y="308"/>
                            </a:lnTo>
                            <a:lnTo>
                              <a:pt x="64" y="332"/>
                            </a:lnTo>
                            <a:lnTo>
                              <a:pt x="88" y="344"/>
                            </a:lnTo>
                            <a:lnTo>
                              <a:pt x="112" y="352"/>
                            </a:lnTo>
                            <a:lnTo>
                              <a:pt x="100" y="376"/>
                            </a:lnTo>
                            <a:lnTo>
                              <a:pt x="64" y="400"/>
                            </a:lnTo>
                            <a:lnTo>
                              <a:pt x="32" y="456"/>
                            </a:lnTo>
                            <a:lnTo>
                              <a:pt x="0" y="504"/>
                            </a:lnTo>
                            <a:lnTo>
                              <a:pt x="0" y="524"/>
                            </a:lnTo>
                            <a:lnTo>
                              <a:pt x="8" y="536"/>
                            </a:lnTo>
                            <a:lnTo>
                              <a:pt x="20" y="548"/>
                            </a:lnTo>
                            <a:lnTo>
                              <a:pt x="32" y="572"/>
                            </a:lnTo>
                            <a:lnTo>
                              <a:pt x="56" y="592"/>
                            </a:lnTo>
                            <a:lnTo>
                              <a:pt x="88" y="604"/>
                            </a:lnTo>
                            <a:lnTo>
                              <a:pt x="112" y="616"/>
                            </a:lnTo>
                            <a:lnTo>
                              <a:pt x="144" y="628"/>
                            </a:lnTo>
                            <a:lnTo>
                              <a:pt x="144" y="664"/>
                            </a:lnTo>
                            <a:lnTo>
                              <a:pt x="156" y="708"/>
                            </a:lnTo>
                            <a:lnTo>
                              <a:pt x="192" y="696"/>
                            </a:lnTo>
                            <a:lnTo>
                              <a:pt x="224" y="696"/>
                            </a:lnTo>
                            <a:lnTo>
                              <a:pt x="248" y="684"/>
                            </a:lnTo>
                            <a:lnTo>
                              <a:pt x="272" y="672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161" name="Freeform 29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409926" y="4554538"/>
                        <a:ext cx="533400" cy="652462"/>
                      </a:xfrm>
                      <a:custGeom>
                        <a:avLst/>
                        <a:gdLst>
                          <a:gd name="T0" fmla="*/ 740 w 840"/>
                          <a:gd name="T1" fmla="*/ 80 h 1028"/>
                          <a:gd name="T2" fmla="*/ 728 w 840"/>
                          <a:gd name="T3" fmla="*/ 44 h 1028"/>
                          <a:gd name="T4" fmla="*/ 704 w 840"/>
                          <a:gd name="T5" fmla="*/ 24 h 1028"/>
                          <a:gd name="T6" fmla="*/ 704 w 840"/>
                          <a:gd name="T7" fmla="*/ 68 h 1028"/>
                          <a:gd name="T8" fmla="*/ 672 w 840"/>
                          <a:gd name="T9" fmla="*/ 116 h 1028"/>
                          <a:gd name="T10" fmla="*/ 612 w 840"/>
                          <a:gd name="T11" fmla="*/ 124 h 1028"/>
                          <a:gd name="T12" fmla="*/ 568 w 840"/>
                          <a:gd name="T13" fmla="*/ 36 h 1028"/>
                          <a:gd name="T14" fmla="*/ 524 w 840"/>
                          <a:gd name="T15" fmla="*/ 0 h 1028"/>
                          <a:gd name="T16" fmla="*/ 500 w 840"/>
                          <a:gd name="T17" fmla="*/ 24 h 1028"/>
                          <a:gd name="T18" fmla="*/ 488 w 840"/>
                          <a:gd name="T19" fmla="*/ 80 h 1028"/>
                          <a:gd name="T20" fmla="*/ 500 w 840"/>
                          <a:gd name="T21" fmla="*/ 136 h 1028"/>
                          <a:gd name="T22" fmla="*/ 488 w 840"/>
                          <a:gd name="T23" fmla="*/ 160 h 1028"/>
                          <a:gd name="T24" fmla="*/ 444 w 840"/>
                          <a:gd name="T25" fmla="*/ 184 h 1028"/>
                          <a:gd name="T26" fmla="*/ 432 w 840"/>
                          <a:gd name="T27" fmla="*/ 296 h 1028"/>
                          <a:gd name="T28" fmla="*/ 420 w 840"/>
                          <a:gd name="T29" fmla="*/ 332 h 1028"/>
                          <a:gd name="T30" fmla="*/ 384 w 840"/>
                          <a:gd name="T31" fmla="*/ 364 h 1028"/>
                          <a:gd name="T32" fmla="*/ 352 w 840"/>
                          <a:gd name="T33" fmla="*/ 388 h 1028"/>
                          <a:gd name="T34" fmla="*/ 304 w 840"/>
                          <a:gd name="T35" fmla="*/ 376 h 1028"/>
                          <a:gd name="T36" fmla="*/ 260 w 840"/>
                          <a:gd name="T37" fmla="*/ 388 h 1028"/>
                          <a:gd name="T38" fmla="*/ 216 w 840"/>
                          <a:gd name="T39" fmla="*/ 388 h 1028"/>
                          <a:gd name="T40" fmla="*/ 180 w 840"/>
                          <a:gd name="T41" fmla="*/ 400 h 1028"/>
                          <a:gd name="T42" fmla="*/ 168 w 840"/>
                          <a:gd name="T43" fmla="*/ 424 h 1028"/>
                          <a:gd name="T44" fmla="*/ 124 w 840"/>
                          <a:gd name="T45" fmla="*/ 424 h 1028"/>
                          <a:gd name="T46" fmla="*/ 88 w 840"/>
                          <a:gd name="T47" fmla="*/ 456 h 1028"/>
                          <a:gd name="T48" fmla="*/ 32 w 840"/>
                          <a:gd name="T49" fmla="*/ 468 h 1028"/>
                          <a:gd name="T50" fmla="*/ 8 w 840"/>
                          <a:gd name="T51" fmla="*/ 516 h 1028"/>
                          <a:gd name="T52" fmla="*/ 8 w 840"/>
                          <a:gd name="T53" fmla="*/ 560 h 1028"/>
                          <a:gd name="T54" fmla="*/ 44 w 840"/>
                          <a:gd name="T55" fmla="*/ 560 h 1028"/>
                          <a:gd name="T56" fmla="*/ 64 w 840"/>
                          <a:gd name="T57" fmla="*/ 584 h 1028"/>
                          <a:gd name="T58" fmla="*/ 88 w 840"/>
                          <a:gd name="T59" fmla="*/ 652 h 1028"/>
                          <a:gd name="T60" fmla="*/ 136 w 840"/>
                          <a:gd name="T61" fmla="*/ 720 h 1028"/>
                          <a:gd name="T62" fmla="*/ 192 w 840"/>
                          <a:gd name="T63" fmla="*/ 788 h 1028"/>
                          <a:gd name="T64" fmla="*/ 224 w 840"/>
                          <a:gd name="T65" fmla="*/ 824 h 1028"/>
                          <a:gd name="T66" fmla="*/ 292 w 840"/>
                          <a:gd name="T67" fmla="*/ 836 h 1028"/>
                          <a:gd name="T68" fmla="*/ 340 w 840"/>
                          <a:gd name="T69" fmla="*/ 824 h 1028"/>
                          <a:gd name="T70" fmla="*/ 420 w 840"/>
                          <a:gd name="T71" fmla="*/ 824 h 1028"/>
                          <a:gd name="T72" fmla="*/ 476 w 840"/>
                          <a:gd name="T73" fmla="*/ 824 h 1028"/>
                          <a:gd name="T74" fmla="*/ 500 w 840"/>
                          <a:gd name="T75" fmla="*/ 824 h 1028"/>
                          <a:gd name="T76" fmla="*/ 532 w 840"/>
                          <a:gd name="T77" fmla="*/ 880 h 1028"/>
                          <a:gd name="T78" fmla="*/ 556 w 840"/>
                          <a:gd name="T79" fmla="*/ 904 h 1028"/>
                          <a:gd name="T80" fmla="*/ 580 w 840"/>
                          <a:gd name="T81" fmla="*/ 924 h 1028"/>
                          <a:gd name="T82" fmla="*/ 660 w 840"/>
                          <a:gd name="T83" fmla="*/ 1028 h 1028"/>
                          <a:gd name="T84" fmla="*/ 636 w 840"/>
                          <a:gd name="T85" fmla="*/ 984 h 1028"/>
                          <a:gd name="T86" fmla="*/ 592 w 840"/>
                          <a:gd name="T87" fmla="*/ 856 h 1028"/>
                          <a:gd name="T88" fmla="*/ 580 w 840"/>
                          <a:gd name="T89" fmla="*/ 756 h 1028"/>
                          <a:gd name="T90" fmla="*/ 568 w 840"/>
                          <a:gd name="T91" fmla="*/ 604 h 1028"/>
                          <a:gd name="T92" fmla="*/ 600 w 840"/>
                          <a:gd name="T93" fmla="*/ 524 h 1028"/>
                          <a:gd name="T94" fmla="*/ 624 w 840"/>
                          <a:gd name="T95" fmla="*/ 492 h 1028"/>
                          <a:gd name="T96" fmla="*/ 636 w 840"/>
                          <a:gd name="T97" fmla="*/ 444 h 1028"/>
                          <a:gd name="T98" fmla="*/ 660 w 840"/>
                          <a:gd name="T99" fmla="*/ 376 h 1028"/>
                          <a:gd name="T100" fmla="*/ 728 w 840"/>
                          <a:gd name="T101" fmla="*/ 284 h 1028"/>
                          <a:gd name="T102" fmla="*/ 772 w 840"/>
                          <a:gd name="T103" fmla="*/ 240 h 1028"/>
                          <a:gd name="T104" fmla="*/ 808 w 840"/>
                          <a:gd name="T105" fmla="*/ 172 h 1028"/>
                          <a:gd name="T106" fmla="*/ 840 w 840"/>
                          <a:gd name="T107" fmla="*/ 124 h 1028"/>
                          <a:gd name="T108" fmla="*/ 760 w 840"/>
                          <a:gd name="T109" fmla="*/ 92 h 10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</a:cxnLst>
                        <a:rect l="0" t="0" r="r" b="b"/>
                        <a:pathLst>
                          <a:path w="840" h="1028">
                            <a:moveTo>
                              <a:pt x="760" y="92"/>
                            </a:moveTo>
                            <a:lnTo>
                              <a:pt x="740" y="80"/>
                            </a:lnTo>
                            <a:lnTo>
                              <a:pt x="740" y="56"/>
                            </a:lnTo>
                            <a:lnTo>
                              <a:pt x="728" y="44"/>
                            </a:lnTo>
                            <a:lnTo>
                              <a:pt x="728" y="36"/>
                            </a:lnTo>
                            <a:lnTo>
                              <a:pt x="704" y="24"/>
                            </a:lnTo>
                            <a:lnTo>
                              <a:pt x="704" y="44"/>
                            </a:lnTo>
                            <a:lnTo>
                              <a:pt x="704" y="68"/>
                            </a:lnTo>
                            <a:lnTo>
                              <a:pt x="704" y="92"/>
                            </a:lnTo>
                            <a:lnTo>
                              <a:pt x="672" y="116"/>
                            </a:lnTo>
                            <a:lnTo>
                              <a:pt x="636" y="124"/>
                            </a:lnTo>
                            <a:lnTo>
                              <a:pt x="612" y="124"/>
                            </a:lnTo>
                            <a:lnTo>
                              <a:pt x="592" y="92"/>
                            </a:lnTo>
                            <a:lnTo>
                              <a:pt x="568" y="36"/>
                            </a:lnTo>
                            <a:lnTo>
                              <a:pt x="544" y="12"/>
                            </a:lnTo>
                            <a:lnTo>
                              <a:pt x="524" y="0"/>
                            </a:lnTo>
                            <a:lnTo>
                              <a:pt x="512" y="12"/>
                            </a:lnTo>
                            <a:lnTo>
                              <a:pt x="500" y="24"/>
                            </a:lnTo>
                            <a:lnTo>
                              <a:pt x="500" y="44"/>
                            </a:lnTo>
                            <a:lnTo>
                              <a:pt x="488" y="80"/>
                            </a:lnTo>
                            <a:lnTo>
                              <a:pt x="488" y="116"/>
                            </a:lnTo>
                            <a:lnTo>
                              <a:pt x="500" y="136"/>
                            </a:lnTo>
                            <a:lnTo>
                              <a:pt x="500" y="148"/>
                            </a:lnTo>
                            <a:lnTo>
                              <a:pt x="488" y="160"/>
                            </a:lnTo>
                            <a:lnTo>
                              <a:pt x="452" y="172"/>
                            </a:lnTo>
                            <a:lnTo>
                              <a:pt x="444" y="184"/>
                            </a:lnTo>
                            <a:lnTo>
                              <a:pt x="444" y="216"/>
                            </a:lnTo>
                            <a:lnTo>
                              <a:pt x="432" y="296"/>
                            </a:lnTo>
                            <a:lnTo>
                              <a:pt x="432" y="320"/>
                            </a:lnTo>
                            <a:lnTo>
                              <a:pt x="420" y="332"/>
                            </a:lnTo>
                            <a:lnTo>
                              <a:pt x="396" y="344"/>
                            </a:lnTo>
                            <a:lnTo>
                              <a:pt x="384" y="364"/>
                            </a:lnTo>
                            <a:lnTo>
                              <a:pt x="364" y="388"/>
                            </a:lnTo>
                            <a:lnTo>
                              <a:pt x="352" y="388"/>
                            </a:lnTo>
                            <a:lnTo>
                              <a:pt x="328" y="388"/>
                            </a:lnTo>
                            <a:lnTo>
                              <a:pt x="304" y="376"/>
                            </a:lnTo>
                            <a:lnTo>
                              <a:pt x="284" y="376"/>
                            </a:lnTo>
                            <a:lnTo>
                              <a:pt x="260" y="388"/>
                            </a:lnTo>
                            <a:lnTo>
                              <a:pt x="248" y="388"/>
                            </a:lnTo>
                            <a:lnTo>
                              <a:pt x="216" y="388"/>
                            </a:lnTo>
                            <a:lnTo>
                              <a:pt x="192" y="388"/>
                            </a:lnTo>
                            <a:lnTo>
                              <a:pt x="180" y="400"/>
                            </a:lnTo>
                            <a:lnTo>
                              <a:pt x="180" y="412"/>
                            </a:lnTo>
                            <a:lnTo>
                              <a:pt x="168" y="424"/>
                            </a:lnTo>
                            <a:lnTo>
                              <a:pt x="144" y="412"/>
                            </a:lnTo>
                            <a:lnTo>
                              <a:pt x="124" y="424"/>
                            </a:lnTo>
                            <a:lnTo>
                              <a:pt x="112" y="444"/>
                            </a:lnTo>
                            <a:lnTo>
                              <a:pt x="88" y="456"/>
                            </a:lnTo>
                            <a:lnTo>
                              <a:pt x="64" y="468"/>
                            </a:lnTo>
                            <a:lnTo>
                              <a:pt x="32" y="468"/>
                            </a:lnTo>
                            <a:lnTo>
                              <a:pt x="0" y="480"/>
                            </a:lnTo>
                            <a:lnTo>
                              <a:pt x="8" y="516"/>
                            </a:lnTo>
                            <a:lnTo>
                              <a:pt x="8" y="536"/>
                            </a:lnTo>
                            <a:lnTo>
                              <a:pt x="8" y="560"/>
                            </a:lnTo>
                            <a:lnTo>
                              <a:pt x="32" y="572"/>
                            </a:lnTo>
                            <a:lnTo>
                              <a:pt x="44" y="560"/>
                            </a:lnTo>
                            <a:lnTo>
                              <a:pt x="64" y="560"/>
                            </a:lnTo>
                            <a:lnTo>
                              <a:pt x="64" y="584"/>
                            </a:lnTo>
                            <a:lnTo>
                              <a:pt x="76" y="616"/>
                            </a:lnTo>
                            <a:lnTo>
                              <a:pt x="88" y="652"/>
                            </a:lnTo>
                            <a:lnTo>
                              <a:pt x="100" y="684"/>
                            </a:lnTo>
                            <a:lnTo>
                              <a:pt x="136" y="720"/>
                            </a:lnTo>
                            <a:lnTo>
                              <a:pt x="156" y="756"/>
                            </a:lnTo>
                            <a:lnTo>
                              <a:pt x="192" y="788"/>
                            </a:lnTo>
                            <a:lnTo>
                              <a:pt x="216" y="812"/>
                            </a:lnTo>
                            <a:lnTo>
                              <a:pt x="224" y="824"/>
                            </a:lnTo>
                            <a:lnTo>
                              <a:pt x="260" y="824"/>
                            </a:lnTo>
                            <a:lnTo>
                              <a:pt x="292" y="836"/>
                            </a:lnTo>
                            <a:lnTo>
                              <a:pt x="316" y="824"/>
                            </a:lnTo>
                            <a:lnTo>
                              <a:pt x="340" y="824"/>
                            </a:lnTo>
                            <a:lnTo>
                              <a:pt x="384" y="824"/>
                            </a:lnTo>
                            <a:lnTo>
                              <a:pt x="420" y="824"/>
                            </a:lnTo>
                            <a:lnTo>
                              <a:pt x="452" y="824"/>
                            </a:lnTo>
                            <a:lnTo>
                              <a:pt x="476" y="824"/>
                            </a:lnTo>
                            <a:lnTo>
                              <a:pt x="488" y="824"/>
                            </a:lnTo>
                            <a:lnTo>
                              <a:pt x="500" y="824"/>
                            </a:lnTo>
                            <a:lnTo>
                              <a:pt x="524" y="856"/>
                            </a:lnTo>
                            <a:lnTo>
                              <a:pt x="532" y="880"/>
                            </a:lnTo>
                            <a:lnTo>
                              <a:pt x="544" y="892"/>
                            </a:lnTo>
                            <a:lnTo>
                              <a:pt x="556" y="904"/>
                            </a:lnTo>
                            <a:lnTo>
                              <a:pt x="568" y="916"/>
                            </a:lnTo>
                            <a:lnTo>
                              <a:pt x="580" y="924"/>
                            </a:lnTo>
                            <a:lnTo>
                              <a:pt x="592" y="960"/>
                            </a:lnTo>
                            <a:lnTo>
                              <a:pt x="660" y="1028"/>
                            </a:lnTo>
                            <a:lnTo>
                              <a:pt x="648" y="1016"/>
                            </a:lnTo>
                            <a:lnTo>
                              <a:pt x="636" y="984"/>
                            </a:lnTo>
                            <a:lnTo>
                              <a:pt x="612" y="916"/>
                            </a:lnTo>
                            <a:lnTo>
                              <a:pt x="592" y="856"/>
                            </a:lnTo>
                            <a:lnTo>
                              <a:pt x="580" y="800"/>
                            </a:lnTo>
                            <a:lnTo>
                              <a:pt x="580" y="756"/>
                            </a:lnTo>
                            <a:lnTo>
                              <a:pt x="568" y="684"/>
                            </a:lnTo>
                            <a:lnTo>
                              <a:pt x="568" y="604"/>
                            </a:lnTo>
                            <a:lnTo>
                              <a:pt x="580" y="548"/>
                            </a:lnTo>
                            <a:lnTo>
                              <a:pt x="600" y="524"/>
                            </a:lnTo>
                            <a:lnTo>
                              <a:pt x="612" y="516"/>
                            </a:lnTo>
                            <a:lnTo>
                              <a:pt x="624" y="492"/>
                            </a:lnTo>
                            <a:lnTo>
                              <a:pt x="636" y="480"/>
                            </a:lnTo>
                            <a:lnTo>
                              <a:pt x="636" y="444"/>
                            </a:lnTo>
                            <a:lnTo>
                              <a:pt x="648" y="412"/>
                            </a:lnTo>
                            <a:lnTo>
                              <a:pt x="660" y="376"/>
                            </a:lnTo>
                            <a:lnTo>
                              <a:pt x="692" y="344"/>
                            </a:lnTo>
                            <a:lnTo>
                              <a:pt x="728" y="284"/>
                            </a:lnTo>
                            <a:lnTo>
                              <a:pt x="752" y="264"/>
                            </a:lnTo>
                            <a:lnTo>
                              <a:pt x="772" y="240"/>
                            </a:lnTo>
                            <a:lnTo>
                              <a:pt x="784" y="204"/>
                            </a:lnTo>
                            <a:lnTo>
                              <a:pt x="808" y="172"/>
                            </a:lnTo>
                            <a:lnTo>
                              <a:pt x="832" y="160"/>
                            </a:lnTo>
                            <a:lnTo>
                              <a:pt x="840" y="124"/>
                            </a:lnTo>
                            <a:lnTo>
                              <a:pt x="796" y="104"/>
                            </a:lnTo>
                            <a:lnTo>
                              <a:pt x="760" y="92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162" name="Freeform 29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44789" y="4367213"/>
                        <a:ext cx="461962" cy="492125"/>
                      </a:xfrm>
                      <a:custGeom>
                        <a:avLst/>
                        <a:gdLst>
                          <a:gd name="T0" fmla="*/ 228 w 728"/>
                          <a:gd name="T1" fmla="*/ 740 h 776"/>
                          <a:gd name="T2" fmla="*/ 284 w 728"/>
                          <a:gd name="T3" fmla="*/ 720 h 776"/>
                          <a:gd name="T4" fmla="*/ 340 w 728"/>
                          <a:gd name="T5" fmla="*/ 696 h 776"/>
                          <a:gd name="T6" fmla="*/ 400 w 728"/>
                          <a:gd name="T7" fmla="*/ 640 h 776"/>
                          <a:gd name="T8" fmla="*/ 432 w 728"/>
                          <a:gd name="T9" fmla="*/ 640 h 776"/>
                          <a:gd name="T10" fmla="*/ 500 w 728"/>
                          <a:gd name="T11" fmla="*/ 672 h 776"/>
                          <a:gd name="T12" fmla="*/ 548 w 728"/>
                          <a:gd name="T13" fmla="*/ 696 h 776"/>
                          <a:gd name="T14" fmla="*/ 592 w 728"/>
                          <a:gd name="T15" fmla="*/ 720 h 776"/>
                          <a:gd name="T16" fmla="*/ 660 w 728"/>
                          <a:gd name="T17" fmla="*/ 740 h 776"/>
                          <a:gd name="T18" fmla="*/ 696 w 728"/>
                          <a:gd name="T19" fmla="*/ 752 h 776"/>
                          <a:gd name="T20" fmla="*/ 716 w 728"/>
                          <a:gd name="T21" fmla="*/ 720 h 776"/>
                          <a:gd name="T22" fmla="*/ 684 w 728"/>
                          <a:gd name="T23" fmla="*/ 684 h 776"/>
                          <a:gd name="T24" fmla="*/ 628 w 728"/>
                          <a:gd name="T25" fmla="*/ 660 h 776"/>
                          <a:gd name="T26" fmla="*/ 592 w 728"/>
                          <a:gd name="T27" fmla="*/ 616 h 776"/>
                          <a:gd name="T28" fmla="*/ 568 w 728"/>
                          <a:gd name="T29" fmla="*/ 592 h 776"/>
                          <a:gd name="T30" fmla="*/ 604 w 728"/>
                          <a:gd name="T31" fmla="*/ 524 h 776"/>
                          <a:gd name="T32" fmla="*/ 672 w 728"/>
                          <a:gd name="T33" fmla="*/ 444 h 776"/>
                          <a:gd name="T34" fmla="*/ 660 w 728"/>
                          <a:gd name="T35" fmla="*/ 412 h 776"/>
                          <a:gd name="T36" fmla="*/ 628 w 728"/>
                          <a:gd name="T37" fmla="*/ 376 h 776"/>
                          <a:gd name="T38" fmla="*/ 628 w 728"/>
                          <a:gd name="T39" fmla="*/ 332 h 776"/>
                          <a:gd name="T40" fmla="*/ 672 w 728"/>
                          <a:gd name="T41" fmla="*/ 260 h 776"/>
                          <a:gd name="T42" fmla="*/ 684 w 728"/>
                          <a:gd name="T43" fmla="*/ 252 h 776"/>
                          <a:gd name="T44" fmla="*/ 684 w 728"/>
                          <a:gd name="T45" fmla="*/ 216 h 776"/>
                          <a:gd name="T46" fmla="*/ 660 w 728"/>
                          <a:gd name="T47" fmla="*/ 192 h 776"/>
                          <a:gd name="T48" fmla="*/ 696 w 728"/>
                          <a:gd name="T49" fmla="*/ 172 h 776"/>
                          <a:gd name="T50" fmla="*/ 628 w 728"/>
                          <a:gd name="T51" fmla="*/ 124 h 776"/>
                          <a:gd name="T52" fmla="*/ 568 w 728"/>
                          <a:gd name="T53" fmla="*/ 80 h 776"/>
                          <a:gd name="T54" fmla="*/ 548 w 728"/>
                          <a:gd name="T55" fmla="*/ 0 h 776"/>
                          <a:gd name="T56" fmla="*/ 524 w 728"/>
                          <a:gd name="T57" fmla="*/ 20 h 776"/>
                          <a:gd name="T58" fmla="*/ 468 w 728"/>
                          <a:gd name="T59" fmla="*/ 32 h 776"/>
                          <a:gd name="T60" fmla="*/ 432 w 728"/>
                          <a:gd name="T61" fmla="*/ 80 h 776"/>
                          <a:gd name="T62" fmla="*/ 420 w 728"/>
                          <a:gd name="T63" fmla="*/ 112 h 776"/>
                          <a:gd name="T64" fmla="*/ 400 w 728"/>
                          <a:gd name="T65" fmla="*/ 124 h 776"/>
                          <a:gd name="T66" fmla="*/ 320 w 728"/>
                          <a:gd name="T67" fmla="*/ 148 h 776"/>
                          <a:gd name="T68" fmla="*/ 284 w 728"/>
                          <a:gd name="T69" fmla="*/ 172 h 776"/>
                          <a:gd name="T70" fmla="*/ 260 w 728"/>
                          <a:gd name="T71" fmla="*/ 180 h 776"/>
                          <a:gd name="T72" fmla="*/ 204 w 728"/>
                          <a:gd name="T73" fmla="*/ 180 h 776"/>
                          <a:gd name="T74" fmla="*/ 136 w 728"/>
                          <a:gd name="T75" fmla="*/ 204 h 776"/>
                          <a:gd name="T76" fmla="*/ 56 w 728"/>
                          <a:gd name="T77" fmla="*/ 240 h 776"/>
                          <a:gd name="T78" fmla="*/ 44 w 728"/>
                          <a:gd name="T79" fmla="*/ 260 h 776"/>
                          <a:gd name="T80" fmla="*/ 20 w 728"/>
                          <a:gd name="T81" fmla="*/ 308 h 776"/>
                          <a:gd name="T82" fmla="*/ 0 w 728"/>
                          <a:gd name="T83" fmla="*/ 340 h 776"/>
                          <a:gd name="T84" fmla="*/ 32 w 728"/>
                          <a:gd name="T85" fmla="*/ 400 h 776"/>
                          <a:gd name="T86" fmla="*/ 92 w 728"/>
                          <a:gd name="T87" fmla="*/ 412 h 776"/>
                          <a:gd name="T88" fmla="*/ 124 w 728"/>
                          <a:gd name="T89" fmla="*/ 468 h 776"/>
                          <a:gd name="T90" fmla="*/ 112 w 728"/>
                          <a:gd name="T91" fmla="*/ 524 h 776"/>
                          <a:gd name="T92" fmla="*/ 80 w 728"/>
                          <a:gd name="T93" fmla="*/ 560 h 776"/>
                          <a:gd name="T94" fmla="*/ 92 w 728"/>
                          <a:gd name="T95" fmla="*/ 604 h 776"/>
                          <a:gd name="T96" fmla="*/ 80 w 728"/>
                          <a:gd name="T97" fmla="*/ 616 h 776"/>
                          <a:gd name="T98" fmla="*/ 56 w 728"/>
                          <a:gd name="T99" fmla="*/ 640 h 776"/>
                          <a:gd name="T100" fmla="*/ 68 w 728"/>
                          <a:gd name="T101" fmla="*/ 708 h 776"/>
                          <a:gd name="T102" fmla="*/ 56 w 728"/>
                          <a:gd name="T103" fmla="*/ 752 h 776"/>
                          <a:gd name="T104" fmla="*/ 112 w 728"/>
                          <a:gd name="T105" fmla="*/ 764 h 776"/>
                          <a:gd name="T106" fmla="*/ 204 w 728"/>
                          <a:gd name="T107" fmla="*/ 752 h 77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</a:cxnLst>
                        <a:rect l="0" t="0" r="r" b="b"/>
                        <a:pathLst>
                          <a:path w="728" h="776">
                            <a:moveTo>
                              <a:pt x="204" y="752"/>
                            </a:moveTo>
                            <a:lnTo>
                              <a:pt x="228" y="740"/>
                            </a:lnTo>
                            <a:lnTo>
                              <a:pt x="260" y="720"/>
                            </a:lnTo>
                            <a:lnTo>
                              <a:pt x="284" y="720"/>
                            </a:lnTo>
                            <a:lnTo>
                              <a:pt x="320" y="708"/>
                            </a:lnTo>
                            <a:lnTo>
                              <a:pt x="340" y="696"/>
                            </a:lnTo>
                            <a:lnTo>
                              <a:pt x="376" y="660"/>
                            </a:lnTo>
                            <a:lnTo>
                              <a:pt x="400" y="640"/>
                            </a:lnTo>
                            <a:lnTo>
                              <a:pt x="420" y="640"/>
                            </a:lnTo>
                            <a:lnTo>
                              <a:pt x="432" y="640"/>
                            </a:lnTo>
                            <a:lnTo>
                              <a:pt x="468" y="660"/>
                            </a:lnTo>
                            <a:lnTo>
                              <a:pt x="500" y="672"/>
                            </a:lnTo>
                            <a:lnTo>
                              <a:pt x="524" y="684"/>
                            </a:lnTo>
                            <a:lnTo>
                              <a:pt x="548" y="696"/>
                            </a:lnTo>
                            <a:lnTo>
                              <a:pt x="568" y="708"/>
                            </a:lnTo>
                            <a:lnTo>
                              <a:pt x="592" y="720"/>
                            </a:lnTo>
                            <a:lnTo>
                              <a:pt x="616" y="732"/>
                            </a:lnTo>
                            <a:lnTo>
                              <a:pt x="660" y="740"/>
                            </a:lnTo>
                            <a:lnTo>
                              <a:pt x="684" y="752"/>
                            </a:lnTo>
                            <a:lnTo>
                              <a:pt x="696" y="752"/>
                            </a:lnTo>
                            <a:lnTo>
                              <a:pt x="728" y="752"/>
                            </a:lnTo>
                            <a:lnTo>
                              <a:pt x="716" y="720"/>
                            </a:lnTo>
                            <a:lnTo>
                              <a:pt x="716" y="696"/>
                            </a:lnTo>
                            <a:lnTo>
                              <a:pt x="684" y="684"/>
                            </a:lnTo>
                            <a:lnTo>
                              <a:pt x="660" y="672"/>
                            </a:lnTo>
                            <a:lnTo>
                              <a:pt x="628" y="660"/>
                            </a:lnTo>
                            <a:lnTo>
                              <a:pt x="604" y="640"/>
                            </a:lnTo>
                            <a:lnTo>
                              <a:pt x="592" y="616"/>
                            </a:lnTo>
                            <a:lnTo>
                              <a:pt x="580" y="604"/>
                            </a:lnTo>
                            <a:lnTo>
                              <a:pt x="568" y="592"/>
                            </a:lnTo>
                            <a:lnTo>
                              <a:pt x="568" y="572"/>
                            </a:lnTo>
                            <a:lnTo>
                              <a:pt x="604" y="524"/>
                            </a:lnTo>
                            <a:lnTo>
                              <a:pt x="636" y="468"/>
                            </a:lnTo>
                            <a:lnTo>
                              <a:pt x="672" y="444"/>
                            </a:lnTo>
                            <a:lnTo>
                              <a:pt x="684" y="420"/>
                            </a:lnTo>
                            <a:lnTo>
                              <a:pt x="660" y="412"/>
                            </a:lnTo>
                            <a:lnTo>
                              <a:pt x="636" y="400"/>
                            </a:lnTo>
                            <a:lnTo>
                              <a:pt x="628" y="376"/>
                            </a:lnTo>
                            <a:lnTo>
                              <a:pt x="616" y="364"/>
                            </a:lnTo>
                            <a:lnTo>
                              <a:pt x="628" y="332"/>
                            </a:lnTo>
                            <a:lnTo>
                              <a:pt x="660" y="284"/>
                            </a:lnTo>
                            <a:lnTo>
                              <a:pt x="672" y="260"/>
                            </a:lnTo>
                            <a:lnTo>
                              <a:pt x="684" y="260"/>
                            </a:lnTo>
                            <a:lnTo>
                              <a:pt x="684" y="252"/>
                            </a:lnTo>
                            <a:lnTo>
                              <a:pt x="684" y="240"/>
                            </a:lnTo>
                            <a:lnTo>
                              <a:pt x="684" y="216"/>
                            </a:lnTo>
                            <a:lnTo>
                              <a:pt x="660" y="204"/>
                            </a:lnTo>
                            <a:lnTo>
                              <a:pt x="660" y="192"/>
                            </a:lnTo>
                            <a:lnTo>
                              <a:pt x="672" y="180"/>
                            </a:lnTo>
                            <a:lnTo>
                              <a:pt x="696" y="172"/>
                            </a:lnTo>
                            <a:lnTo>
                              <a:pt x="660" y="148"/>
                            </a:lnTo>
                            <a:lnTo>
                              <a:pt x="628" y="124"/>
                            </a:lnTo>
                            <a:lnTo>
                              <a:pt x="592" y="112"/>
                            </a:lnTo>
                            <a:lnTo>
                              <a:pt x="568" y="80"/>
                            </a:lnTo>
                            <a:lnTo>
                              <a:pt x="560" y="12"/>
                            </a:lnTo>
                            <a:lnTo>
                              <a:pt x="548" y="0"/>
                            </a:lnTo>
                            <a:lnTo>
                              <a:pt x="548" y="12"/>
                            </a:lnTo>
                            <a:lnTo>
                              <a:pt x="524" y="20"/>
                            </a:lnTo>
                            <a:lnTo>
                              <a:pt x="500" y="32"/>
                            </a:lnTo>
                            <a:lnTo>
                              <a:pt x="468" y="32"/>
                            </a:lnTo>
                            <a:lnTo>
                              <a:pt x="456" y="32"/>
                            </a:lnTo>
                            <a:lnTo>
                              <a:pt x="432" y="80"/>
                            </a:lnTo>
                            <a:lnTo>
                              <a:pt x="420" y="100"/>
                            </a:lnTo>
                            <a:lnTo>
                              <a:pt x="420" y="112"/>
                            </a:lnTo>
                            <a:lnTo>
                              <a:pt x="408" y="112"/>
                            </a:lnTo>
                            <a:lnTo>
                              <a:pt x="400" y="124"/>
                            </a:lnTo>
                            <a:lnTo>
                              <a:pt x="376" y="148"/>
                            </a:lnTo>
                            <a:lnTo>
                              <a:pt x="320" y="148"/>
                            </a:lnTo>
                            <a:lnTo>
                              <a:pt x="308" y="160"/>
                            </a:lnTo>
                            <a:lnTo>
                              <a:pt x="284" y="172"/>
                            </a:lnTo>
                            <a:lnTo>
                              <a:pt x="284" y="180"/>
                            </a:lnTo>
                            <a:lnTo>
                              <a:pt x="260" y="180"/>
                            </a:lnTo>
                            <a:lnTo>
                              <a:pt x="240" y="180"/>
                            </a:lnTo>
                            <a:lnTo>
                              <a:pt x="204" y="180"/>
                            </a:lnTo>
                            <a:lnTo>
                              <a:pt x="160" y="192"/>
                            </a:lnTo>
                            <a:lnTo>
                              <a:pt x="136" y="204"/>
                            </a:lnTo>
                            <a:lnTo>
                              <a:pt x="100" y="216"/>
                            </a:lnTo>
                            <a:lnTo>
                              <a:pt x="56" y="240"/>
                            </a:lnTo>
                            <a:lnTo>
                              <a:pt x="44" y="240"/>
                            </a:lnTo>
                            <a:lnTo>
                              <a:pt x="44" y="260"/>
                            </a:lnTo>
                            <a:lnTo>
                              <a:pt x="32" y="284"/>
                            </a:lnTo>
                            <a:lnTo>
                              <a:pt x="20" y="308"/>
                            </a:lnTo>
                            <a:lnTo>
                              <a:pt x="0" y="332"/>
                            </a:lnTo>
                            <a:lnTo>
                              <a:pt x="0" y="340"/>
                            </a:lnTo>
                            <a:lnTo>
                              <a:pt x="0" y="376"/>
                            </a:lnTo>
                            <a:lnTo>
                              <a:pt x="32" y="400"/>
                            </a:lnTo>
                            <a:lnTo>
                              <a:pt x="56" y="412"/>
                            </a:lnTo>
                            <a:lnTo>
                              <a:pt x="92" y="412"/>
                            </a:lnTo>
                            <a:lnTo>
                              <a:pt x="124" y="432"/>
                            </a:lnTo>
                            <a:lnTo>
                              <a:pt x="124" y="468"/>
                            </a:lnTo>
                            <a:lnTo>
                              <a:pt x="112" y="512"/>
                            </a:lnTo>
                            <a:lnTo>
                              <a:pt x="112" y="524"/>
                            </a:lnTo>
                            <a:lnTo>
                              <a:pt x="92" y="548"/>
                            </a:lnTo>
                            <a:lnTo>
                              <a:pt x="80" y="560"/>
                            </a:lnTo>
                            <a:lnTo>
                              <a:pt x="92" y="572"/>
                            </a:lnTo>
                            <a:lnTo>
                              <a:pt x="92" y="604"/>
                            </a:lnTo>
                            <a:lnTo>
                              <a:pt x="92" y="616"/>
                            </a:lnTo>
                            <a:lnTo>
                              <a:pt x="80" y="616"/>
                            </a:lnTo>
                            <a:lnTo>
                              <a:pt x="56" y="628"/>
                            </a:lnTo>
                            <a:lnTo>
                              <a:pt x="56" y="640"/>
                            </a:lnTo>
                            <a:lnTo>
                              <a:pt x="68" y="672"/>
                            </a:lnTo>
                            <a:lnTo>
                              <a:pt x="68" y="708"/>
                            </a:lnTo>
                            <a:lnTo>
                              <a:pt x="56" y="732"/>
                            </a:lnTo>
                            <a:lnTo>
                              <a:pt x="56" y="752"/>
                            </a:lnTo>
                            <a:lnTo>
                              <a:pt x="92" y="776"/>
                            </a:lnTo>
                            <a:lnTo>
                              <a:pt x="112" y="764"/>
                            </a:lnTo>
                            <a:lnTo>
                              <a:pt x="172" y="752"/>
                            </a:lnTo>
                            <a:lnTo>
                              <a:pt x="204" y="752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</p:grpSp>
                <p:grpSp>
                  <p:nvGrpSpPr>
                    <p:cNvPr id="155" name="グループ化 154"/>
                    <p:cNvGrpSpPr/>
                    <p:nvPr/>
                  </p:nvGrpSpPr>
                  <p:grpSpPr>
                    <a:xfrm>
                      <a:off x="14572851" y="3662368"/>
                      <a:ext cx="1333494" cy="1485895"/>
                      <a:chOff x="5428851" y="3662368"/>
                      <a:chExt cx="1333494" cy="1485895"/>
                    </a:xfrm>
                    <a:grpFill/>
                  </p:grpSpPr>
                  <p:sp>
                    <p:nvSpPr>
                      <p:cNvPr id="156" name="Freeform 29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8851" y="4316413"/>
                        <a:ext cx="673100" cy="831850"/>
                      </a:xfrm>
                      <a:custGeom>
                        <a:avLst/>
                        <a:gdLst>
                          <a:gd name="T0" fmla="*/ 1052 w 1060"/>
                          <a:gd name="T1" fmla="*/ 216 h 1312"/>
                          <a:gd name="T2" fmla="*/ 1060 w 1060"/>
                          <a:gd name="T3" fmla="*/ 172 h 1312"/>
                          <a:gd name="T4" fmla="*/ 1016 w 1060"/>
                          <a:gd name="T5" fmla="*/ 32 h 1312"/>
                          <a:gd name="T6" fmla="*/ 904 w 1060"/>
                          <a:gd name="T7" fmla="*/ 32 h 1312"/>
                          <a:gd name="T8" fmla="*/ 856 w 1060"/>
                          <a:gd name="T9" fmla="*/ 80 h 1312"/>
                          <a:gd name="T10" fmla="*/ 812 w 1060"/>
                          <a:gd name="T11" fmla="*/ 112 h 1312"/>
                          <a:gd name="T12" fmla="*/ 696 w 1060"/>
                          <a:gd name="T13" fmla="*/ 92 h 1312"/>
                          <a:gd name="T14" fmla="*/ 628 w 1060"/>
                          <a:gd name="T15" fmla="*/ 92 h 1312"/>
                          <a:gd name="T16" fmla="*/ 604 w 1060"/>
                          <a:gd name="T17" fmla="*/ 12 h 1312"/>
                          <a:gd name="T18" fmla="*/ 560 w 1060"/>
                          <a:gd name="T19" fmla="*/ 44 h 1312"/>
                          <a:gd name="T20" fmla="*/ 444 w 1060"/>
                          <a:gd name="T21" fmla="*/ 192 h 1312"/>
                          <a:gd name="T22" fmla="*/ 388 w 1060"/>
                          <a:gd name="T23" fmla="*/ 240 h 1312"/>
                          <a:gd name="T24" fmla="*/ 388 w 1060"/>
                          <a:gd name="T25" fmla="*/ 284 h 1312"/>
                          <a:gd name="T26" fmla="*/ 296 w 1060"/>
                          <a:gd name="T27" fmla="*/ 352 h 1312"/>
                          <a:gd name="T28" fmla="*/ 296 w 1060"/>
                          <a:gd name="T29" fmla="*/ 456 h 1312"/>
                          <a:gd name="T30" fmla="*/ 240 w 1060"/>
                          <a:gd name="T31" fmla="*/ 536 h 1312"/>
                          <a:gd name="T32" fmla="*/ 216 w 1060"/>
                          <a:gd name="T33" fmla="*/ 604 h 1312"/>
                          <a:gd name="T34" fmla="*/ 184 w 1060"/>
                          <a:gd name="T35" fmla="*/ 672 h 1312"/>
                          <a:gd name="T36" fmla="*/ 80 w 1060"/>
                          <a:gd name="T37" fmla="*/ 720 h 1312"/>
                          <a:gd name="T38" fmla="*/ 12 w 1060"/>
                          <a:gd name="T39" fmla="*/ 752 h 1312"/>
                          <a:gd name="T40" fmla="*/ 36 w 1060"/>
                          <a:gd name="T41" fmla="*/ 800 h 1312"/>
                          <a:gd name="T42" fmla="*/ 80 w 1060"/>
                          <a:gd name="T43" fmla="*/ 844 h 1312"/>
                          <a:gd name="T44" fmla="*/ 80 w 1060"/>
                          <a:gd name="T45" fmla="*/ 960 h 1312"/>
                          <a:gd name="T46" fmla="*/ 104 w 1060"/>
                          <a:gd name="T47" fmla="*/ 1004 h 1312"/>
                          <a:gd name="T48" fmla="*/ 104 w 1060"/>
                          <a:gd name="T49" fmla="*/ 1096 h 1312"/>
                          <a:gd name="T50" fmla="*/ 92 w 1060"/>
                          <a:gd name="T51" fmla="*/ 1140 h 1312"/>
                          <a:gd name="T52" fmla="*/ 56 w 1060"/>
                          <a:gd name="T53" fmla="*/ 1200 h 1312"/>
                          <a:gd name="T54" fmla="*/ 36 w 1060"/>
                          <a:gd name="T55" fmla="*/ 1244 h 1312"/>
                          <a:gd name="T56" fmla="*/ 104 w 1060"/>
                          <a:gd name="T57" fmla="*/ 1280 h 1312"/>
                          <a:gd name="T58" fmla="*/ 196 w 1060"/>
                          <a:gd name="T59" fmla="*/ 1312 h 1312"/>
                          <a:gd name="T60" fmla="*/ 320 w 1060"/>
                          <a:gd name="T61" fmla="*/ 1280 h 1312"/>
                          <a:gd name="T62" fmla="*/ 436 w 1060"/>
                          <a:gd name="T63" fmla="*/ 1232 h 1312"/>
                          <a:gd name="T64" fmla="*/ 456 w 1060"/>
                          <a:gd name="T65" fmla="*/ 1164 h 1312"/>
                          <a:gd name="T66" fmla="*/ 504 w 1060"/>
                          <a:gd name="T67" fmla="*/ 1084 h 1312"/>
                          <a:gd name="T68" fmla="*/ 524 w 1060"/>
                          <a:gd name="T69" fmla="*/ 992 h 1312"/>
                          <a:gd name="T70" fmla="*/ 548 w 1060"/>
                          <a:gd name="T71" fmla="*/ 924 h 1312"/>
                          <a:gd name="T72" fmla="*/ 616 w 1060"/>
                          <a:gd name="T73" fmla="*/ 880 h 1312"/>
                          <a:gd name="T74" fmla="*/ 664 w 1060"/>
                          <a:gd name="T75" fmla="*/ 844 h 1312"/>
                          <a:gd name="T76" fmla="*/ 744 w 1060"/>
                          <a:gd name="T77" fmla="*/ 892 h 1312"/>
                          <a:gd name="T78" fmla="*/ 824 w 1060"/>
                          <a:gd name="T79" fmla="*/ 900 h 1312"/>
                          <a:gd name="T80" fmla="*/ 904 w 1060"/>
                          <a:gd name="T81" fmla="*/ 924 h 1312"/>
                          <a:gd name="T82" fmla="*/ 868 w 1060"/>
                          <a:gd name="T83" fmla="*/ 820 h 1312"/>
                          <a:gd name="T84" fmla="*/ 868 w 1060"/>
                          <a:gd name="T85" fmla="*/ 720 h 1312"/>
                          <a:gd name="T86" fmla="*/ 904 w 1060"/>
                          <a:gd name="T87" fmla="*/ 684 h 1312"/>
                          <a:gd name="T88" fmla="*/ 924 w 1060"/>
                          <a:gd name="T89" fmla="*/ 604 h 1312"/>
                          <a:gd name="T90" fmla="*/ 904 w 1060"/>
                          <a:gd name="T91" fmla="*/ 492 h 1312"/>
                          <a:gd name="T92" fmla="*/ 812 w 1060"/>
                          <a:gd name="T93" fmla="*/ 420 h 1312"/>
                          <a:gd name="T94" fmla="*/ 856 w 1060"/>
                          <a:gd name="T95" fmla="*/ 340 h 1312"/>
                          <a:gd name="T96" fmla="*/ 948 w 1060"/>
                          <a:gd name="T97" fmla="*/ 284 h 13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</a:cxnLst>
                        <a:rect l="0" t="0" r="r" b="b"/>
                        <a:pathLst>
                          <a:path w="1060" h="1312">
                            <a:moveTo>
                              <a:pt x="1040" y="240"/>
                            </a:moveTo>
                            <a:lnTo>
                              <a:pt x="1040" y="228"/>
                            </a:lnTo>
                            <a:lnTo>
                              <a:pt x="1052" y="228"/>
                            </a:lnTo>
                            <a:lnTo>
                              <a:pt x="1052" y="216"/>
                            </a:lnTo>
                            <a:lnTo>
                              <a:pt x="1052" y="204"/>
                            </a:lnTo>
                            <a:lnTo>
                              <a:pt x="1052" y="192"/>
                            </a:lnTo>
                            <a:lnTo>
                              <a:pt x="1060" y="180"/>
                            </a:lnTo>
                            <a:lnTo>
                              <a:pt x="1060" y="172"/>
                            </a:lnTo>
                            <a:lnTo>
                              <a:pt x="1040" y="148"/>
                            </a:lnTo>
                            <a:lnTo>
                              <a:pt x="1016" y="112"/>
                            </a:lnTo>
                            <a:lnTo>
                              <a:pt x="1028" y="56"/>
                            </a:lnTo>
                            <a:lnTo>
                              <a:pt x="1016" y="32"/>
                            </a:lnTo>
                            <a:lnTo>
                              <a:pt x="1004" y="20"/>
                            </a:lnTo>
                            <a:lnTo>
                              <a:pt x="948" y="20"/>
                            </a:lnTo>
                            <a:lnTo>
                              <a:pt x="924" y="20"/>
                            </a:lnTo>
                            <a:lnTo>
                              <a:pt x="904" y="32"/>
                            </a:lnTo>
                            <a:lnTo>
                              <a:pt x="892" y="44"/>
                            </a:lnTo>
                            <a:lnTo>
                              <a:pt x="880" y="56"/>
                            </a:lnTo>
                            <a:lnTo>
                              <a:pt x="868" y="80"/>
                            </a:lnTo>
                            <a:lnTo>
                              <a:pt x="856" y="80"/>
                            </a:lnTo>
                            <a:lnTo>
                              <a:pt x="844" y="68"/>
                            </a:lnTo>
                            <a:lnTo>
                              <a:pt x="824" y="80"/>
                            </a:lnTo>
                            <a:lnTo>
                              <a:pt x="824" y="112"/>
                            </a:lnTo>
                            <a:lnTo>
                              <a:pt x="812" y="112"/>
                            </a:lnTo>
                            <a:lnTo>
                              <a:pt x="788" y="100"/>
                            </a:lnTo>
                            <a:lnTo>
                              <a:pt x="776" y="92"/>
                            </a:lnTo>
                            <a:lnTo>
                              <a:pt x="744" y="92"/>
                            </a:lnTo>
                            <a:lnTo>
                              <a:pt x="696" y="92"/>
                            </a:lnTo>
                            <a:lnTo>
                              <a:pt x="684" y="100"/>
                            </a:lnTo>
                            <a:lnTo>
                              <a:pt x="672" y="112"/>
                            </a:lnTo>
                            <a:lnTo>
                              <a:pt x="640" y="100"/>
                            </a:lnTo>
                            <a:lnTo>
                              <a:pt x="628" y="92"/>
                            </a:lnTo>
                            <a:lnTo>
                              <a:pt x="652" y="68"/>
                            </a:lnTo>
                            <a:lnTo>
                              <a:pt x="652" y="44"/>
                            </a:lnTo>
                            <a:lnTo>
                              <a:pt x="628" y="32"/>
                            </a:lnTo>
                            <a:lnTo>
                              <a:pt x="604" y="12"/>
                            </a:lnTo>
                            <a:lnTo>
                              <a:pt x="572" y="0"/>
                            </a:lnTo>
                            <a:lnTo>
                              <a:pt x="560" y="12"/>
                            </a:lnTo>
                            <a:lnTo>
                              <a:pt x="560" y="32"/>
                            </a:lnTo>
                            <a:lnTo>
                              <a:pt x="560" y="44"/>
                            </a:lnTo>
                            <a:lnTo>
                              <a:pt x="524" y="68"/>
                            </a:lnTo>
                            <a:lnTo>
                              <a:pt x="468" y="100"/>
                            </a:lnTo>
                            <a:lnTo>
                              <a:pt x="444" y="148"/>
                            </a:lnTo>
                            <a:lnTo>
                              <a:pt x="444" y="192"/>
                            </a:lnTo>
                            <a:lnTo>
                              <a:pt x="424" y="228"/>
                            </a:lnTo>
                            <a:lnTo>
                              <a:pt x="424" y="240"/>
                            </a:lnTo>
                            <a:lnTo>
                              <a:pt x="412" y="240"/>
                            </a:lnTo>
                            <a:lnTo>
                              <a:pt x="388" y="240"/>
                            </a:lnTo>
                            <a:lnTo>
                              <a:pt x="388" y="252"/>
                            </a:lnTo>
                            <a:lnTo>
                              <a:pt x="388" y="260"/>
                            </a:lnTo>
                            <a:lnTo>
                              <a:pt x="388" y="272"/>
                            </a:lnTo>
                            <a:lnTo>
                              <a:pt x="388" y="284"/>
                            </a:lnTo>
                            <a:lnTo>
                              <a:pt x="356" y="296"/>
                            </a:lnTo>
                            <a:lnTo>
                              <a:pt x="344" y="308"/>
                            </a:lnTo>
                            <a:lnTo>
                              <a:pt x="332" y="340"/>
                            </a:lnTo>
                            <a:lnTo>
                              <a:pt x="296" y="352"/>
                            </a:lnTo>
                            <a:lnTo>
                              <a:pt x="284" y="364"/>
                            </a:lnTo>
                            <a:lnTo>
                              <a:pt x="296" y="388"/>
                            </a:lnTo>
                            <a:lnTo>
                              <a:pt x="296" y="420"/>
                            </a:lnTo>
                            <a:lnTo>
                              <a:pt x="296" y="456"/>
                            </a:lnTo>
                            <a:lnTo>
                              <a:pt x="264" y="480"/>
                            </a:lnTo>
                            <a:lnTo>
                              <a:pt x="228" y="500"/>
                            </a:lnTo>
                            <a:lnTo>
                              <a:pt x="228" y="512"/>
                            </a:lnTo>
                            <a:lnTo>
                              <a:pt x="240" y="536"/>
                            </a:lnTo>
                            <a:lnTo>
                              <a:pt x="228" y="560"/>
                            </a:lnTo>
                            <a:lnTo>
                              <a:pt x="208" y="572"/>
                            </a:lnTo>
                            <a:lnTo>
                              <a:pt x="208" y="592"/>
                            </a:lnTo>
                            <a:lnTo>
                              <a:pt x="216" y="604"/>
                            </a:lnTo>
                            <a:lnTo>
                              <a:pt x="228" y="616"/>
                            </a:lnTo>
                            <a:lnTo>
                              <a:pt x="228" y="640"/>
                            </a:lnTo>
                            <a:lnTo>
                              <a:pt x="216" y="660"/>
                            </a:lnTo>
                            <a:lnTo>
                              <a:pt x="184" y="672"/>
                            </a:lnTo>
                            <a:lnTo>
                              <a:pt x="148" y="696"/>
                            </a:lnTo>
                            <a:lnTo>
                              <a:pt x="116" y="720"/>
                            </a:lnTo>
                            <a:lnTo>
                              <a:pt x="104" y="732"/>
                            </a:lnTo>
                            <a:lnTo>
                              <a:pt x="80" y="720"/>
                            </a:lnTo>
                            <a:lnTo>
                              <a:pt x="56" y="720"/>
                            </a:lnTo>
                            <a:lnTo>
                              <a:pt x="48" y="740"/>
                            </a:lnTo>
                            <a:lnTo>
                              <a:pt x="24" y="752"/>
                            </a:lnTo>
                            <a:lnTo>
                              <a:pt x="12" y="752"/>
                            </a:lnTo>
                            <a:lnTo>
                              <a:pt x="0" y="776"/>
                            </a:lnTo>
                            <a:lnTo>
                              <a:pt x="12" y="788"/>
                            </a:lnTo>
                            <a:lnTo>
                              <a:pt x="12" y="800"/>
                            </a:lnTo>
                            <a:lnTo>
                              <a:pt x="36" y="800"/>
                            </a:lnTo>
                            <a:lnTo>
                              <a:pt x="48" y="812"/>
                            </a:lnTo>
                            <a:lnTo>
                              <a:pt x="56" y="820"/>
                            </a:lnTo>
                            <a:lnTo>
                              <a:pt x="68" y="832"/>
                            </a:lnTo>
                            <a:lnTo>
                              <a:pt x="80" y="844"/>
                            </a:lnTo>
                            <a:lnTo>
                              <a:pt x="92" y="892"/>
                            </a:lnTo>
                            <a:lnTo>
                              <a:pt x="104" y="924"/>
                            </a:lnTo>
                            <a:lnTo>
                              <a:pt x="104" y="948"/>
                            </a:lnTo>
                            <a:lnTo>
                              <a:pt x="80" y="960"/>
                            </a:lnTo>
                            <a:lnTo>
                              <a:pt x="80" y="972"/>
                            </a:lnTo>
                            <a:lnTo>
                              <a:pt x="92" y="980"/>
                            </a:lnTo>
                            <a:lnTo>
                              <a:pt x="104" y="980"/>
                            </a:lnTo>
                            <a:lnTo>
                              <a:pt x="104" y="1004"/>
                            </a:lnTo>
                            <a:lnTo>
                              <a:pt x="116" y="1016"/>
                            </a:lnTo>
                            <a:lnTo>
                              <a:pt x="128" y="1052"/>
                            </a:lnTo>
                            <a:lnTo>
                              <a:pt x="128" y="1084"/>
                            </a:lnTo>
                            <a:lnTo>
                              <a:pt x="104" y="1096"/>
                            </a:lnTo>
                            <a:lnTo>
                              <a:pt x="104" y="1108"/>
                            </a:lnTo>
                            <a:lnTo>
                              <a:pt x="116" y="1140"/>
                            </a:lnTo>
                            <a:lnTo>
                              <a:pt x="104" y="1152"/>
                            </a:lnTo>
                            <a:lnTo>
                              <a:pt x="92" y="1140"/>
                            </a:lnTo>
                            <a:lnTo>
                              <a:pt x="80" y="1140"/>
                            </a:lnTo>
                            <a:lnTo>
                              <a:pt x="68" y="1140"/>
                            </a:lnTo>
                            <a:lnTo>
                              <a:pt x="68" y="1176"/>
                            </a:lnTo>
                            <a:lnTo>
                              <a:pt x="56" y="1200"/>
                            </a:lnTo>
                            <a:lnTo>
                              <a:pt x="48" y="1200"/>
                            </a:lnTo>
                            <a:lnTo>
                              <a:pt x="48" y="1212"/>
                            </a:lnTo>
                            <a:lnTo>
                              <a:pt x="48" y="1232"/>
                            </a:lnTo>
                            <a:lnTo>
                              <a:pt x="36" y="1244"/>
                            </a:lnTo>
                            <a:lnTo>
                              <a:pt x="36" y="1256"/>
                            </a:lnTo>
                            <a:lnTo>
                              <a:pt x="48" y="1292"/>
                            </a:lnTo>
                            <a:lnTo>
                              <a:pt x="68" y="1292"/>
                            </a:lnTo>
                            <a:lnTo>
                              <a:pt x="104" y="1280"/>
                            </a:lnTo>
                            <a:lnTo>
                              <a:pt x="136" y="1292"/>
                            </a:lnTo>
                            <a:lnTo>
                              <a:pt x="160" y="1300"/>
                            </a:lnTo>
                            <a:lnTo>
                              <a:pt x="172" y="1312"/>
                            </a:lnTo>
                            <a:lnTo>
                              <a:pt x="196" y="1312"/>
                            </a:lnTo>
                            <a:lnTo>
                              <a:pt x="216" y="1312"/>
                            </a:lnTo>
                            <a:lnTo>
                              <a:pt x="240" y="1300"/>
                            </a:lnTo>
                            <a:lnTo>
                              <a:pt x="276" y="1292"/>
                            </a:lnTo>
                            <a:lnTo>
                              <a:pt x="320" y="1280"/>
                            </a:lnTo>
                            <a:lnTo>
                              <a:pt x="344" y="1268"/>
                            </a:lnTo>
                            <a:lnTo>
                              <a:pt x="364" y="1256"/>
                            </a:lnTo>
                            <a:lnTo>
                              <a:pt x="400" y="1256"/>
                            </a:lnTo>
                            <a:lnTo>
                              <a:pt x="436" y="1232"/>
                            </a:lnTo>
                            <a:lnTo>
                              <a:pt x="436" y="1212"/>
                            </a:lnTo>
                            <a:lnTo>
                              <a:pt x="424" y="1188"/>
                            </a:lnTo>
                            <a:lnTo>
                              <a:pt x="444" y="1176"/>
                            </a:lnTo>
                            <a:lnTo>
                              <a:pt x="456" y="1164"/>
                            </a:lnTo>
                            <a:lnTo>
                              <a:pt x="468" y="1096"/>
                            </a:lnTo>
                            <a:lnTo>
                              <a:pt x="468" y="1084"/>
                            </a:lnTo>
                            <a:lnTo>
                              <a:pt x="492" y="1084"/>
                            </a:lnTo>
                            <a:lnTo>
                              <a:pt x="504" y="1084"/>
                            </a:lnTo>
                            <a:lnTo>
                              <a:pt x="524" y="1060"/>
                            </a:lnTo>
                            <a:lnTo>
                              <a:pt x="524" y="1028"/>
                            </a:lnTo>
                            <a:lnTo>
                              <a:pt x="524" y="1004"/>
                            </a:lnTo>
                            <a:lnTo>
                              <a:pt x="524" y="992"/>
                            </a:lnTo>
                            <a:lnTo>
                              <a:pt x="536" y="980"/>
                            </a:lnTo>
                            <a:lnTo>
                              <a:pt x="548" y="960"/>
                            </a:lnTo>
                            <a:lnTo>
                              <a:pt x="536" y="948"/>
                            </a:lnTo>
                            <a:lnTo>
                              <a:pt x="548" y="924"/>
                            </a:lnTo>
                            <a:lnTo>
                              <a:pt x="560" y="900"/>
                            </a:lnTo>
                            <a:lnTo>
                              <a:pt x="584" y="880"/>
                            </a:lnTo>
                            <a:lnTo>
                              <a:pt x="596" y="880"/>
                            </a:lnTo>
                            <a:lnTo>
                              <a:pt x="616" y="880"/>
                            </a:lnTo>
                            <a:lnTo>
                              <a:pt x="616" y="892"/>
                            </a:lnTo>
                            <a:lnTo>
                              <a:pt x="628" y="880"/>
                            </a:lnTo>
                            <a:lnTo>
                              <a:pt x="640" y="868"/>
                            </a:lnTo>
                            <a:lnTo>
                              <a:pt x="664" y="844"/>
                            </a:lnTo>
                            <a:lnTo>
                              <a:pt x="684" y="832"/>
                            </a:lnTo>
                            <a:lnTo>
                              <a:pt x="708" y="832"/>
                            </a:lnTo>
                            <a:lnTo>
                              <a:pt x="732" y="868"/>
                            </a:lnTo>
                            <a:lnTo>
                              <a:pt x="744" y="892"/>
                            </a:lnTo>
                            <a:lnTo>
                              <a:pt x="752" y="892"/>
                            </a:lnTo>
                            <a:lnTo>
                              <a:pt x="788" y="892"/>
                            </a:lnTo>
                            <a:lnTo>
                              <a:pt x="812" y="892"/>
                            </a:lnTo>
                            <a:lnTo>
                              <a:pt x="824" y="900"/>
                            </a:lnTo>
                            <a:lnTo>
                              <a:pt x="832" y="924"/>
                            </a:lnTo>
                            <a:lnTo>
                              <a:pt x="844" y="936"/>
                            </a:lnTo>
                            <a:lnTo>
                              <a:pt x="880" y="936"/>
                            </a:lnTo>
                            <a:lnTo>
                              <a:pt x="904" y="924"/>
                            </a:lnTo>
                            <a:lnTo>
                              <a:pt x="912" y="892"/>
                            </a:lnTo>
                            <a:lnTo>
                              <a:pt x="904" y="868"/>
                            </a:lnTo>
                            <a:lnTo>
                              <a:pt x="892" y="844"/>
                            </a:lnTo>
                            <a:lnTo>
                              <a:pt x="868" y="820"/>
                            </a:lnTo>
                            <a:lnTo>
                              <a:pt x="868" y="812"/>
                            </a:lnTo>
                            <a:lnTo>
                              <a:pt x="880" y="788"/>
                            </a:lnTo>
                            <a:lnTo>
                              <a:pt x="880" y="752"/>
                            </a:lnTo>
                            <a:lnTo>
                              <a:pt x="868" y="720"/>
                            </a:lnTo>
                            <a:lnTo>
                              <a:pt x="868" y="708"/>
                            </a:lnTo>
                            <a:lnTo>
                              <a:pt x="892" y="696"/>
                            </a:lnTo>
                            <a:lnTo>
                              <a:pt x="904" y="696"/>
                            </a:lnTo>
                            <a:lnTo>
                              <a:pt x="904" y="684"/>
                            </a:lnTo>
                            <a:lnTo>
                              <a:pt x="904" y="652"/>
                            </a:lnTo>
                            <a:lnTo>
                              <a:pt x="892" y="640"/>
                            </a:lnTo>
                            <a:lnTo>
                              <a:pt x="904" y="628"/>
                            </a:lnTo>
                            <a:lnTo>
                              <a:pt x="924" y="604"/>
                            </a:lnTo>
                            <a:lnTo>
                              <a:pt x="924" y="592"/>
                            </a:lnTo>
                            <a:lnTo>
                              <a:pt x="936" y="548"/>
                            </a:lnTo>
                            <a:lnTo>
                              <a:pt x="936" y="512"/>
                            </a:lnTo>
                            <a:lnTo>
                              <a:pt x="904" y="492"/>
                            </a:lnTo>
                            <a:lnTo>
                              <a:pt x="868" y="492"/>
                            </a:lnTo>
                            <a:lnTo>
                              <a:pt x="844" y="480"/>
                            </a:lnTo>
                            <a:lnTo>
                              <a:pt x="812" y="456"/>
                            </a:lnTo>
                            <a:lnTo>
                              <a:pt x="812" y="420"/>
                            </a:lnTo>
                            <a:lnTo>
                              <a:pt x="812" y="412"/>
                            </a:lnTo>
                            <a:lnTo>
                              <a:pt x="832" y="388"/>
                            </a:lnTo>
                            <a:lnTo>
                              <a:pt x="844" y="364"/>
                            </a:lnTo>
                            <a:lnTo>
                              <a:pt x="856" y="340"/>
                            </a:lnTo>
                            <a:lnTo>
                              <a:pt x="856" y="320"/>
                            </a:lnTo>
                            <a:lnTo>
                              <a:pt x="868" y="320"/>
                            </a:lnTo>
                            <a:lnTo>
                              <a:pt x="912" y="296"/>
                            </a:lnTo>
                            <a:lnTo>
                              <a:pt x="948" y="284"/>
                            </a:lnTo>
                            <a:lnTo>
                              <a:pt x="984" y="272"/>
                            </a:lnTo>
                            <a:lnTo>
                              <a:pt x="1040" y="260"/>
                            </a:lnTo>
                            <a:lnTo>
                              <a:pt x="1040" y="240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grpSp>
                    <p:nvGrpSpPr>
                      <p:cNvPr id="157" name="Group 298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690784" y="3662368"/>
                        <a:ext cx="1071561" cy="819151"/>
                        <a:chOff x="8053" y="6436"/>
                        <a:chExt cx="1688" cy="1288"/>
                      </a:xfrm>
                      <a:grpFill/>
                    </p:grpSpPr>
                    <p:sp>
                      <p:nvSpPr>
                        <p:cNvPr id="158" name="Freeform 298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601" y="6448"/>
                          <a:ext cx="296" cy="376"/>
                        </a:xfrm>
                        <a:custGeom>
                          <a:avLst/>
                          <a:gdLst>
                            <a:gd name="T0" fmla="*/ 296 w 296"/>
                            <a:gd name="T1" fmla="*/ 0 h 376"/>
                            <a:gd name="T2" fmla="*/ 272 w 296"/>
                            <a:gd name="T3" fmla="*/ 0 h 376"/>
                            <a:gd name="T4" fmla="*/ 252 w 296"/>
                            <a:gd name="T5" fmla="*/ 0 h 376"/>
                            <a:gd name="T6" fmla="*/ 240 w 296"/>
                            <a:gd name="T7" fmla="*/ 20 h 376"/>
                            <a:gd name="T8" fmla="*/ 228 w 296"/>
                            <a:gd name="T9" fmla="*/ 32 h 376"/>
                            <a:gd name="T10" fmla="*/ 204 w 296"/>
                            <a:gd name="T11" fmla="*/ 44 h 376"/>
                            <a:gd name="T12" fmla="*/ 180 w 296"/>
                            <a:gd name="T13" fmla="*/ 56 h 376"/>
                            <a:gd name="T14" fmla="*/ 160 w 296"/>
                            <a:gd name="T15" fmla="*/ 76 h 376"/>
                            <a:gd name="T16" fmla="*/ 136 w 296"/>
                            <a:gd name="T17" fmla="*/ 88 h 376"/>
                            <a:gd name="T18" fmla="*/ 124 w 296"/>
                            <a:gd name="T19" fmla="*/ 88 h 376"/>
                            <a:gd name="T20" fmla="*/ 112 w 296"/>
                            <a:gd name="T21" fmla="*/ 112 h 376"/>
                            <a:gd name="T22" fmla="*/ 92 w 296"/>
                            <a:gd name="T23" fmla="*/ 136 h 376"/>
                            <a:gd name="T24" fmla="*/ 80 w 296"/>
                            <a:gd name="T25" fmla="*/ 148 h 376"/>
                            <a:gd name="T26" fmla="*/ 68 w 296"/>
                            <a:gd name="T27" fmla="*/ 156 h 376"/>
                            <a:gd name="T28" fmla="*/ 56 w 296"/>
                            <a:gd name="T29" fmla="*/ 180 h 376"/>
                            <a:gd name="T30" fmla="*/ 56 w 296"/>
                            <a:gd name="T31" fmla="*/ 192 h 376"/>
                            <a:gd name="T32" fmla="*/ 44 w 296"/>
                            <a:gd name="T33" fmla="*/ 204 h 376"/>
                            <a:gd name="T34" fmla="*/ 44 w 296"/>
                            <a:gd name="T35" fmla="*/ 228 h 376"/>
                            <a:gd name="T36" fmla="*/ 56 w 296"/>
                            <a:gd name="T37" fmla="*/ 248 h 376"/>
                            <a:gd name="T38" fmla="*/ 56 w 296"/>
                            <a:gd name="T39" fmla="*/ 228 h 376"/>
                            <a:gd name="T40" fmla="*/ 80 w 296"/>
                            <a:gd name="T41" fmla="*/ 216 h 376"/>
                            <a:gd name="T42" fmla="*/ 92 w 296"/>
                            <a:gd name="T43" fmla="*/ 228 h 376"/>
                            <a:gd name="T44" fmla="*/ 112 w 296"/>
                            <a:gd name="T45" fmla="*/ 248 h 376"/>
                            <a:gd name="T46" fmla="*/ 100 w 296"/>
                            <a:gd name="T47" fmla="*/ 272 h 376"/>
                            <a:gd name="T48" fmla="*/ 80 w 296"/>
                            <a:gd name="T49" fmla="*/ 284 h 376"/>
                            <a:gd name="T50" fmla="*/ 68 w 296"/>
                            <a:gd name="T51" fmla="*/ 296 h 376"/>
                            <a:gd name="T52" fmla="*/ 56 w 296"/>
                            <a:gd name="T53" fmla="*/ 316 h 376"/>
                            <a:gd name="T54" fmla="*/ 44 w 296"/>
                            <a:gd name="T55" fmla="*/ 328 h 376"/>
                            <a:gd name="T56" fmla="*/ 32 w 296"/>
                            <a:gd name="T57" fmla="*/ 340 h 376"/>
                            <a:gd name="T58" fmla="*/ 12 w 296"/>
                            <a:gd name="T59" fmla="*/ 340 h 376"/>
                            <a:gd name="T60" fmla="*/ 0 w 296"/>
                            <a:gd name="T61" fmla="*/ 352 h 376"/>
                            <a:gd name="T62" fmla="*/ 12 w 296"/>
                            <a:gd name="T63" fmla="*/ 364 h 376"/>
                            <a:gd name="T64" fmla="*/ 24 w 296"/>
                            <a:gd name="T65" fmla="*/ 376 h 376"/>
                            <a:gd name="T66" fmla="*/ 68 w 296"/>
                            <a:gd name="T67" fmla="*/ 364 h 376"/>
                            <a:gd name="T68" fmla="*/ 100 w 296"/>
                            <a:gd name="T69" fmla="*/ 364 h 376"/>
                            <a:gd name="T70" fmla="*/ 136 w 296"/>
                            <a:gd name="T71" fmla="*/ 352 h 376"/>
                            <a:gd name="T72" fmla="*/ 172 w 296"/>
                            <a:gd name="T73" fmla="*/ 340 h 376"/>
                            <a:gd name="T74" fmla="*/ 192 w 296"/>
                            <a:gd name="T75" fmla="*/ 308 h 376"/>
                            <a:gd name="T76" fmla="*/ 240 w 296"/>
                            <a:gd name="T77" fmla="*/ 260 h 376"/>
                            <a:gd name="T78" fmla="*/ 260 w 296"/>
                            <a:gd name="T79" fmla="*/ 236 h 376"/>
                            <a:gd name="T80" fmla="*/ 272 w 296"/>
                            <a:gd name="T81" fmla="*/ 216 h 376"/>
                            <a:gd name="T82" fmla="*/ 260 w 296"/>
                            <a:gd name="T83" fmla="*/ 216 h 376"/>
                            <a:gd name="T84" fmla="*/ 252 w 296"/>
                            <a:gd name="T85" fmla="*/ 204 h 376"/>
                            <a:gd name="T86" fmla="*/ 228 w 296"/>
                            <a:gd name="T87" fmla="*/ 204 h 376"/>
                            <a:gd name="T88" fmla="*/ 216 w 296"/>
                            <a:gd name="T89" fmla="*/ 204 h 376"/>
                            <a:gd name="T90" fmla="*/ 204 w 296"/>
                            <a:gd name="T91" fmla="*/ 192 h 376"/>
                            <a:gd name="T92" fmla="*/ 192 w 296"/>
                            <a:gd name="T93" fmla="*/ 168 h 376"/>
                            <a:gd name="T94" fmla="*/ 216 w 296"/>
                            <a:gd name="T95" fmla="*/ 136 h 376"/>
                            <a:gd name="T96" fmla="*/ 252 w 296"/>
                            <a:gd name="T97" fmla="*/ 112 h 376"/>
                            <a:gd name="T98" fmla="*/ 272 w 296"/>
                            <a:gd name="T99" fmla="*/ 76 h 376"/>
                            <a:gd name="T100" fmla="*/ 284 w 296"/>
                            <a:gd name="T101" fmla="*/ 32 h 376"/>
                            <a:gd name="T102" fmla="*/ 284 w 296"/>
                            <a:gd name="T103" fmla="*/ 20 h 376"/>
                            <a:gd name="T104" fmla="*/ 296 w 296"/>
                            <a:gd name="T105" fmla="*/ 0 h 376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  <a:cxn ang="0">
                              <a:pos x="T84" y="T85"/>
                            </a:cxn>
                            <a:cxn ang="0">
                              <a:pos x="T86" y="T87"/>
                            </a:cxn>
                            <a:cxn ang="0">
                              <a:pos x="T88" y="T89"/>
                            </a:cxn>
                            <a:cxn ang="0">
                              <a:pos x="T90" y="T91"/>
                            </a:cxn>
                            <a:cxn ang="0">
                              <a:pos x="T92" y="T93"/>
                            </a:cxn>
                            <a:cxn ang="0">
                              <a:pos x="T94" y="T95"/>
                            </a:cxn>
                            <a:cxn ang="0">
                              <a:pos x="T96" y="T97"/>
                            </a:cxn>
                            <a:cxn ang="0">
                              <a:pos x="T98" y="T99"/>
                            </a:cxn>
                            <a:cxn ang="0">
                              <a:pos x="T100" y="T101"/>
                            </a:cxn>
                            <a:cxn ang="0">
                              <a:pos x="T102" y="T103"/>
                            </a:cxn>
                            <a:cxn ang="0">
                              <a:pos x="T104" y="T105"/>
                            </a:cxn>
                          </a:cxnLst>
                          <a:rect l="0" t="0" r="r" b="b"/>
                          <a:pathLst>
                            <a:path w="296" h="376">
                              <a:moveTo>
                                <a:pt x="296" y="0"/>
                              </a:moveTo>
                              <a:lnTo>
                                <a:pt x="272" y="0"/>
                              </a:lnTo>
                              <a:lnTo>
                                <a:pt x="252" y="0"/>
                              </a:lnTo>
                              <a:lnTo>
                                <a:pt x="240" y="20"/>
                              </a:lnTo>
                              <a:lnTo>
                                <a:pt x="228" y="32"/>
                              </a:lnTo>
                              <a:lnTo>
                                <a:pt x="204" y="44"/>
                              </a:lnTo>
                              <a:lnTo>
                                <a:pt x="180" y="56"/>
                              </a:lnTo>
                              <a:lnTo>
                                <a:pt x="160" y="76"/>
                              </a:lnTo>
                              <a:lnTo>
                                <a:pt x="136" y="88"/>
                              </a:lnTo>
                              <a:lnTo>
                                <a:pt x="124" y="88"/>
                              </a:lnTo>
                              <a:lnTo>
                                <a:pt x="112" y="112"/>
                              </a:lnTo>
                              <a:lnTo>
                                <a:pt x="92" y="136"/>
                              </a:lnTo>
                              <a:lnTo>
                                <a:pt x="80" y="148"/>
                              </a:lnTo>
                              <a:lnTo>
                                <a:pt x="68" y="156"/>
                              </a:lnTo>
                              <a:lnTo>
                                <a:pt x="56" y="180"/>
                              </a:lnTo>
                              <a:lnTo>
                                <a:pt x="56" y="192"/>
                              </a:lnTo>
                              <a:lnTo>
                                <a:pt x="44" y="204"/>
                              </a:lnTo>
                              <a:lnTo>
                                <a:pt x="44" y="228"/>
                              </a:lnTo>
                              <a:lnTo>
                                <a:pt x="56" y="248"/>
                              </a:lnTo>
                              <a:lnTo>
                                <a:pt x="56" y="228"/>
                              </a:lnTo>
                              <a:lnTo>
                                <a:pt x="80" y="216"/>
                              </a:lnTo>
                              <a:lnTo>
                                <a:pt x="92" y="228"/>
                              </a:lnTo>
                              <a:lnTo>
                                <a:pt x="112" y="248"/>
                              </a:lnTo>
                              <a:lnTo>
                                <a:pt x="100" y="272"/>
                              </a:lnTo>
                              <a:lnTo>
                                <a:pt x="80" y="284"/>
                              </a:lnTo>
                              <a:lnTo>
                                <a:pt x="68" y="296"/>
                              </a:lnTo>
                              <a:lnTo>
                                <a:pt x="56" y="316"/>
                              </a:lnTo>
                              <a:lnTo>
                                <a:pt x="44" y="328"/>
                              </a:lnTo>
                              <a:lnTo>
                                <a:pt x="32" y="340"/>
                              </a:lnTo>
                              <a:lnTo>
                                <a:pt x="12" y="340"/>
                              </a:lnTo>
                              <a:lnTo>
                                <a:pt x="0" y="352"/>
                              </a:lnTo>
                              <a:lnTo>
                                <a:pt x="12" y="364"/>
                              </a:lnTo>
                              <a:lnTo>
                                <a:pt x="24" y="376"/>
                              </a:lnTo>
                              <a:lnTo>
                                <a:pt x="68" y="364"/>
                              </a:lnTo>
                              <a:lnTo>
                                <a:pt x="100" y="364"/>
                              </a:lnTo>
                              <a:lnTo>
                                <a:pt x="136" y="352"/>
                              </a:lnTo>
                              <a:lnTo>
                                <a:pt x="172" y="340"/>
                              </a:lnTo>
                              <a:lnTo>
                                <a:pt x="192" y="308"/>
                              </a:lnTo>
                              <a:lnTo>
                                <a:pt x="240" y="260"/>
                              </a:lnTo>
                              <a:lnTo>
                                <a:pt x="260" y="236"/>
                              </a:lnTo>
                              <a:lnTo>
                                <a:pt x="272" y="216"/>
                              </a:lnTo>
                              <a:lnTo>
                                <a:pt x="260" y="216"/>
                              </a:lnTo>
                              <a:lnTo>
                                <a:pt x="252" y="204"/>
                              </a:lnTo>
                              <a:lnTo>
                                <a:pt x="228" y="204"/>
                              </a:lnTo>
                              <a:lnTo>
                                <a:pt x="216" y="204"/>
                              </a:lnTo>
                              <a:lnTo>
                                <a:pt x="204" y="192"/>
                              </a:lnTo>
                              <a:lnTo>
                                <a:pt x="192" y="168"/>
                              </a:lnTo>
                              <a:lnTo>
                                <a:pt x="216" y="136"/>
                              </a:lnTo>
                              <a:lnTo>
                                <a:pt x="252" y="112"/>
                              </a:lnTo>
                              <a:lnTo>
                                <a:pt x="272" y="76"/>
                              </a:lnTo>
                              <a:lnTo>
                                <a:pt x="284" y="32"/>
                              </a:lnTo>
                              <a:lnTo>
                                <a:pt x="284" y="20"/>
                              </a:lnTo>
                              <a:lnTo>
                                <a:pt x="296" y="0"/>
                              </a:lnTo>
                              <a:close/>
                            </a:path>
                          </a:pathLst>
                        </a:custGeom>
                        <a:grpFill/>
                        <a:ln w="6350" cmpd="sng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anchor="b"/>
                        <a:lstStyle>
                          <a:defPPr>
                            <a:defRPr lang="ja-JP"/>
                          </a:defPPr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defRPr/>
                          </a:pPr>
                          <a:endParaRPr lang="ja-JP" altLang="en-US" sz="1400">
                            <a:ea typeface="ＭＳ Ｐゴシック" charset="-128"/>
                          </a:endParaRPr>
                        </a:p>
                      </p:txBody>
                    </p:sp>
                    <p:sp>
                      <p:nvSpPr>
                        <p:cNvPr id="159" name="Freeform 298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8053" y="6436"/>
                          <a:ext cx="1688" cy="1288"/>
                        </a:xfrm>
                        <a:custGeom>
                          <a:avLst/>
                          <a:gdLst>
                            <a:gd name="T0" fmla="*/ 1060 w 1688"/>
                            <a:gd name="T1" fmla="*/ 1028 h 1288"/>
                            <a:gd name="T2" fmla="*/ 1048 w 1688"/>
                            <a:gd name="T3" fmla="*/ 948 h 1288"/>
                            <a:gd name="T4" fmla="*/ 1096 w 1688"/>
                            <a:gd name="T5" fmla="*/ 888 h 1288"/>
                            <a:gd name="T6" fmla="*/ 1096 w 1688"/>
                            <a:gd name="T7" fmla="*/ 832 h 1288"/>
                            <a:gd name="T8" fmla="*/ 1188 w 1688"/>
                            <a:gd name="T9" fmla="*/ 832 h 1288"/>
                            <a:gd name="T10" fmla="*/ 1232 w 1688"/>
                            <a:gd name="T11" fmla="*/ 820 h 1288"/>
                            <a:gd name="T12" fmla="*/ 1256 w 1688"/>
                            <a:gd name="T13" fmla="*/ 800 h 1288"/>
                            <a:gd name="T14" fmla="*/ 1348 w 1688"/>
                            <a:gd name="T15" fmla="*/ 808 h 1288"/>
                            <a:gd name="T16" fmla="*/ 1368 w 1688"/>
                            <a:gd name="T17" fmla="*/ 720 h 1288"/>
                            <a:gd name="T18" fmla="*/ 1496 w 1688"/>
                            <a:gd name="T19" fmla="*/ 604 h 1288"/>
                            <a:gd name="T20" fmla="*/ 1448 w 1688"/>
                            <a:gd name="T21" fmla="*/ 524 h 1288"/>
                            <a:gd name="T22" fmla="*/ 1516 w 1688"/>
                            <a:gd name="T23" fmla="*/ 408 h 1288"/>
                            <a:gd name="T24" fmla="*/ 1552 w 1688"/>
                            <a:gd name="T25" fmla="*/ 296 h 1288"/>
                            <a:gd name="T26" fmla="*/ 1620 w 1688"/>
                            <a:gd name="T27" fmla="*/ 320 h 1288"/>
                            <a:gd name="T28" fmla="*/ 1688 w 1688"/>
                            <a:gd name="T29" fmla="*/ 260 h 1288"/>
                            <a:gd name="T30" fmla="*/ 1656 w 1688"/>
                            <a:gd name="T31" fmla="*/ 204 h 1288"/>
                            <a:gd name="T32" fmla="*/ 1596 w 1688"/>
                            <a:gd name="T33" fmla="*/ 148 h 1288"/>
                            <a:gd name="T34" fmla="*/ 1620 w 1688"/>
                            <a:gd name="T35" fmla="*/ 80 h 1288"/>
                            <a:gd name="T36" fmla="*/ 1528 w 1688"/>
                            <a:gd name="T37" fmla="*/ 0 h 1288"/>
                            <a:gd name="T38" fmla="*/ 1484 w 1688"/>
                            <a:gd name="T39" fmla="*/ 56 h 1288"/>
                            <a:gd name="T40" fmla="*/ 1404 w 1688"/>
                            <a:gd name="T41" fmla="*/ 204 h 1288"/>
                            <a:gd name="T42" fmla="*/ 1380 w 1688"/>
                            <a:gd name="T43" fmla="*/ 272 h 1288"/>
                            <a:gd name="T44" fmla="*/ 1268 w 1688"/>
                            <a:gd name="T45" fmla="*/ 376 h 1288"/>
                            <a:gd name="T46" fmla="*/ 1128 w 1688"/>
                            <a:gd name="T47" fmla="*/ 400 h 1288"/>
                            <a:gd name="T48" fmla="*/ 1060 w 1688"/>
                            <a:gd name="T49" fmla="*/ 420 h 1288"/>
                            <a:gd name="T50" fmla="*/ 912 w 1688"/>
                            <a:gd name="T51" fmla="*/ 500 h 1288"/>
                            <a:gd name="T52" fmla="*/ 844 w 1688"/>
                            <a:gd name="T53" fmla="*/ 616 h 1288"/>
                            <a:gd name="T54" fmla="*/ 740 w 1688"/>
                            <a:gd name="T55" fmla="*/ 696 h 1288"/>
                            <a:gd name="T56" fmla="*/ 684 w 1688"/>
                            <a:gd name="T57" fmla="*/ 752 h 1288"/>
                            <a:gd name="T58" fmla="*/ 524 w 1688"/>
                            <a:gd name="T59" fmla="*/ 832 h 1288"/>
                            <a:gd name="T60" fmla="*/ 388 w 1688"/>
                            <a:gd name="T61" fmla="*/ 880 h 1288"/>
                            <a:gd name="T62" fmla="*/ 332 w 1688"/>
                            <a:gd name="T63" fmla="*/ 868 h 1288"/>
                            <a:gd name="T64" fmla="*/ 252 w 1688"/>
                            <a:gd name="T65" fmla="*/ 888 h 1288"/>
                            <a:gd name="T66" fmla="*/ 0 w 1688"/>
                            <a:gd name="T67" fmla="*/ 936 h 1288"/>
                            <a:gd name="T68" fmla="*/ 56 w 1688"/>
                            <a:gd name="T69" fmla="*/ 992 h 1288"/>
                            <a:gd name="T70" fmla="*/ 44 w 1688"/>
                            <a:gd name="T71" fmla="*/ 1060 h 1288"/>
                            <a:gd name="T72" fmla="*/ 56 w 1688"/>
                            <a:gd name="T73" fmla="*/ 1120 h 1288"/>
                            <a:gd name="T74" fmla="*/ 148 w 1688"/>
                            <a:gd name="T75" fmla="*/ 1072 h 1288"/>
                            <a:gd name="T76" fmla="*/ 160 w 1688"/>
                            <a:gd name="T77" fmla="*/ 1028 h 1288"/>
                            <a:gd name="T78" fmla="*/ 240 w 1688"/>
                            <a:gd name="T79" fmla="*/ 1072 h 1288"/>
                            <a:gd name="T80" fmla="*/ 228 w 1688"/>
                            <a:gd name="T81" fmla="*/ 1128 h 1288"/>
                            <a:gd name="T82" fmla="*/ 284 w 1688"/>
                            <a:gd name="T83" fmla="*/ 1120 h 1288"/>
                            <a:gd name="T84" fmla="*/ 376 w 1688"/>
                            <a:gd name="T85" fmla="*/ 1128 h 1288"/>
                            <a:gd name="T86" fmla="*/ 412 w 1688"/>
                            <a:gd name="T87" fmla="*/ 1108 h 1288"/>
                            <a:gd name="T88" fmla="*/ 456 w 1688"/>
                            <a:gd name="T89" fmla="*/ 1108 h 1288"/>
                            <a:gd name="T90" fmla="*/ 492 w 1688"/>
                            <a:gd name="T91" fmla="*/ 1060 h 1288"/>
                            <a:gd name="T92" fmla="*/ 592 w 1688"/>
                            <a:gd name="T93" fmla="*/ 1048 h 1288"/>
                            <a:gd name="T94" fmla="*/ 604 w 1688"/>
                            <a:gd name="T95" fmla="*/ 1140 h 1288"/>
                            <a:gd name="T96" fmla="*/ 648 w 1688"/>
                            <a:gd name="T97" fmla="*/ 1208 h 1288"/>
                            <a:gd name="T98" fmla="*/ 640 w 1688"/>
                            <a:gd name="T99" fmla="*/ 1244 h 1288"/>
                            <a:gd name="T100" fmla="*/ 628 w 1688"/>
                            <a:gd name="T101" fmla="*/ 1268 h 1288"/>
                            <a:gd name="T102" fmla="*/ 684 w 1688"/>
                            <a:gd name="T103" fmla="*/ 1288 h 1288"/>
                            <a:gd name="T104" fmla="*/ 720 w 1688"/>
                            <a:gd name="T105" fmla="*/ 1256 h 1288"/>
                            <a:gd name="T106" fmla="*/ 808 w 1688"/>
                            <a:gd name="T107" fmla="*/ 1220 h 1288"/>
                            <a:gd name="T108" fmla="*/ 832 w 1688"/>
                            <a:gd name="T109" fmla="*/ 1188 h 1288"/>
                            <a:gd name="T110" fmla="*/ 900 w 1688"/>
                            <a:gd name="T111" fmla="*/ 1140 h 1288"/>
                            <a:gd name="T112" fmla="*/ 948 w 1688"/>
                            <a:gd name="T113" fmla="*/ 1108 h 1288"/>
                            <a:gd name="T114" fmla="*/ 992 w 1688"/>
                            <a:gd name="T115" fmla="*/ 1220 h 1288"/>
                            <a:gd name="T116" fmla="*/ 1036 w 1688"/>
                            <a:gd name="T117" fmla="*/ 1128 h 1288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  <a:cxn ang="0">
                              <a:pos x="T84" y="T85"/>
                            </a:cxn>
                            <a:cxn ang="0">
                              <a:pos x="T86" y="T87"/>
                            </a:cxn>
                            <a:cxn ang="0">
                              <a:pos x="T88" y="T89"/>
                            </a:cxn>
                            <a:cxn ang="0">
                              <a:pos x="T90" y="T91"/>
                            </a:cxn>
                            <a:cxn ang="0">
                              <a:pos x="T92" y="T93"/>
                            </a:cxn>
                            <a:cxn ang="0">
                              <a:pos x="T94" y="T95"/>
                            </a:cxn>
                            <a:cxn ang="0">
                              <a:pos x="T96" y="T97"/>
                            </a:cxn>
                            <a:cxn ang="0">
                              <a:pos x="T98" y="T99"/>
                            </a:cxn>
                            <a:cxn ang="0">
                              <a:pos x="T100" y="T101"/>
                            </a:cxn>
                            <a:cxn ang="0">
                              <a:pos x="T102" y="T103"/>
                            </a:cxn>
                            <a:cxn ang="0">
                              <a:pos x="T104" y="T105"/>
                            </a:cxn>
                            <a:cxn ang="0">
                              <a:pos x="T106" y="T107"/>
                            </a:cxn>
                            <a:cxn ang="0">
                              <a:pos x="T108" y="T109"/>
                            </a:cxn>
                            <a:cxn ang="0">
                              <a:pos x="T110" y="T111"/>
                            </a:cxn>
                            <a:cxn ang="0">
                              <a:pos x="T112" y="T113"/>
                            </a:cxn>
                            <a:cxn ang="0">
                              <a:pos x="T114" y="T115"/>
                            </a:cxn>
                            <a:cxn ang="0">
                              <a:pos x="T116" y="T117"/>
                            </a:cxn>
                          </a:cxnLst>
                          <a:rect l="0" t="0" r="r" b="b"/>
                          <a:pathLst>
                            <a:path w="1688" h="1288">
                              <a:moveTo>
                                <a:pt x="1060" y="1060"/>
                              </a:moveTo>
                              <a:lnTo>
                                <a:pt x="1072" y="1048"/>
                              </a:lnTo>
                              <a:lnTo>
                                <a:pt x="1060" y="1028"/>
                              </a:lnTo>
                              <a:lnTo>
                                <a:pt x="1028" y="980"/>
                              </a:lnTo>
                              <a:lnTo>
                                <a:pt x="1028" y="960"/>
                              </a:lnTo>
                              <a:lnTo>
                                <a:pt x="1048" y="948"/>
                              </a:lnTo>
                              <a:lnTo>
                                <a:pt x="1072" y="924"/>
                              </a:lnTo>
                              <a:lnTo>
                                <a:pt x="1084" y="912"/>
                              </a:lnTo>
                              <a:lnTo>
                                <a:pt x="1096" y="888"/>
                              </a:lnTo>
                              <a:lnTo>
                                <a:pt x="1096" y="868"/>
                              </a:lnTo>
                              <a:lnTo>
                                <a:pt x="1096" y="856"/>
                              </a:lnTo>
                              <a:lnTo>
                                <a:pt x="1096" y="832"/>
                              </a:lnTo>
                              <a:lnTo>
                                <a:pt x="1116" y="832"/>
                              </a:lnTo>
                              <a:lnTo>
                                <a:pt x="1152" y="832"/>
                              </a:lnTo>
                              <a:lnTo>
                                <a:pt x="1188" y="832"/>
                              </a:lnTo>
                              <a:lnTo>
                                <a:pt x="1208" y="844"/>
                              </a:lnTo>
                              <a:lnTo>
                                <a:pt x="1232" y="832"/>
                              </a:lnTo>
                              <a:lnTo>
                                <a:pt x="1232" y="820"/>
                              </a:lnTo>
                              <a:lnTo>
                                <a:pt x="1244" y="808"/>
                              </a:lnTo>
                              <a:lnTo>
                                <a:pt x="1244" y="800"/>
                              </a:lnTo>
                              <a:lnTo>
                                <a:pt x="1256" y="800"/>
                              </a:lnTo>
                              <a:lnTo>
                                <a:pt x="1288" y="808"/>
                              </a:lnTo>
                              <a:lnTo>
                                <a:pt x="1348" y="832"/>
                              </a:lnTo>
                              <a:lnTo>
                                <a:pt x="1348" y="808"/>
                              </a:lnTo>
                              <a:lnTo>
                                <a:pt x="1356" y="776"/>
                              </a:lnTo>
                              <a:lnTo>
                                <a:pt x="1356" y="728"/>
                              </a:lnTo>
                              <a:lnTo>
                                <a:pt x="1368" y="720"/>
                              </a:lnTo>
                              <a:lnTo>
                                <a:pt x="1380" y="708"/>
                              </a:lnTo>
                              <a:lnTo>
                                <a:pt x="1416" y="672"/>
                              </a:lnTo>
                              <a:lnTo>
                                <a:pt x="1496" y="604"/>
                              </a:lnTo>
                              <a:lnTo>
                                <a:pt x="1460" y="568"/>
                              </a:lnTo>
                              <a:lnTo>
                                <a:pt x="1448" y="548"/>
                              </a:lnTo>
                              <a:lnTo>
                                <a:pt x="1448" y="524"/>
                              </a:lnTo>
                              <a:lnTo>
                                <a:pt x="1460" y="488"/>
                              </a:lnTo>
                              <a:lnTo>
                                <a:pt x="1484" y="444"/>
                              </a:lnTo>
                              <a:lnTo>
                                <a:pt x="1516" y="408"/>
                              </a:lnTo>
                              <a:lnTo>
                                <a:pt x="1516" y="388"/>
                              </a:lnTo>
                              <a:lnTo>
                                <a:pt x="1540" y="328"/>
                              </a:lnTo>
                              <a:lnTo>
                                <a:pt x="1552" y="296"/>
                              </a:lnTo>
                              <a:lnTo>
                                <a:pt x="1564" y="284"/>
                              </a:lnTo>
                              <a:lnTo>
                                <a:pt x="1576" y="296"/>
                              </a:lnTo>
                              <a:lnTo>
                                <a:pt x="1620" y="320"/>
                              </a:lnTo>
                              <a:lnTo>
                                <a:pt x="1656" y="320"/>
                              </a:lnTo>
                              <a:lnTo>
                                <a:pt x="1676" y="284"/>
                              </a:lnTo>
                              <a:lnTo>
                                <a:pt x="1688" y="260"/>
                              </a:lnTo>
                              <a:lnTo>
                                <a:pt x="1688" y="228"/>
                              </a:lnTo>
                              <a:lnTo>
                                <a:pt x="1676" y="216"/>
                              </a:lnTo>
                              <a:lnTo>
                                <a:pt x="1656" y="204"/>
                              </a:lnTo>
                              <a:lnTo>
                                <a:pt x="1632" y="180"/>
                              </a:lnTo>
                              <a:lnTo>
                                <a:pt x="1608" y="168"/>
                              </a:lnTo>
                              <a:lnTo>
                                <a:pt x="1596" y="148"/>
                              </a:lnTo>
                              <a:lnTo>
                                <a:pt x="1596" y="136"/>
                              </a:lnTo>
                              <a:lnTo>
                                <a:pt x="1620" y="100"/>
                              </a:lnTo>
                              <a:lnTo>
                                <a:pt x="1620" y="80"/>
                              </a:lnTo>
                              <a:lnTo>
                                <a:pt x="1596" y="56"/>
                              </a:lnTo>
                              <a:lnTo>
                                <a:pt x="1576" y="32"/>
                              </a:lnTo>
                              <a:lnTo>
                                <a:pt x="1528" y="0"/>
                              </a:lnTo>
                              <a:lnTo>
                                <a:pt x="1528" y="8"/>
                              </a:lnTo>
                              <a:lnTo>
                                <a:pt x="1516" y="20"/>
                              </a:lnTo>
                              <a:lnTo>
                                <a:pt x="1484" y="56"/>
                              </a:lnTo>
                              <a:lnTo>
                                <a:pt x="1448" y="112"/>
                              </a:lnTo>
                              <a:lnTo>
                                <a:pt x="1424" y="168"/>
                              </a:lnTo>
                              <a:lnTo>
                                <a:pt x="1404" y="204"/>
                              </a:lnTo>
                              <a:lnTo>
                                <a:pt x="1404" y="228"/>
                              </a:lnTo>
                              <a:lnTo>
                                <a:pt x="1392" y="248"/>
                              </a:lnTo>
                              <a:lnTo>
                                <a:pt x="1380" y="272"/>
                              </a:lnTo>
                              <a:lnTo>
                                <a:pt x="1368" y="284"/>
                              </a:lnTo>
                              <a:lnTo>
                                <a:pt x="1348" y="320"/>
                              </a:lnTo>
                              <a:lnTo>
                                <a:pt x="1268" y="376"/>
                              </a:lnTo>
                              <a:lnTo>
                                <a:pt x="1220" y="388"/>
                              </a:lnTo>
                              <a:lnTo>
                                <a:pt x="1176" y="400"/>
                              </a:lnTo>
                              <a:lnTo>
                                <a:pt x="1128" y="400"/>
                              </a:lnTo>
                              <a:lnTo>
                                <a:pt x="1108" y="400"/>
                              </a:lnTo>
                              <a:lnTo>
                                <a:pt x="1084" y="408"/>
                              </a:lnTo>
                              <a:lnTo>
                                <a:pt x="1060" y="420"/>
                              </a:lnTo>
                              <a:lnTo>
                                <a:pt x="1004" y="444"/>
                              </a:lnTo>
                              <a:lnTo>
                                <a:pt x="948" y="468"/>
                              </a:lnTo>
                              <a:lnTo>
                                <a:pt x="912" y="500"/>
                              </a:lnTo>
                              <a:lnTo>
                                <a:pt x="888" y="536"/>
                              </a:lnTo>
                              <a:lnTo>
                                <a:pt x="868" y="568"/>
                              </a:lnTo>
                              <a:lnTo>
                                <a:pt x="844" y="616"/>
                              </a:lnTo>
                              <a:lnTo>
                                <a:pt x="808" y="648"/>
                              </a:lnTo>
                              <a:lnTo>
                                <a:pt x="764" y="684"/>
                              </a:lnTo>
                              <a:lnTo>
                                <a:pt x="740" y="696"/>
                              </a:lnTo>
                              <a:lnTo>
                                <a:pt x="728" y="720"/>
                              </a:lnTo>
                              <a:lnTo>
                                <a:pt x="708" y="728"/>
                              </a:lnTo>
                              <a:lnTo>
                                <a:pt x="684" y="752"/>
                              </a:lnTo>
                              <a:lnTo>
                                <a:pt x="648" y="776"/>
                              </a:lnTo>
                              <a:lnTo>
                                <a:pt x="604" y="800"/>
                              </a:lnTo>
                              <a:lnTo>
                                <a:pt x="524" y="832"/>
                              </a:lnTo>
                              <a:lnTo>
                                <a:pt x="456" y="880"/>
                              </a:lnTo>
                              <a:lnTo>
                                <a:pt x="412" y="880"/>
                              </a:lnTo>
                              <a:lnTo>
                                <a:pt x="388" y="880"/>
                              </a:lnTo>
                              <a:lnTo>
                                <a:pt x="364" y="868"/>
                              </a:lnTo>
                              <a:lnTo>
                                <a:pt x="340" y="856"/>
                              </a:lnTo>
                              <a:lnTo>
                                <a:pt x="332" y="868"/>
                              </a:lnTo>
                              <a:lnTo>
                                <a:pt x="308" y="888"/>
                              </a:lnTo>
                              <a:lnTo>
                                <a:pt x="272" y="888"/>
                              </a:lnTo>
                              <a:lnTo>
                                <a:pt x="252" y="888"/>
                              </a:lnTo>
                              <a:lnTo>
                                <a:pt x="204" y="912"/>
                              </a:lnTo>
                              <a:lnTo>
                                <a:pt x="92" y="924"/>
                              </a:lnTo>
                              <a:lnTo>
                                <a:pt x="0" y="936"/>
                              </a:lnTo>
                              <a:lnTo>
                                <a:pt x="32" y="968"/>
                              </a:lnTo>
                              <a:lnTo>
                                <a:pt x="56" y="980"/>
                              </a:lnTo>
                              <a:lnTo>
                                <a:pt x="56" y="992"/>
                              </a:lnTo>
                              <a:lnTo>
                                <a:pt x="44" y="1016"/>
                              </a:lnTo>
                              <a:lnTo>
                                <a:pt x="44" y="1028"/>
                              </a:lnTo>
                              <a:lnTo>
                                <a:pt x="44" y="1060"/>
                              </a:lnTo>
                              <a:lnTo>
                                <a:pt x="56" y="1084"/>
                              </a:lnTo>
                              <a:lnTo>
                                <a:pt x="56" y="1096"/>
                              </a:lnTo>
                              <a:lnTo>
                                <a:pt x="56" y="1120"/>
                              </a:lnTo>
                              <a:lnTo>
                                <a:pt x="56" y="1128"/>
                              </a:lnTo>
                              <a:lnTo>
                                <a:pt x="112" y="1096"/>
                              </a:lnTo>
                              <a:lnTo>
                                <a:pt x="148" y="1072"/>
                              </a:lnTo>
                              <a:lnTo>
                                <a:pt x="148" y="1060"/>
                              </a:lnTo>
                              <a:lnTo>
                                <a:pt x="148" y="1040"/>
                              </a:lnTo>
                              <a:lnTo>
                                <a:pt x="160" y="1028"/>
                              </a:lnTo>
                              <a:lnTo>
                                <a:pt x="192" y="1040"/>
                              </a:lnTo>
                              <a:lnTo>
                                <a:pt x="216" y="1060"/>
                              </a:lnTo>
                              <a:lnTo>
                                <a:pt x="240" y="1072"/>
                              </a:lnTo>
                              <a:lnTo>
                                <a:pt x="240" y="1096"/>
                              </a:lnTo>
                              <a:lnTo>
                                <a:pt x="216" y="1120"/>
                              </a:lnTo>
                              <a:lnTo>
                                <a:pt x="228" y="1128"/>
                              </a:lnTo>
                              <a:lnTo>
                                <a:pt x="260" y="1140"/>
                              </a:lnTo>
                              <a:lnTo>
                                <a:pt x="272" y="1128"/>
                              </a:lnTo>
                              <a:lnTo>
                                <a:pt x="284" y="1120"/>
                              </a:lnTo>
                              <a:lnTo>
                                <a:pt x="332" y="1120"/>
                              </a:lnTo>
                              <a:lnTo>
                                <a:pt x="364" y="1120"/>
                              </a:lnTo>
                              <a:lnTo>
                                <a:pt x="376" y="1128"/>
                              </a:lnTo>
                              <a:lnTo>
                                <a:pt x="400" y="1140"/>
                              </a:lnTo>
                              <a:lnTo>
                                <a:pt x="412" y="1140"/>
                              </a:lnTo>
                              <a:lnTo>
                                <a:pt x="412" y="1108"/>
                              </a:lnTo>
                              <a:lnTo>
                                <a:pt x="432" y="1096"/>
                              </a:lnTo>
                              <a:lnTo>
                                <a:pt x="444" y="1108"/>
                              </a:lnTo>
                              <a:lnTo>
                                <a:pt x="456" y="1108"/>
                              </a:lnTo>
                              <a:lnTo>
                                <a:pt x="468" y="1084"/>
                              </a:lnTo>
                              <a:lnTo>
                                <a:pt x="480" y="1072"/>
                              </a:lnTo>
                              <a:lnTo>
                                <a:pt x="492" y="1060"/>
                              </a:lnTo>
                              <a:lnTo>
                                <a:pt x="512" y="1048"/>
                              </a:lnTo>
                              <a:lnTo>
                                <a:pt x="536" y="1048"/>
                              </a:lnTo>
                              <a:lnTo>
                                <a:pt x="592" y="1048"/>
                              </a:lnTo>
                              <a:lnTo>
                                <a:pt x="604" y="1060"/>
                              </a:lnTo>
                              <a:lnTo>
                                <a:pt x="616" y="1084"/>
                              </a:lnTo>
                              <a:lnTo>
                                <a:pt x="604" y="1140"/>
                              </a:lnTo>
                              <a:lnTo>
                                <a:pt x="628" y="1176"/>
                              </a:lnTo>
                              <a:lnTo>
                                <a:pt x="648" y="1200"/>
                              </a:lnTo>
                              <a:lnTo>
                                <a:pt x="648" y="1208"/>
                              </a:lnTo>
                              <a:lnTo>
                                <a:pt x="640" y="1220"/>
                              </a:lnTo>
                              <a:lnTo>
                                <a:pt x="640" y="1232"/>
                              </a:lnTo>
                              <a:lnTo>
                                <a:pt x="640" y="1244"/>
                              </a:lnTo>
                              <a:lnTo>
                                <a:pt x="640" y="1256"/>
                              </a:lnTo>
                              <a:lnTo>
                                <a:pt x="628" y="1256"/>
                              </a:lnTo>
                              <a:lnTo>
                                <a:pt x="628" y="1268"/>
                              </a:lnTo>
                              <a:lnTo>
                                <a:pt x="628" y="1288"/>
                              </a:lnTo>
                              <a:lnTo>
                                <a:pt x="660" y="1288"/>
                              </a:lnTo>
                              <a:lnTo>
                                <a:pt x="684" y="1288"/>
                              </a:lnTo>
                              <a:lnTo>
                                <a:pt x="684" y="1280"/>
                              </a:lnTo>
                              <a:lnTo>
                                <a:pt x="708" y="1268"/>
                              </a:lnTo>
                              <a:lnTo>
                                <a:pt x="720" y="1256"/>
                              </a:lnTo>
                              <a:lnTo>
                                <a:pt x="776" y="1256"/>
                              </a:lnTo>
                              <a:lnTo>
                                <a:pt x="800" y="1232"/>
                              </a:lnTo>
                              <a:lnTo>
                                <a:pt x="808" y="1220"/>
                              </a:lnTo>
                              <a:lnTo>
                                <a:pt x="820" y="1220"/>
                              </a:lnTo>
                              <a:lnTo>
                                <a:pt x="820" y="1208"/>
                              </a:lnTo>
                              <a:lnTo>
                                <a:pt x="832" y="1188"/>
                              </a:lnTo>
                              <a:lnTo>
                                <a:pt x="856" y="1140"/>
                              </a:lnTo>
                              <a:lnTo>
                                <a:pt x="868" y="1140"/>
                              </a:lnTo>
                              <a:lnTo>
                                <a:pt x="900" y="1140"/>
                              </a:lnTo>
                              <a:lnTo>
                                <a:pt x="924" y="1128"/>
                              </a:lnTo>
                              <a:lnTo>
                                <a:pt x="948" y="1120"/>
                              </a:lnTo>
                              <a:lnTo>
                                <a:pt x="948" y="1108"/>
                              </a:lnTo>
                              <a:lnTo>
                                <a:pt x="960" y="1120"/>
                              </a:lnTo>
                              <a:lnTo>
                                <a:pt x="968" y="1188"/>
                              </a:lnTo>
                              <a:lnTo>
                                <a:pt x="992" y="1220"/>
                              </a:lnTo>
                              <a:lnTo>
                                <a:pt x="1028" y="1232"/>
                              </a:lnTo>
                              <a:lnTo>
                                <a:pt x="1028" y="1176"/>
                              </a:lnTo>
                              <a:lnTo>
                                <a:pt x="1036" y="1128"/>
                              </a:lnTo>
                              <a:lnTo>
                                <a:pt x="1048" y="1084"/>
                              </a:lnTo>
                              <a:lnTo>
                                <a:pt x="1060" y="1060"/>
                              </a:lnTo>
                              <a:close/>
                            </a:path>
                          </a:pathLst>
                        </a:custGeom>
                        <a:grpFill/>
                        <a:ln w="6350" cmpd="sng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anchor="b"/>
                        <a:lstStyle>
                          <a:defPPr>
                            <a:defRPr lang="ja-JP"/>
                          </a:defPPr>
                          <a:lvl1pPr marL="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kumimoji="1" sz="18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eaLnBrk="1" hangingPunct="1">
                            <a:defRPr/>
                          </a:pPr>
                          <a:endParaRPr lang="ja-JP" altLang="en-US" sz="1400">
                            <a:ea typeface="ＭＳ Ｐゴシック" charset="-128"/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60" name="グループ化 59"/>
                <p:cNvGrpSpPr/>
                <p:nvPr/>
              </p:nvGrpSpPr>
              <p:grpSpPr>
                <a:xfrm>
                  <a:off x="14233126" y="4960938"/>
                  <a:ext cx="969963" cy="587375"/>
                  <a:chOff x="5089126" y="4960938"/>
                  <a:chExt cx="969963" cy="587375"/>
                </a:xfrm>
                <a:solidFill>
                  <a:schemeClr val="accent6">
                    <a:lumMod val="40000"/>
                    <a:lumOff val="60000"/>
                  </a:schemeClr>
                </a:solidFill>
              </p:grpSpPr>
              <p:sp>
                <p:nvSpPr>
                  <p:cNvPr id="150" name="Freeform 2984"/>
                  <p:cNvSpPr>
                    <a:spLocks/>
                  </p:cNvSpPr>
                  <p:nvPr/>
                </p:nvSpPr>
                <p:spPr bwMode="auto">
                  <a:xfrm>
                    <a:off x="5351064" y="4991100"/>
                    <a:ext cx="708025" cy="557213"/>
                  </a:xfrm>
                  <a:custGeom>
                    <a:avLst/>
                    <a:gdLst>
                      <a:gd name="T0" fmla="*/ 592 w 1116"/>
                      <a:gd name="T1" fmla="*/ 32 h 876"/>
                      <a:gd name="T2" fmla="*/ 548 w 1116"/>
                      <a:gd name="T3" fmla="*/ 124 h 876"/>
                      <a:gd name="T4" fmla="*/ 524 w 1116"/>
                      <a:gd name="T5" fmla="*/ 192 h 876"/>
                      <a:gd name="T6" fmla="*/ 444 w 1116"/>
                      <a:gd name="T7" fmla="*/ 216 h 876"/>
                      <a:gd name="T8" fmla="*/ 340 w 1116"/>
                      <a:gd name="T9" fmla="*/ 248 h 876"/>
                      <a:gd name="T10" fmla="*/ 308 w 1116"/>
                      <a:gd name="T11" fmla="*/ 272 h 876"/>
                      <a:gd name="T12" fmla="*/ 272 w 1116"/>
                      <a:gd name="T13" fmla="*/ 340 h 876"/>
                      <a:gd name="T14" fmla="*/ 192 w 1116"/>
                      <a:gd name="T15" fmla="*/ 396 h 876"/>
                      <a:gd name="T16" fmla="*/ 136 w 1116"/>
                      <a:gd name="T17" fmla="*/ 468 h 876"/>
                      <a:gd name="T18" fmla="*/ 68 w 1116"/>
                      <a:gd name="T19" fmla="*/ 488 h 876"/>
                      <a:gd name="T20" fmla="*/ 24 w 1116"/>
                      <a:gd name="T21" fmla="*/ 536 h 876"/>
                      <a:gd name="T22" fmla="*/ 0 w 1116"/>
                      <a:gd name="T23" fmla="*/ 616 h 876"/>
                      <a:gd name="T24" fmla="*/ 112 w 1116"/>
                      <a:gd name="T25" fmla="*/ 648 h 876"/>
                      <a:gd name="T26" fmla="*/ 228 w 1116"/>
                      <a:gd name="T27" fmla="*/ 684 h 876"/>
                      <a:gd name="T28" fmla="*/ 340 w 1116"/>
                      <a:gd name="T29" fmla="*/ 716 h 876"/>
                      <a:gd name="T30" fmla="*/ 444 w 1116"/>
                      <a:gd name="T31" fmla="*/ 788 h 876"/>
                      <a:gd name="T32" fmla="*/ 456 w 1116"/>
                      <a:gd name="T33" fmla="*/ 728 h 876"/>
                      <a:gd name="T34" fmla="*/ 512 w 1116"/>
                      <a:gd name="T35" fmla="*/ 660 h 876"/>
                      <a:gd name="T36" fmla="*/ 568 w 1116"/>
                      <a:gd name="T37" fmla="*/ 604 h 876"/>
                      <a:gd name="T38" fmla="*/ 648 w 1116"/>
                      <a:gd name="T39" fmla="*/ 548 h 876"/>
                      <a:gd name="T40" fmla="*/ 708 w 1116"/>
                      <a:gd name="T41" fmla="*/ 512 h 876"/>
                      <a:gd name="T42" fmla="*/ 764 w 1116"/>
                      <a:gd name="T43" fmla="*/ 456 h 876"/>
                      <a:gd name="T44" fmla="*/ 868 w 1116"/>
                      <a:gd name="T45" fmla="*/ 456 h 876"/>
                      <a:gd name="T46" fmla="*/ 956 w 1116"/>
                      <a:gd name="T47" fmla="*/ 548 h 876"/>
                      <a:gd name="T48" fmla="*/ 888 w 1116"/>
                      <a:gd name="T49" fmla="*/ 548 h 876"/>
                      <a:gd name="T50" fmla="*/ 868 w 1116"/>
                      <a:gd name="T51" fmla="*/ 592 h 876"/>
                      <a:gd name="T52" fmla="*/ 844 w 1116"/>
                      <a:gd name="T53" fmla="*/ 660 h 876"/>
                      <a:gd name="T54" fmla="*/ 820 w 1116"/>
                      <a:gd name="T55" fmla="*/ 740 h 876"/>
                      <a:gd name="T56" fmla="*/ 808 w 1116"/>
                      <a:gd name="T57" fmla="*/ 808 h 876"/>
                      <a:gd name="T58" fmla="*/ 844 w 1116"/>
                      <a:gd name="T59" fmla="*/ 876 h 876"/>
                      <a:gd name="T60" fmla="*/ 936 w 1116"/>
                      <a:gd name="T61" fmla="*/ 844 h 876"/>
                      <a:gd name="T62" fmla="*/ 1004 w 1116"/>
                      <a:gd name="T63" fmla="*/ 776 h 876"/>
                      <a:gd name="T64" fmla="*/ 1048 w 1116"/>
                      <a:gd name="T65" fmla="*/ 716 h 876"/>
                      <a:gd name="T66" fmla="*/ 1096 w 1116"/>
                      <a:gd name="T67" fmla="*/ 648 h 876"/>
                      <a:gd name="T68" fmla="*/ 1084 w 1116"/>
                      <a:gd name="T69" fmla="*/ 592 h 876"/>
                      <a:gd name="T70" fmla="*/ 1116 w 1116"/>
                      <a:gd name="T71" fmla="*/ 512 h 876"/>
                      <a:gd name="T72" fmla="*/ 1048 w 1116"/>
                      <a:gd name="T73" fmla="*/ 456 h 876"/>
                      <a:gd name="T74" fmla="*/ 1072 w 1116"/>
                      <a:gd name="T75" fmla="*/ 364 h 876"/>
                      <a:gd name="T76" fmla="*/ 1084 w 1116"/>
                      <a:gd name="T77" fmla="*/ 296 h 876"/>
                      <a:gd name="T78" fmla="*/ 992 w 1116"/>
                      <a:gd name="T79" fmla="*/ 296 h 876"/>
                      <a:gd name="T80" fmla="*/ 888 w 1116"/>
                      <a:gd name="T81" fmla="*/ 272 h 876"/>
                      <a:gd name="T82" fmla="*/ 856 w 1116"/>
                      <a:gd name="T83" fmla="*/ 236 h 876"/>
                      <a:gd name="T84" fmla="*/ 844 w 1116"/>
                      <a:gd name="T85" fmla="*/ 192 h 876"/>
                      <a:gd name="T86" fmla="*/ 776 w 1116"/>
                      <a:gd name="T87" fmla="*/ 272 h 876"/>
                      <a:gd name="T88" fmla="*/ 776 w 1116"/>
                      <a:gd name="T89" fmla="*/ 364 h 876"/>
                      <a:gd name="T90" fmla="*/ 720 w 1116"/>
                      <a:gd name="T91" fmla="*/ 388 h 876"/>
                      <a:gd name="T92" fmla="*/ 672 w 1116"/>
                      <a:gd name="T93" fmla="*/ 328 h 876"/>
                      <a:gd name="T94" fmla="*/ 628 w 1116"/>
                      <a:gd name="T95" fmla="*/ 248 h 876"/>
                      <a:gd name="T96" fmla="*/ 628 w 1116"/>
                      <a:gd name="T97" fmla="*/ 168 h 876"/>
                      <a:gd name="T98" fmla="*/ 648 w 1116"/>
                      <a:gd name="T99" fmla="*/ 76 h 876"/>
                      <a:gd name="T100" fmla="*/ 616 w 1116"/>
                      <a:gd name="T101" fmla="*/ 20 h 8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1116" h="876">
                        <a:moveTo>
                          <a:pt x="616" y="20"/>
                        </a:moveTo>
                        <a:lnTo>
                          <a:pt x="592" y="20"/>
                        </a:lnTo>
                        <a:lnTo>
                          <a:pt x="592" y="32"/>
                        </a:lnTo>
                        <a:lnTo>
                          <a:pt x="580" y="100"/>
                        </a:lnTo>
                        <a:lnTo>
                          <a:pt x="568" y="112"/>
                        </a:lnTo>
                        <a:lnTo>
                          <a:pt x="548" y="124"/>
                        </a:lnTo>
                        <a:lnTo>
                          <a:pt x="560" y="148"/>
                        </a:lnTo>
                        <a:lnTo>
                          <a:pt x="560" y="168"/>
                        </a:lnTo>
                        <a:lnTo>
                          <a:pt x="524" y="192"/>
                        </a:lnTo>
                        <a:lnTo>
                          <a:pt x="488" y="192"/>
                        </a:lnTo>
                        <a:lnTo>
                          <a:pt x="468" y="204"/>
                        </a:lnTo>
                        <a:lnTo>
                          <a:pt x="444" y="216"/>
                        </a:lnTo>
                        <a:lnTo>
                          <a:pt x="400" y="228"/>
                        </a:lnTo>
                        <a:lnTo>
                          <a:pt x="364" y="236"/>
                        </a:lnTo>
                        <a:lnTo>
                          <a:pt x="340" y="248"/>
                        </a:lnTo>
                        <a:lnTo>
                          <a:pt x="320" y="248"/>
                        </a:lnTo>
                        <a:lnTo>
                          <a:pt x="296" y="248"/>
                        </a:lnTo>
                        <a:lnTo>
                          <a:pt x="308" y="272"/>
                        </a:lnTo>
                        <a:lnTo>
                          <a:pt x="308" y="284"/>
                        </a:lnTo>
                        <a:lnTo>
                          <a:pt x="296" y="308"/>
                        </a:lnTo>
                        <a:lnTo>
                          <a:pt x="272" y="340"/>
                        </a:lnTo>
                        <a:lnTo>
                          <a:pt x="228" y="364"/>
                        </a:lnTo>
                        <a:lnTo>
                          <a:pt x="204" y="376"/>
                        </a:lnTo>
                        <a:lnTo>
                          <a:pt x="192" y="396"/>
                        </a:lnTo>
                        <a:lnTo>
                          <a:pt x="180" y="420"/>
                        </a:lnTo>
                        <a:lnTo>
                          <a:pt x="160" y="432"/>
                        </a:lnTo>
                        <a:lnTo>
                          <a:pt x="136" y="468"/>
                        </a:lnTo>
                        <a:lnTo>
                          <a:pt x="112" y="476"/>
                        </a:lnTo>
                        <a:lnTo>
                          <a:pt x="92" y="476"/>
                        </a:lnTo>
                        <a:lnTo>
                          <a:pt x="68" y="488"/>
                        </a:lnTo>
                        <a:lnTo>
                          <a:pt x="44" y="500"/>
                        </a:lnTo>
                        <a:lnTo>
                          <a:pt x="32" y="512"/>
                        </a:lnTo>
                        <a:lnTo>
                          <a:pt x="24" y="536"/>
                        </a:lnTo>
                        <a:lnTo>
                          <a:pt x="12" y="568"/>
                        </a:lnTo>
                        <a:lnTo>
                          <a:pt x="12" y="580"/>
                        </a:lnTo>
                        <a:lnTo>
                          <a:pt x="0" y="616"/>
                        </a:lnTo>
                        <a:lnTo>
                          <a:pt x="12" y="616"/>
                        </a:lnTo>
                        <a:lnTo>
                          <a:pt x="56" y="628"/>
                        </a:lnTo>
                        <a:lnTo>
                          <a:pt x="112" y="648"/>
                        </a:lnTo>
                        <a:lnTo>
                          <a:pt x="160" y="660"/>
                        </a:lnTo>
                        <a:lnTo>
                          <a:pt x="192" y="672"/>
                        </a:lnTo>
                        <a:lnTo>
                          <a:pt x="228" y="684"/>
                        </a:lnTo>
                        <a:lnTo>
                          <a:pt x="252" y="684"/>
                        </a:lnTo>
                        <a:lnTo>
                          <a:pt x="296" y="696"/>
                        </a:lnTo>
                        <a:lnTo>
                          <a:pt x="340" y="716"/>
                        </a:lnTo>
                        <a:lnTo>
                          <a:pt x="376" y="740"/>
                        </a:lnTo>
                        <a:lnTo>
                          <a:pt x="420" y="764"/>
                        </a:lnTo>
                        <a:lnTo>
                          <a:pt x="444" y="788"/>
                        </a:lnTo>
                        <a:lnTo>
                          <a:pt x="444" y="776"/>
                        </a:lnTo>
                        <a:lnTo>
                          <a:pt x="444" y="764"/>
                        </a:lnTo>
                        <a:lnTo>
                          <a:pt x="456" y="728"/>
                        </a:lnTo>
                        <a:lnTo>
                          <a:pt x="468" y="708"/>
                        </a:lnTo>
                        <a:lnTo>
                          <a:pt x="500" y="672"/>
                        </a:lnTo>
                        <a:lnTo>
                          <a:pt x="512" y="660"/>
                        </a:lnTo>
                        <a:lnTo>
                          <a:pt x="536" y="648"/>
                        </a:lnTo>
                        <a:lnTo>
                          <a:pt x="560" y="628"/>
                        </a:lnTo>
                        <a:lnTo>
                          <a:pt x="568" y="604"/>
                        </a:lnTo>
                        <a:lnTo>
                          <a:pt x="568" y="592"/>
                        </a:lnTo>
                        <a:lnTo>
                          <a:pt x="592" y="568"/>
                        </a:lnTo>
                        <a:lnTo>
                          <a:pt x="648" y="548"/>
                        </a:lnTo>
                        <a:lnTo>
                          <a:pt x="696" y="536"/>
                        </a:lnTo>
                        <a:lnTo>
                          <a:pt x="720" y="524"/>
                        </a:lnTo>
                        <a:lnTo>
                          <a:pt x="708" y="512"/>
                        </a:lnTo>
                        <a:lnTo>
                          <a:pt x="720" y="488"/>
                        </a:lnTo>
                        <a:lnTo>
                          <a:pt x="740" y="476"/>
                        </a:lnTo>
                        <a:lnTo>
                          <a:pt x="764" y="456"/>
                        </a:lnTo>
                        <a:lnTo>
                          <a:pt x="776" y="456"/>
                        </a:lnTo>
                        <a:lnTo>
                          <a:pt x="808" y="444"/>
                        </a:lnTo>
                        <a:lnTo>
                          <a:pt x="868" y="456"/>
                        </a:lnTo>
                        <a:lnTo>
                          <a:pt x="912" y="488"/>
                        </a:lnTo>
                        <a:lnTo>
                          <a:pt x="936" y="512"/>
                        </a:lnTo>
                        <a:lnTo>
                          <a:pt x="956" y="548"/>
                        </a:lnTo>
                        <a:lnTo>
                          <a:pt x="948" y="568"/>
                        </a:lnTo>
                        <a:lnTo>
                          <a:pt x="912" y="548"/>
                        </a:lnTo>
                        <a:lnTo>
                          <a:pt x="888" y="548"/>
                        </a:lnTo>
                        <a:lnTo>
                          <a:pt x="876" y="548"/>
                        </a:lnTo>
                        <a:lnTo>
                          <a:pt x="868" y="568"/>
                        </a:lnTo>
                        <a:lnTo>
                          <a:pt x="868" y="592"/>
                        </a:lnTo>
                        <a:lnTo>
                          <a:pt x="868" y="628"/>
                        </a:lnTo>
                        <a:lnTo>
                          <a:pt x="856" y="636"/>
                        </a:lnTo>
                        <a:lnTo>
                          <a:pt x="844" y="660"/>
                        </a:lnTo>
                        <a:lnTo>
                          <a:pt x="832" y="684"/>
                        </a:lnTo>
                        <a:lnTo>
                          <a:pt x="820" y="708"/>
                        </a:lnTo>
                        <a:lnTo>
                          <a:pt x="820" y="740"/>
                        </a:lnTo>
                        <a:lnTo>
                          <a:pt x="808" y="764"/>
                        </a:lnTo>
                        <a:lnTo>
                          <a:pt x="796" y="788"/>
                        </a:lnTo>
                        <a:lnTo>
                          <a:pt x="808" y="808"/>
                        </a:lnTo>
                        <a:lnTo>
                          <a:pt x="808" y="832"/>
                        </a:lnTo>
                        <a:lnTo>
                          <a:pt x="820" y="856"/>
                        </a:lnTo>
                        <a:lnTo>
                          <a:pt x="844" y="876"/>
                        </a:lnTo>
                        <a:lnTo>
                          <a:pt x="876" y="856"/>
                        </a:lnTo>
                        <a:lnTo>
                          <a:pt x="912" y="844"/>
                        </a:lnTo>
                        <a:lnTo>
                          <a:pt x="936" y="844"/>
                        </a:lnTo>
                        <a:lnTo>
                          <a:pt x="948" y="820"/>
                        </a:lnTo>
                        <a:lnTo>
                          <a:pt x="968" y="796"/>
                        </a:lnTo>
                        <a:lnTo>
                          <a:pt x="1004" y="776"/>
                        </a:lnTo>
                        <a:lnTo>
                          <a:pt x="1028" y="764"/>
                        </a:lnTo>
                        <a:lnTo>
                          <a:pt x="1036" y="740"/>
                        </a:lnTo>
                        <a:lnTo>
                          <a:pt x="1048" y="716"/>
                        </a:lnTo>
                        <a:lnTo>
                          <a:pt x="1072" y="708"/>
                        </a:lnTo>
                        <a:lnTo>
                          <a:pt x="1096" y="684"/>
                        </a:lnTo>
                        <a:lnTo>
                          <a:pt x="1096" y="648"/>
                        </a:lnTo>
                        <a:lnTo>
                          <a:pt x="1084" y="628"/>
                        </a:lnTo>
                        <a:lnTo>
                          <a:pt x="1084" y="604"/>
                        </a:lnTo>
                        <a:lnTo>
                          <a:pt x="1084" y="592"/>
                        </a:lnTo>
                        <a:lnTo>
                          <a:pt x="1084" y="568"/>
                        </a:lnTo>
                        <a:lnTo>
                          <a:pt x="1084" y="536"/>
                        </a:lnTo>
                        <a:lnTo>
                          <a:pt x="1116" y="512"/>
                        </a:lnTo>
                        <a:lnTo>
                          <a:pt x="1084" y="488"/>
                        </a:lnTo>
                        <a:lnTo>
                          <a:pt x="1060" y="476"/>
                        </a:lnTo>
                        <a:lnTo>
                          <a:pt x="1048" y="456"/>
                        </a:lnTo>
                        <a:lnTo>
                          <a:pt x="1048" y="444"/>
                        </a:lnTo>
                        <a:lnTo>
                          <a:pt x="1048" y="420"/>
                        </a:lnTo>
                        <a:lnTo>
                          <a:pt x="1072" y="364"/>
                        </a:lnTo>
                        <a:lnTo>
                          <a:pt x="1084" y="340"/>
                        </a:lnTo>
                        <a:lnTo>
                          <a:pt x="1084" y="316"/>
                        </a:lnTo>
                        <a:lnTo>
                          <a:pt x="1084" y="296"/>
                        </a:lnTo>
                        <a:lnTo>
                          <a:pt x="1060" y="296"/>
                        </a:lnTo>
                        <a:lnTo>
                          <a:pt x="1036" y="296"/>
                        </a:lnTo>
                        <a:lnTo>
                          <a:pt x="992" y="296"/>
                        </a:lnTo>
                        <a:lnTo>
                          <a:pt x="936" y="284"/>
                        </a:lnTo>
                        <a:lnTo>
                          <a:pt x="912" y="284"/>
                        </a:lnTo>
                        <a:lnTo>
                          <a:pt x="888" y="272"/>
                        </a:lnTo>
                        <a:lnTo>
                          <a:pt x="876" y="260"/>
                        </a:lnTo>
                        <a:lnTo>
                          <a:pt x="876" y="248"/>
                        </a:lnTo>
                        <a:lnTo>
                          <a:pt x="856" y="236"/>
                        </a:lnTo>
                        <a:lnTo>
                          <a:pt x="844" y="228"/>
                        </a:lnTo>
                        <a:lnTo>
                          <a:pt x="844" y="204"/>
                        </a:lnTo>
                        <a:lnTo>
                          <a:pt x="844" y="192"/>
                        </a:lnTo>
                        <a:lnTo>
                          <a:pt x="832" y="192"/>
                        </a:lnTo>
                        <a:lnTo>
                          <a:pt x="796" y="228"/>
                        </a:lnTo>
                        <a:lnTo>
                          <a:pt x="776" y="272"/>
                        </a:lnTo>
                        <a:lnTo>
                          <a:pt x="776" y="296"/>
                        </a:lnTo>
                        <a:lnTo>
                          <a:pt x="776" y="328"/>
                        </a:lnTo>
                        <a:lnTo>
                          <a:pt x="776" y="364"/>
                        </a:lnTo>
                        <a:lnTo>
                          <a:pt x="764" y="364"/>
                        </a:lnTo>
                        <a:lnTo>
                          <a:pt x="740" y="376"/>
                        </a:lnTo>
                        <a:lnTo>
                          <a:pt x="720" y="388"/>
                        </a:lnTo>
                        <a:lnTo>
                          <a:pt x="684" y="364"/>
                        </a:lnTo>
                        <a:lnTo>
                          <a:pt x="672" y="340"/>
                        </a:lnTo>
                        <a:lnTo>
                          <a:pt x="672" y="328"/>
                        </a:lnTo>
                        <a:lnTo>
                          <a:pt x="672" y="284"/>
                        </a:lnTo>
                        <a:lnTo>
                          <a:pt x="660" y="248"/>
                        </a:lnTo>
                        <a:lnTo>
                          <a:pt x="628" y="248"/>
                        </a:lnTo>
                        <a:lnTo>
                          <a:pt x="616" y="248"/>
                        </a:lnTo>
                        <a:lnTo>
                          <a:pt x="616" y="228"/>
                        </a:lnTo>
                        <a:lnTo>
                          <a:pt x="628" y="168"/>
                        </a:lnTo>
                        <a:lnTo>
                          <a:pt x="648" y="124"/>
                        </a:lnTo>
                        <a:lnTo>
                          <a:pt x="648" y="112"/>
                        </a:lnTo>
                        <a:lnTo>
                          <a:pt x="648" y="76"/>
                        </a:lnTo>
                        <a:lnTo>
                          <a:pt x="648" y="0"/>
                        </a:lnTo>
                        <a:lnTo>
                          <a:pt x="628" y="20"/>
                        </a:lnTo>
                        <a:lnTo>
                          <a:pt x="616" y="20"/>
                        </a:lnTo>
                        <a:close/>
                      </a:path>
                    </a:pathLst>
                  </a:custGeom>
                  <a:grpFill/>
                  <a:ln w="12700" cmpd="sng">
                    <a:solidFill>
                      <a:schemeClr val="accent6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51" name="Freeform 2990"/>
                  <p:cNvSpPr>
                    <a:spLocks/>
                  </p:cNvSpPr>
                  <p:nvPr/>
                </p:nvSpPr>
                <p:spPr bwMode="auto">
                  <a:xfrm>
                    <a:off x="5089126" y="4960938"/>
                    <a:ext cx="457200" cy="422275"/>
                  </a:xfrm>
                  <a:custGeom>
                    <a:avLst/>
                    <a:gdLst>
                      <a:gd name="T0" fmla="*/ 480 w 720"/>
                      <a:gd name="T1" fmla="*/ 216 h 664"/>
                      <a:gd name="T2" fmla="*/ 436 w 720"/>
                      <a:gd name="T3" fmla="*/ 172 h 664"/>
                      <a:gd name="T4" fmla="*/ 400 w 720"/>
                      <a:gd name="T5" fmla="*/ 160 h 664"/>
                      <a:gd name="T6" fmla="*/ 364 w 720"/>
                      <a:gd name="T7" fmla="*/ 172 h 664"/>
                      <a:gd name="T8" fmla="*/ 320 w 720"/>
                      <a:gd name="T9" fmla="*/ 136 h 664"/>
                      <a:gd name="T10" fmla="*/ 284 w 720"/>
                      <a:gd name="T11" fmla="*/ 92 h 664"/>
                      <a:gd name="T12" fmla="*/ 264 w 720"/>
                      <a:gd name="T13" fmla="*/ 56 h 664"/>
                      <a:gd name="T14" fmla="*/ 240 w 720"/>
                      <a:gd name="T15" fmla="*/ 0 h 664"/>
                      <a:gd name="T16" fmla="*/ 184 w 720"/>
                      <a:gd name="T17" fmla="*/ 36 h 664"/>
                      <a:gd name="T18" fmla="*/ 116 w 720"/>
                      <a:gd name="T19" fmla="*/ 12 h 664"/>
                      <a:gd name="T20" fmla="*/ 68 w 720"/>
                      <a:gd name="T21" fmla="*/ 36 h 664"/>
                      <a:gd name="T22" fmla="*/ 24 w 720"/>
                      <a:gd name="T23" fmla="*/ 104 h 664"/>
                      <a:gd name="T24" fmla="*/ 0 w 720"/>
                      <a:gd name="T25" fmla="*/ 172 h 664"/>
                      <a:gd name="T26" fmla="*/ 36 w 720"/>
                      <a:gd name="T27" fmla="*/ 228 h 664"/>
                      <a:gd name="T28" fmla="*/ 48 w 720"/>
                      <a:gd name="T29" fmla="*/ 284 h 664"/>
                      <a:gd name="T30" fmla="*/ 92 w 720"/>
                      <a:gd name="T31" fmla="*/ 276 h 664"/>
                      <a:gd name="T32" fmla="*/ 80 w 720"/>
                      <a:gd name="T33" fmla="*/ 296 h 664"/>
                      <a:gd name="T34" fmla="*/ 56 w 720"/>
                      <a:gd name="T35" fmla="*/ 332 h 664"/>
                      <a:gd name="T36" fmla="*/ 56 w 720"/>
                      <a:gd name="T37" fmla="*/ 388 h 664"/>
                      <a:gd name="T38" fmla="*/ 48 w 720"/>
                      <a:gd name="T39" fmla="*/ 436 h 664"/>
                      <a:gd name="T40" fmla="*/ 24 w 720"/>
                      <a:gd name="T41" fmla="*/ 492 h 664"/>
                      <a:gd name="T42" fmla="*/ 56 w 720"/>
                      <a:gd name="T43" fmla="*/ 524 h 664"/>
                      <a:gd name="T44" fmla="*/ 92 w 720"/>
                      <a:gd name="T45" fmla="*/ 560 h 664"/>
                      <a:gd name="T46" fmla="*/ 104 w 720"/>
                      <a:gd name="T47" fmla="*/ 524 h 664"/>
                      <a:gd name="T48" fmla="*/ 92 w 720"/>
                      <a:gd name="T49" fmla="*/ 468 h 664"/>
                      <a:gd name="T50" fmla="*/ 116 w 720"/>
                      <a:gd name="T51" fmla="*/ 412 h 664"/>
                      <a:gd name="T52" fmla="*/ 124 w 720"/>
                      <a:gd name="T53" fmla="*/ 456 h 664"/>
                      <a:gd name="T54" fmla="*/ 136 w 720"/>
                      <a:gd name="T55" fmla="*/ 480 h 664"/>
                      <a:gd name="T56" fmla="*/ 184 w 720"/>
                      <a:gd name="T57" fmla="*/ 504 h 664"/>
                      <a:gd name="T58" fmla="*/ 228 w 720"/>
                      <a:gd name="T59" fmla="*/ 524 h 664"/>
                      <a:gd name="T60" fmla="*/ 264 w 720"/>
                      <a:gd name="T61" fmla="*/ 516 h 664"/>
                      <a:gd name="T62" fmla="*/ 308 w 720"/>
                      <a:gd name="T63" fmla="*/ 516 h 664"/>
                      <a:gd name="T64" fmla="*/ 332 w 720"/>
                      <a:gd name="T65" fmla="*/ 560 h 664"/>
                      <a:gd name="T66" fmla="*/ 320 w 720"/>
                      <a:gd name="T67" fmla="*/ 596 h 664"/>
                      <a:gd name="T68" fmla="*/ 296 w 720"/>
                      <a:gd name="T69" fmla="*/ 584 h 664"/>
                      <a:gd name="T70" fmla="*/ 276 w 720"/>
                      <a:gd name="T71" fmla="*/ 596 h 664"/>
                      <a:gd name="T72" fmla="*/ 204 w 720"/>
                      <a:gd name="T73" fmla="*/ 604 h 664"/>
                      <a:gd name="T74" fmla="*/ 184 w 720"/>
                      <a:gd name="T75" fmla="*/ 616 h 664"/>
                      <a:gd name="T76" fmla="*/ 172 w 720"/>
                      <a:gd name="T77" fmla="*/ 596 h 664"/>
                      <a:gd name="T78" fmla="*/ 148 w 720"/>
                      <a:gd name="T79" fmla="*/ 604 h 664"/>
                      <a:gd name="T80" fmla="*/ 116 w 720"/>
                      <a:gd name="T81" fmla="*/ 640 h 664"/>
                      <a:gd name="T82" fmla="*/ 124 w 720"/>
                      <a:gd name="T83" fmla="*/ 652 h 664"/>
                      <a:gd name="T84" fmla="*/ 216 w 720"/>
                      <a:gd name="T85" fmla="*/ 652 h 664"/>
                      <a:gd name="T86" fmla="*/ 296 w 720"/>
                      <a:gd name="T87" fmla="*/ 652 h 664"/>
                      <a:gd name="T88" fmla="*/ 412 w 720"/>
                      <a:gd name="T89" fmla="*/ 664 h 664"/>
                      <a:gd name="T90" fmla="*/ 424 w 720"/>
                      <a:gd name="T91" fmla="*/ 616 h 664"/>
                      <a:gd name="T92" fmla="*/ 444 w 720"/>
                      <a:gd name="T93" fmla="*/ 560 h 664"/>
                      <a:gd name="T94" fmla="*/ 480 w 720"/>
                      <a:gd name="T95" fmla="*/ 536 h 664"/>
                      <a:gd name="T96" fmla="*/ 524 w 720"/>
                      <a:gd name="T97" fmla="*/ 524 h 664"/>
                      <a:gd name="T98" fmla="*/ 572 w 720"/>
                      <a:gd name="T99" fmla="*/ 480 h 664"/>
                      <a:gd name="T100" fmla="*/ 604 w 720"/>
                      <a:gd name="T101" fmla="*/ 444 h 664"/>
                      <a:gd name="T102" fmla="*/ 640 w 720"/>
                      <a:gd name="T103" fmla="*/ 412 h 664"/>
                      <a:gd name="T104" fmla="*/ 708 w 720"/>
                      <a:gd name="T105" fmla="*/ 356 h 664"/>
                      <a:gd name="T106" fmla="*/ 708 w 720"/>
                      <a:gd name="T107" fmla="*/ 308 h 664"/>
                      <a:gd name="T108" fmla="*/ 672 w 720"/>
                      <a:gd name="T109" fmla="*/ 276 h 664"/>
                      <a:gd name="T110" fmla="*/ 604 w 720"/>
                      <a:gd name="T111" fmla="*/ 276 h 664"/>
                      <a:gd name="T112" fmla="*/ 572 w 720"/>
                      <a:gd name="T113" fmla="*/ 240 h 664"/>
                      <a:gd name="T114" fmla="*/ 584 w 720"/>
                      <a:gd name="T115" fmla="*/ 196 h 664"/>
                      <a:gd name="T116" fmla="*/ 524 w 720"/>
                      <a:gd name="T117" fmla="*/ 204 h 6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720" h="664">
                        <a:moveTo>
                          <a:pt x="492" y="216"/>
                        </a:moveTo>
                        <a:lnTo>
                          <a:pt x="480" y="216"/>
                        </a:lnTo>
                        <a:lnTo>
                          <a:pt x="456" y="196"/>
                        </a:lnTo>
                        <a:lnTo>
                          <a:pt x="436" y="172"/>
                        </a:lnTo>
                        <a:lnTo>
                          <a:pt x="412" y="160"/>
                        </a:lnTo>
                        <a:lnTo>
                          <a:pt x="400" y="160"/>
                        </a:lnTo>
                        <a:lnTo>
                          <a:pt x="376" y="172"/>
                        </a:lnTo>
                        <a:lnTo>
                          <a:pt x="364" y="172"/>
                        </a:lnTo>
                        <a:lnTo>
                          <a:pt x="356" y="160"/>
                        </a:lnTo>
                        <a:lnTo>
                          <a:pt x="320" y="136"/>
                        </a:lnTo>
                        <a:lnTo>
                          <a:pt x="296" y="116"/>
                        </a:lnTo>
                        <a:lnTo>
                          <a:pt x="284" y="92"/>
                        </a:lnTo>
                        <a:lnTo>
                          <a:pt x="284" y="68"/>
                        </a:lnTo>
                        <a:lnTo>
                          <a:pt x="264" y="56"/>
                        </a:lnTo>
                        <a:lnTo>
                          <a:pt x="252" y="36"/>
                        </a:lnTo>
                        <a:lnTo>
                          <a:pt x="240" y="0"/>
                        </a:lnTo>
                        <a:lnTo>
                          <a:pt x="216" y="24"/>
                        </a:lnTo>
                        <a:lnTo>
                          <a:pt x="184" y="36"/>
                        </a:lnTo>
                        <a:lnTo>
                          <a:pt x="136" y="24"/>
                        </a:lnTo>
                        <a:lnTo>
                          <a:pt x="116" y="12"/>
                        </a:lnTo>
                        <a:lnTo>
                          <a:pt x="92" y="12"/>
                        </a:lnTo>
                        <a:lnTo>
                          <a:pt x="68" y="36"/>
                        </a:lnTo>
                        <a:lnTo>
                          <a:pt x="56" y="56"/>
                        </a:lnTo>
                        <a:lnTo>
                          <a:pt x="24" y="104"/>
                        </a:lnTo>
                        <a:lnTo>
                          <a:pt x="12" y="124"/>
                        </a:lnTo>
                        <a:lnTo>
                          <a:pt x="0" y="172"/>
                        </a:lnTo>
                        <a:lnTo>
                          <a:pt x="24" y="196"/>
                        </a:lnTo>
                        <a:lnTo>
                          <a:pt x="36" y="228"/>
                        </a:lnTo>
                        <a:lnTo>
                          <a:pt x="36" y="276"/>
                        </a:lnTo>
                        <a:lnTo>
                          <a:pt x="48" y="284"/>
                        </a:lnTo>
                        <a:lnTo>
                          <a:pt x="80" y="276"/>
                        </a:lnTo>
                        <a:lnTo>
                          <a:pt x="92" y="276"/>
                        </a:lnTo>
                        <a:lnTo>
                          <a:pt x="104" y="276"/>
                        </a:lnTo>
                        <a:lnTo>
                          <a:pt x="80" y="296"/>
                        </a:lnTo>
                        <a:lnTo>
                          <a:pt x="56" y="320"/>
                        </a:lnTo>
                        <a:lnTo>
                          <a:pt x="56" y="332"/>
                        </a:lnTo>
                        <a:lnTo>
                          <a:pt x="56" y="356"/>
                        </a:lnTo>
                        <a:lnTo>
                          <a:pt x="56" y="388"/>
                        </a:lnTo>
                        <a:lnTo>
                          <a:pt x="56" y="412"/>
                        </a:lnTo>
                        <a:lnTo>
                          <a:pt x="48" y="436"/>
                        </a:lnTo>
                        <a:lnTo>
                          <a:pt x="36" y="468"/>
                        </a:lnTo>
                        <a:lnTo>
                          <a:pt x="24" y="492"/>
                        </a:lnTo>
                        <a:lnTo>
                          <a:pt x="36" y="504"/>
                        </a:lnTo>
                        <a:lnTo>
                          <a:pt x="56" y="524"/>
                        </a:lnTo>
                        <a:lnTo>
                          <a:pt x="80" y="548"/>
                        </a:lnTo>
                        <a:lnTo>
                          <a:pt x="92" y="560"/>
                        </a:lnTo>
                        <a:lnTo>
                          <a:pt x="104" y="548"/>
                        </a:lnTo>
                        <a:lnTo>
                          <a:pt x="104" y="524"/>
                        </a:lnTo>
                        <a:lnTo>
                          <a:pt x="92" y="504"/>
                        </a:lnTo>
                        <a:lnTo>
                          <a:pt x="92" y="468"/>
                        </a:lnTo>
                        <a:lnTo>
                          <a:pt x="104" y="436"/>
                        </a:lnTo>
                        <a:lnTo>
                          <a:pt x="116" y="412"/>
                        </a:lnTo>
                        <a:lnTo>
                          <a:pt x="116" y="444"/>
                        </a:lnTo>
                        <a:lnTo>
                          <a:pt x="124" y="456"/>
                        </a:lnTo>
                        <a:lnTo>
                          <a:pt x="124" y="468"/>
                        </a:lnTo>
                        <a:lnTo>
                          <a:pt x="136" y="480"/>
                        </a:lnTo>
                        <a:lnTo>
                          <a:pt x="148" y="504"/>
                        </a:lnTo>
                        <a:lnTo>
                          <a:pt x="184" y="504"/>
                        </a:lnTo>
                        <a:lnTo>
                          <a:pt x="216" y="516"/>
                        </a:lnTo>
                        <a:lnTo>
                          <a:pt x="228" y="524"/>
                        </a:lnTo>
                        <a:lnTo>
                          <a:pt x="240" y="524"/>
                        </a:lnTo>
                        <a:lnTo>
                          <a:pt x="264" y="516"/>
                        </a:lnTo>
                        <a:lnTo>
                          <a:pt x="284" y="504"/>
                        </a:lnTo>
                        <a:lnTo>
                          <a:pt x="308" y="516"/>
                        </a:lnTo>
                        <a:lnTo>
                          <a:pt x="332" y="536"/>
                        </a:lnTo>
                        <a:lnTo>
                          <a:pt x="332" y="560"/>
                        </a:lnTo>
                        <a:lnTo>
                          <a:pt x="320" y="584"/>
                        </a:lnTo>
                        <a:lnTo>
                          <a:pt x="320" y="596"/>
                        </a:lnTo>
                        <a:lnTo>
                          <a:pt x="308" y="596"/>
                        </a:lnTo>
                        <a:lnTo>
                          <a:pt x="296" y="584"/>
                        </a:lnTo>
                        <a:lnTo>
                          <a:pt x="296" y="572"/>
                        </a:lnTo>
                        <a:lnTo>
                          <a:pt x="276" y="596"/>
                        </a:lnTo>
                        <a:lnTo>
                          <a:pt x="240" y="604"/>
                        </a:lnTo>
                        <a:lnTo>
                          <a:pt x="204" y="604"/>
                        </a:lnTo>
                        <a:lnTo>
                          <a:pt x="196" y="604"/>
                        </a:lnTo>
                        <a:lnTo>
                          <a:pt x="184" y="616"/>
                        </a:lnTo>
                        <a:lnTo>
                          <a:pt x="172" y="604"/>
                        </a:lnTo>
                        <a:lnTo>
                          <a:pt x="172" y="596"/>
                        </a:lnTo>
                        <a:lnTo>
                          <a:pt x="160" y="596"/>
                        </a:lnTo>
                        <a:lnTo>
                          <a:pt x="148" y="604"/>
                        </a:lnTo>
                        <a:lnTo>
                          <a:pt x="124" y="616"/>
                        </a:lnTo>
                        <a:lnTo>
                          <a:pt x="116" y="640"/>
                        </a:lnTo>
                        <a:lnTo>
                          <a:pt x="116" y="652"/>
                        </a:lnTo>
                        <a:lnTo>
                          <a:pt x="124" y="652"/>
                        </a:lnTo>
                        <a:lnTo>
                          <a:pt x="160" y="652"/>
                        </a:lnTo>
                        <a:lnTo>
                          <a:pt x="216" y="652"/>
                        </a:lnTo>
                        <a:lnTo>
                          <a:pt x="252" y="652"/>
                        </a:lnTo>
                        <a:lnTo>
                          <a:pt x="296" y="652"/>
                        </a:lnTo>
                        <a:lnTo>
                          <a:pt x="364" y="652"/>
                        </a:lnTo>
                        <a:lnTo>
                          <a:pt x="412" y="664"/>
                        </a:lnTo>
                        <a:lnTo>
                          <a:pt x="424" y="628"/>
                        </a:lnTo>
                        <a:lnTo>
                          <a:pt x="424" y="616"/>
                        </a:lnTo>
                        <a:lnTo>
                          <a:pt x="436" y="584"/>
                        </a:lnTo>
                        <a:lnTo>
                          <a:pt x="444" y="560"/>
                        </a:lnTo>
                        <a:lnTo>
                          <a:pt x="456" y="548"/>
                        </a:lnTo>
                        <a:lnTo>
                          <a:pt x="480" y="536"/>
                        </a:lnTo>
                        <a:lnTo>
                          <a:pt x="504" y="524"/>
                        </a:lnTo>
                        <a:lnTo>
                          <a:pt x="524" y="524"/>
                        </a:lnTo>
                        <a:lnTo>
                          <a:pt x="548" y="516"/>
                        </a:lnTo>
                        <a:lnTo>
                          <a:pt x="572" y="480"/>
                        </a:lnTo>
                        <a:lnTo>
                          <a:pt x="592" y="468"/>
                        </a:lnTo>
                        <a:lnTo>
                          <a:pt x="604" y="444"/>
                        </a:lnTo>
                        <a:lnTo>
                          <a:pt x="616" y="424"/>
                        </a:lnTo>
                        <a:lnTo>
                          <a:pt x="640" y="412"/>
                        </a:lnTo>
                        <a:lnTo>
                          <a:pt x="684" y="388"/>
                        </a:lnTo>
                        <a:lnTo>
                          <a:pt x="708" y="356"/>
                        </a:lnTo>
                        <a:lnTo>
                          <a:pt x="720" y="332"/>
                        </a:lnTo>
                        <a:lnTo>
                          <a:pt x="708" y="308"/>
                        </a:lnTo>
                        <a:lnTo>
                          <a:pt x="696" y="284"/>
                        </a:lnTo>
                        <a:lnTo>
                          <a:pt x="672" y="276"/>
                        </a:lnTo>
                        <a:lnTo>
                          <a:pt x="640" y="264"/>
                        </a:lnTo>
                        <a:lnTo>
                          <a:pt x="604" y="276"/>
                        </a:lnTo>
                        <a:lnTo>
                          <a:pt x="584" y="276"/>
                        </a:lnTo>
                        <a:lnTo>
                          <a:pt x="572" y="240"/>
                        </a:lnTo>
                        <a:lnTo>
                          <a:pt x="572" y="228"/>
                        </a:lnTo>
                        <a:lnTo>
                          <a:pt x="584" y="196"/>
                        </a:lnTo>
                        <a:lnTo>
                          <a:pt x="560" y="196"/>
                        </a:lnTo>
                        <a:lnTo>
                          <a:pt x="524" y="204"/>
                        </a:lnTo>
                        <a:lnTo>
                          <a:pt x="492" y="216"/>
                        </a:lnTo>
                        <a:close/>
                      </a:path>
                    </a:pathLst>
                  </a:custGeom>
                  <a:grpFill/>
                  <a:ln w="12700" cmpd="sng">
                    <a:solidFill>
                      <a:schemeClr val="accent6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1" name="グループ化 60"/>
                <p:cNvGrpSpPr/>
                <p:nvPr/>
              </p:nvGrpSpPr>
              <p:grpSpPr>
                <a:xfrm>
                  <a:off x="13791801" y="3944899"/>
                  <a:ext cx="1079500" cy="930314"/>
                  <a:chOff x="4647801" y="3944899"/>
                  <a:chExt cx="1079500" cy="930314"/>
                </a:xfrm>
                <a:solidFill>
                  <a:schemeClr val="accent5">
                    <a:lumMod val="60000"/>
                    <a:lumOff val="40000"/>
                  </a:schemeClr>
                </a:solidFill>
              </p:grpSpPr>
              <p:sp>
                <p:nvSpPr>
                  <p:cNvPr id="145" name="Freeform 2991"/>
                  <p:cNvSpPr>
                    <a:spLocks/>
                  </p:cNvSpPr>
                  <p:nvPr/>
                </p:nvSpPr>
                <p:spPr bwMode="auto">
                  <a:xfrm>
                    <a:off x="5279626" y="4206875"/>
                    <a:ext cx="447675" cy="339725"/>
                  </a:xfrm>
                  <a:custGeom>
                    <a:avLst/>
                    <a:gdLst>
                      <a:gd name="T0" fmla="*/ 704 w 704"/>
                      <a:gd name="T1" fmla="*/ 136 h 536"/>
                      <a:gd name="T2" fmla="*/ 680 w 704"/>
                      <a:gd name="T3" fmla="*/ 112 h 536"/>
                      <a:gd name="T4" fmla="*/ 592 w 704"/>
                      <a:gd name="T5" fmla="*/ 80 h 536"/>
                      <a:gd name="T6" fmla="*/ 532 w 704"/>
                      <a:gd name="T7" fmla="*/ 92 h 536"/>
                      <a:gd name="T8" fmla="*/ 512 w 704"/>
                      <a:gd name="T9" fmla="*/ 124 h 536"/>
                      <a:gd name="T10" fmla="*/ 488 w 704"/>
                      <a:gd name="T11" fmla="*/ 172 h 536"/>
                      <a:gd name="T12" fmla="*/ 452 w 704"/>
                      <a:gd name="T13" fmla="*/ 192 h 536"/>
                      <a:gd name="T14" fmla="*/ 420 w 704"/>
                      <a:gd name="T15" fmla="*/ 204 h 536"/>
                      <a:gd name="T16" fmla="*/ 340 w 704"/>
                      <a:gd name="T17" fmla="*/ 172 h 536"/>
                      <a:gd name="T18" fmla="*/ 284 w 704"/>
                      <a:gd name="T19" fmla="*/ 136 h 536"/>
                      <a:gd name="T20" fmla="*/ 236 w 704"/>
                      <a:gd name="T21" fmla="*/ 68 h 536"/>
                      <a:gd name="T22" fmla="*/ 284 w 704"/>
                      <a:gd name="T23" fmla="*/ 32 h 536"/>
                      <a:gd name="T24" fmla="*/ 304 w 704"/>
                      <a:gd name="T25" fmla="*/ 0 h 536"/>
                      <a:gd name="T26" fmla="*/ 224 w 704"/>
                      <a:gd name="T27" fmla="*/ 0 h 536"/>
                      <a:gd name="T28" fmla="*/ 192 w 704"/>
                      <a:gd name="T29" fmla="*/ 12 h 536"/>
                      <a:gd name="T30" fmla="*/ 136 w 704"/>
                      <a:gd name="T31" fmla="*/ 92 h 536"/>
                      <a:gd name="T32" fmla="*/ 100 w 704"/>
                      <a:gd name="T33" fmla="*/ 148 h 536"/>
                      <a:gd name="T34" fmla="*/ 100 w 704"/>
                      <a:gd name="T35" fmla="*/ 184 h 536"/>
                      <a:gd name="T36" fmla="*/ 56 w 704"/>
                      <a:gd name="T37" fmla="*/ 264 h 536"/>
                      <a:gd name="T38" fmla="*/ 56 w 704"/>
                      <a:gd name="T39" fmla="*/ 320 h 536"/>
                      <a:gd name="T40" fmla="*/ 20 w 704"/>
                      <a:gd name="T41" fmla="*/ 376 h 536"/>
                      <a:gd name="T42" fmla="*/ 20 w 704"/>
                      <a:gd name="T43" fmla="*/ 424 h 536"/>
                      <a:gd name="T44" fmla="*/ 0 w 704"/>
                      <a:gd name="T45" fmla="*/ 456 h 536"/>
                      <a:gd name="T46" fmla="*/ 20 w 704"/>
                      <a:gd name="T47" fmla="*/ 480 h 536"/>
                      <a:gd name="T48" fmla="*/ 56 w 704"/>
                      <a:gd name="T49" fmla="*/ 456 h 536"/>
                      <a:gd name="T50" fmla="*/ 112 w 704"/>
                      <a:gd name="T51" fmla="*/ 492 h 536"/>
                      <a:gd name="T52" fmla="*/ 124 w 704"/>
                      <a:gd name="T53" fmla="*/ 536 h 536"/>
                      <a:gd name="T54" fmla="*/ 136 w 704"/>
                      <a:gd name="T55" fmla="*/ 512 h 536"/>
                      <a:gd name="T56" fmla="*/ 168 w 704"/>
                      <a:gd name="T57" fmla="*/ 492 h 536"/>
                      <a:gd name="T58" fmla="*/ 224 w 704"/>
                      <a:gd name="T59" fmla="*/ 444 h 536"/>
                      <a:gd name="T60" fmla="*/ 272 w 704"/>
                      <a:gd name="T61" fmla="*/ 424 h 536"/>
                      <a:gd name="T62" fmla="*/ 316 w 704"/>
                      <a:gd name="T63" fmla="*/ 432 h 536"/>
                      <a:gd name="T64" fmla="*/ 364 w 704"/>
                      <a:gd name="T65" fmla="*/ 432 h 536"/>
                      <a:gd name="T66" fmla="*/ 364 w 704"/>
                      <a:gd name="T67" fmla="*/ 456 h 536"/>
                      <a:gd name="T68" fmla="*/ 408 w 704"/>
                      <a:gd name="T69" fmla="*/ 444 h 536"/>
                      <a:gd name="T70" fmla="*/ 420 w 704"/>
                      <a:gd name="T71" fmla="*/ 480 h 536"/>
                      <a:gd name="T72" fmla="*/ 444 w 704"/>
                      <a:gd name="T73" fmla="*/ 492 h 536"/>
                      <a:gd name="T74" fmla="*/ 488 w 704"/>
                      <a:gd name="T75" fmla="*/ 512 h 536"/>
                      <a:gd name="T76" fmla="*/ 520 w 704"/>
                      <a:gd name="T77" fmla="*/ 536 h 536"/>
                      <a:gd name="T78" fmla="*/ 532 w 704"/>
                      <a:gd name="T79" fmla="*/ 524 h 536"/>
                      <a:gd name="T80" fmla="*/ 580 w 704"/>
                      <a:gd name="T81" fmla="*/ 480 h 536"/>
                      <a:gd name="T82" fmla="*/ 624 w 704"/>
                      <a:gd name="T83" fmla="*/ 456 h 536"/>
                      <a:gd name="T84" fmla="*/ 624 w 704"/>
                      <a:gd name="T85" fmla="*/ 432 h 536"/>
                      <a:gd name="T86" fmla="*/ 624 w 704"/>
                      <a:gd name="T87" fmla="*/ 412 h 536"/>
                      <a:gd name="T88" fmla="*/ 660 w 704"/>
                      <a:gd name="T89" fmla="*/ 412 h 536"/>
                      <a:gd name="T90" fmla="*/ 680 w 704"/>
                      <a:gd name="T91" fmla="*/ 364 h 536"/>
                      <a:gd name="T92" fmla="*/ 692 w 704"/>
                      <a:gd name="T93" fmla="*/ 272 h 536"/>
                      <a:gd name="T94" fmla="*/ 704 w 704"/>
                      <a:gd name="T95" fmla="*/ 240 h 536"/>
                      <a:gd name="T96" fmla="*/ 692 w 704"/>
                      <a:gd name="T97" fmla="*/ 204 h 536"/>
                      <a:gd name="T98" fmla="*/ 692 w 704"/>
                      <a:gd name="T99" fmla="*/ 160 h 5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704" h="536">
                        <a:moveTo>
                          <a:pt x="692" y="160"/>
                        </a:moveTo>
                        <a:lnTo>
                          <a:pt x="704" y="136"/>
                        </a:lnTo>
                        <a:lnTo>
                          <a:pt x="704" y="124"/>
                        </a:lnTo>
                        <a:lnTo>
                          <a:pt x="680" y="112"/>
                        </a:lnTo>
                        <a:lnTo>
                          <a:pt x="648" y="80"/>
                        </a:lnTo>
                        <a:lnTo>
                          <a:pt x="592" y="80"/>
                        </a:lnTo>
                        <a:lnTo>
                          <a:pt x="568" y="80"/>
                        </a:lnTo>
                        <a:lnTo>
                          <a:pt x="532" y="92"/>
                        </a:lnTo>
                        <a:lnTo>
                          <a:pt x="512" y="112"/>
                        </a:lnTo>
                        <a:lnTo>
                          <a:pt x="512" y="124"/>
                        </a:lnTo>
                        <a:lnTo>
                          <a:pt x="500" y="148"/>
                        </a:lnTo>
                        <a:lnTo>
                          <a:pt x="488" y="172"/>
                        </a:lnTo>
                        <a:lnTo>
                          <a:pt x="476" y="184"/>
                        </a:lnTo>
                        <a:lnTo>
                          <a:pt x="452" y="192"/>
                        </a:lnTo>
                        <a:lnTo>
                          <a:pt x="444" y="204"/>
                        </a:lnTo>
                        <a:lnTo>
                          <a:pt x="420" y="204"/>
                        </a:lnTo>
                        <a:lnTo>
                          <a:pt x="384" y="192"/>
                        </a:lnTo>
                        <a:lnTo>
                          <a:pt x="340" y="172"/>
                        </a:lnTo>
                        <a:lnTo>
                          <a:pt x="304" y="160"/>
                        </a:lnTo>
                        <a:lnTo>
                          <a:pt x="284" y="136"/>
                        </a:lnTo>
                        <a:lnTo>
                          <a:pt x="248" y="104"/>
                        </a:lnTo>
                        <a:lnTo>
                          <a:pt x="236" y="68"/>
                        </a:lnTo>
                        <a:lnTo>
                          <a:pt x="260" y="56"/>
                        </a:lnTo>
                        <a:lnTo>
                          <a:pt x="284" y="32"/>
                        </a:lnTo>
                        <a:lnTo>
                          <a:pt x="284" y="12"/>
                        </a:lnTo>
                        <a:lnTo>
                          <a:pt x="304" y="0"/>
                        </a:lnTo>
                        <a:lnTo>
                          <a:pt x="284" y="0"/>
                        </a:lnTo>
                        <a:lnTo>
                          <a:pt x="224" y="0"/>
                        </a:lnTo>
                        <a:lnTo>
                          <a:pt x="204" y="0"/>
                        </a:lnTo>
                        <a:lnTo>
                          <a:pt x="192" y="12"/>
                        </a:lnTo>
                        <a:lnTo>
                          <a:pt x="168" y="44"/>
                        </a:lnTo>
                        <a:lnTo>
                          <a:pt x="136" y="92"/>
                        </a:lnTo>
                        <a:lnTo>
                          <a:pt x="112" y="136"/>
                        </a:lnTo>
                        <a:lnTo>
                          <a:pt x="100" y="148"/>
                        </a:lnTo>
                        <a:lnTo>
                          <a:pt x="88" y="160"/>
                        </a:lnTo>
                        <a:lnTo>
                          <a:pt x="100" y="184"/>
                        </a:lnTo>
                        <a:lnTo>
                          <a:pt x="76" y="216"/>
                        </a:lnTo>
                        <a:lnTo>
                          <a:pt x="56" y="264"/>
                        </a:lnTo>
                        <a:lnTo>
                          <a:pt x="56" y="284"/>
                        </a:lnTo>
                        <a:lnTo>
                          <a:pt x="56" y="320"/>
                        </a:lnTo>
                        <a:lnTo>
                          <a:pt x="32" y="352"/>
                        </a:lnTo>
                        <a:lnTo>
                          <a:pt x="20" y="376"/>
                        </a:lnTo>
                        <a:lnTo>
                          <a:pt x="20" y="388"/>
                        </a:lnTo>
                        <a:lnTo>
                          <a:pt x="20" y="424"/>
                        </a:lnTo>
                        <a:lnTo>
                          <a:pt x="20" y="432"/>
                        </a:lnTo>
                        <a:lnTo>
                          <a:pt x="0" y="456"/>
                        </a:lnTo>
                        <a:lnTo>
                          <a:pt x="0" y="480"/>
                        </a:lnTo>
                        <a:lnTo>
                          <a:pt x="20" y="480"/>
                        </a:lnTo>
                        <a:lnTo>
                          <a:pt x="32" y="468"/>
                        </a:lnTo>
                        <a:lnTo>
                          <a:pt x="56" y="456"/>
                        </a:lnTo>
                        <a:lnTo>
                          <a:pt x="112" y="468"/>
                        </a:lnTo>
                        <a:lnTo>
                          <a:pt x="112" y="492"/>
                        </a:lnTo>
                        <a:lnTo>
                          <a:pt x="112" y="524"/>
                        </a:lnTo>
                        <a:lnTo>
                          <a:pt x="124" y="536"/>
                        </a:lnTo>
                        <a:lnTo>
                          <a:pt x="136" y="524"/>
                        </a:lnTo>
                        <a:lnTo>
                          <a:pt x="136" y="512"/>
                        </a:lnTo>
                        <a:lnTo>
                          <a:pt x="156" y="504"/>
                        </a:lnTo>
                        <a:lnTo>
                          <a:pt x="168" y="492"/>
                        </a:lnTo>
                        <a:lnTo>
                          <a:pt x="192" y="468"/>
                        </a:lnTo>
                        <a:lnTo>
                          <a:pt x="224" y="444"/>
                        </a:lnTo>
                        <a:lnTo>
                          <a:pt x="260" y="432"/>
                        </a:lnTo>
                        <a:lnTo>
                          <a:pt x="272" y="424"/>
                        </a:lnTo>
                        <a:lnTo>
                          <a:pt x="292" y="432"/>
                        </a:lnTo>
                        <a:lnTo>
                          <a:pt x="316" y="432"/>
                        </a:lnTo>
                        <a:lnTo>
                          <a:pt x="352" y="432"/>
                        </a:lnTo>
                        <a:lnTo>
                          <a:pt x="364" y="432"/>
                        </a:lnTo>
                        <a:lnTo>
                          <a:pt x="364" y="444"/>
                        </a:lnTo>
                        <a:lnTo>
                          <a:pt x="364" y="456"/>
                        </a:lnTo>
                        <a:lnTo>
                          <a:pt x="384" y="456"/>
                        </a:lnTo>
                        <a:lnTo>
                          <a:pt x="408" y="444"/>
                        </a:lnTo>
                        <a:lnTo>
                          <a:pt x="420" y="456"/>
                        </a:lnTo>
                        <a:lnTo>
                          <a:pt x="420" y="480"/>
                        </a:lnTo>
                        <a:lnTo>
                          <a:pt x="432" y="492"/>
                        </a:lnTo>
                        <a:lnTo>
                          <a:pt x="444" y="492"/>
                        </a:lnTo>
                        <a:lnTo>
                          <a:pt x="464" y="492"/>
                        </a:lnTo>
                        <a:lnTo>
                          <a:pt x="488" y="512"/>
                        </a:lnTo>
                        <a:lnTo>
                          <a:pt x="500" y="536"/>
                        </a:lnTo>
                        <a:lnTo>
                          <a:pt x="520" y="536"/>
                        </a:lnTo>
                        <a:lnTo>
                          <a:pt x="520" y="524"/>
                        </a:lnTo>
                        <a:lnTo>
                          <a:pt x="532" y="524"/>
                        </a:lnTo>
                        <a:lnTo>
                          <a:pt x="568" y="512"/>
                        </a:lnTo>
                        <a:lnTo>
                          <a:pt x="580" y="480"/>
                        </a:lnTo>
                        <a:lnTo>
                          <a:pt x="592" y="468"/>
                        </a:lnTo>
                        <a:lnTo>
                          <a:pt x="624" y="456"/>
                        </a:lnTo>
                        <a:lnTo>
                          <a:pt x="624" y="444"/>
                        </a:lnTo>
                        <a:lnTo>
                          <a:pt x="624" y="432"/>
                        </a:lnTo>
                        <a:lnTo>
                          <a:pt x="624" y="424"/>
                        </a:lnTo>
                        <a:lnTo>
                          <a:pt x="624" y="412"/>
                        </a:lnTo>
                        <a:lnTo>
                          <a:pt x="648" y="412"/>
                        </a:lnTo>
                        <a:lnTo>
                          <a:pt x="660" y="412"/>
                        </a:lnTo>
                        <a:lnTo>
                          <a:pt x="660" y="400"/>
                        </a:lnTo>
                        <a:lnTo>
                          <a:pt x="680" y="364"/>
                        </a:lnTo>
                        <a:lnTo>
                          <a:pt x="680" y="320"/>
                        </a:lnTo>
                        <a:lnTo>
                          <a:pt x="692" y="272"/>
                        </a:lnTo>
                        <a:lnTo>
                          <a:pt x="704" y="264"/>
                        </a:lnTo>
                        <a:lnTo>
                          <a:pt x="704" y="240"/>
                        </a:lnTo>
                        <a:lnTo>
                          <a:pt x="704" y="228"/>
                        </a:lnTo>
                        <a:lnTo>
                          <a:pt x="692" y="204"/>
                        </a:lnTo>
                        <a:lnTo>
                          <a:pt x="692" y="172"/>
                        </a:lnTo>
                        <a:lnTo>
                          <a:pt x="692" y="16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grpSp>
                <p:nvGrpSpPr>
                  <p:cNvPr id="146" name="Group 2993"/>
                  <p:cNvGrpSpPr>
                    <a:grpSpLocks/>
                  </p:cNvGrpSpPr>
                  <p:nvPr/>
                </p:nvGrpSpPr>
                <p:grpSpPr bwMode="auto">
                  <a:xfrm>
                    <a:off x="5068474" y="3944899"/>
                    <a:ext cx="587373" cy="676269"/>
                    <a:chOff x="7073" y="6880"/>
                    <a:chExt cx="924" cy="1064"/>
                  </a:xfrm>
                  <a:grpFill/>
                </p:grpSpPr>
                <p:sp>
                  <p:nvSpPr>
                    <p:cNvPr id="148" name="Freeform 2994"/>
                    <p:cNvSpPr>
                      <a:spLocks/>
                    </p:cNvSpPr>
                    <p:nvPr/>
                  </p:nvSpPr>
                  <p:spPr bwMode="auto">
                    <a:xfrm>
                      <a:off x="7653" y="7132"/>
                      <a:ext cx="92" cy="44"/>
                    </a:xfrm>
                    <a:custGeom>
                      <a:avLst/>
                      <a:gdLst>
                        <a:gd name="T0" fmla="*/ 80 w 92"/>
                        <a:gd name="T1" fmla="*/ 0 h 44"/>
                        <a:gd name="T2" fmla="*/ 68 w 92"/>
                        <a:gd name="T3" fmla="*/ 0 h 44"/>
                        <a:gd name="T4" fmla="*/ 56 w 92"/>
                        <a:gd name="T5" fmla="*/ 12 h 44"/>
                        <a:gd name="T6" fmla="*/ 44 w 92"/>
                        <a:gd name="T7" fmla="*/ 0 h 44"/>
                        <a:gd name="T8" fmla="*/ 36 w 92"/>
                        <a:gd name="T9" fmla="*/ 0 h 44"/>
                        <a:gd name="T10" fmla="*/ 24 w 92"/>
                        <a:gd name="T11" fmla="*/ 0 h 44"/>
                        <a:gd name="T12" fmla="*/ 12 w 92"/>
                        <a:gd name="T13" fmla="*/ 0 h 44"/>
                        <a:gd name="T14" fmla="*/ 0 w 92"/>
                        <a:gd name="T15" fmla="*/ 0 h 44"/>
                        <a:gd name="T16" fmla="*/ 0 w 92"/>
                        <a:gd name="T17" fmla="*/ 24 h 44"/>
                        <a:gd name="T18" fmla="*/ 12 w 92"/>
                        <a:gd name="T19" fmla="*/ 32 h 44"/>
                        <a:gd name="T20" fmla="*/ 12 w 92"/>
                        <a:gd name="T21" fmla="*/ 44 h 44"/>
                        <a:gd name="T22" fmla="*/ 24 w 92"/>
                        <a:gd name="T23" fmla="*/ 44 h 44"/>
                        <a:gd name="T24" fmla="*/ 36 w 92"/>
                        <a:gd name="T25" fmla="*/ 44 h 44"/>
                        <a:gd name="T26" fmla="*/ 36 w 92"/>
                        <a:gd name="T27" fmla="*/ 32 h 44"/>
                        <a:gd name="T28" fmla="*/ 44 w 92"/>
                        <a:gd name="T29" fmla="*/ 32 h 44"/>
                        <a:gd name="T30" fmla="*/ 56 w 92"/>
                        <a:gd name="T31" fmla="*/ 32 h 44"/>
                        <a:gd name="T32" fmla="*/ 80 w 92"/>
                        <a:gd name="T33" fmla="*/ 32 h 44"/>
                        <a:gd name="T34" fmla="*/ 92 w 92"/>
                        <a:gd name="T35" fmla="*/ 12 h 44"/>
                        <a:gd name="T36" fmla="*/ 80 w 92"/>
                        <a:gd name="T37" fmla="*/ 0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92" h="44">
                          <a:moveTo>
                            <a:pt x="80" y="0"/>
                          </a:moveTo>
                          <a:lnTo>
                            <a:pt x="68" y="0"/>
                          </a:lnTo>
                          <a:lnTo>
                            <a:pt x="56" y="12"/>
                          </a:lnTo>
                          <a:lnTo>
                            <a:pt x="44" y="0"/>
                          </a:lnTo>
                          <a:lnTo>
                            <a:pt x="36" y="0"/>
                          </a:lnTo>
                          <a:lnTo>
                            <a:pt x="24" y="0"/>
                          </a:lnTo>
                          <a:lnTo>
                            <a:pt x="12" y="0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2" y="32"/>
                          </a:lnTo>
                          <a:lnTo>
                            <a:pt x="12" y="44"/>
                          </a:lnTo>
                          <a:lnTo>
                            <a:pt x="24" y="44"/>
                          </a:lnTo>
                          <a:lnTo>
                            <a:pt x="36" y="44"/>
                          </a:lnTo>
                          <a:lnTo>
                            <a:pt x="36" y="32"/>
                          </a:lnTo>
                          <a:lnTo>
                            <a:pt x="44" y="32"/>
                          </a:lnTo>
                          <a:lnTo>
                            <a:pt x="56" y="32"/>
                          </a:lnTo>
                          <a:lnTo>
                            <a:pt x="80" y="32"/>
                          </a:lnTo>
                          <a:lnTo>
                            <a:pt x="92" y="12"/>
                          </a:lnTo>
                          <a:lnTo>
                            <a:pt x="80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9" name="Freeform 2995"/>
                    <p:cNvSpPr>
                      <a:spLocks/>
                    </p:cNvSpPr>
                    <p:nvPr/>
                  </p:nvSpPr>
                  <p:spPr bwMode="auto">
                    <a:xfrm>
                      <a:off x="7073" y="6880"/>
                      <a:ext cx="924" cy="1064"/>
                    </a:xfrm>
                    <a:custGeom>
                      <a:avLst/>
                      <a:gdLst>
                        <a:gd name="T0" fmla="*/ 796 w 924"/>
                        <a:gd name="T1" fmla="*/ 12 h 1064"/>
                        <a:gd name="T2" fmla="*/ 660 w 924"/>
                        <a:gd name="T3" fmla="*/ 44 h 1064"/>
                        <a:gd name="T4" fmla="*/ 544 w 924"/>
                        <a:gd name="T5" fmla="*/ 44 h 1064"/>
                        <a:gd name="T6" fmla="*/ 500 w 924"/>
                        <a:gd name="T7" fmla="*/ 92 h 1064"/>
                        <a:gd name="T8" fmla="*/ 468 w 924"/>
                        <a:gd name="T9" fmla="*/ 148 h 1064"/>
                        <a:gd name="T10" fmla="*/ 432 w 924"/>
                        <a:gd name="T11" fmla="*/ 204 h 1064"/>
                        <a:gd name="T12" fmla="*/ 456 w 924"/>
                        <a:gd name="T13" fmla="*/ 216 h 1064"/>
                        <a:gd name="T14" fmla="*/ 444 w 924"/>
                        <a:gd name="T15" fmla="*/ 284 h 1064"/>
                        <a:gd name="T16" fmla="*/ 468 w 924"/>
                        <a:gd name="T17" fmla="*/ 356 h 1064"/>
                        <a:gd name="T18" fmla="*/ 444 w 924"/>
                        <a:gd name="T19" fmla="*/ 400 h 1064"/>
                        <a:gd name="T20" fmla="*/ 396 w 924"/>
                        <a:gd name="T21" fmla="*/ 492 h 1064"/>
                        <a:gd name="T22" fmla="*/ 272 w 924"/>
                        <a:gd name="T23" fmla="*/ 628 h 1064"/>
                        <a:gd name="T24" fmla="*/ 156 w 924"/>
                        <a:gd name="T25" fmla="*/ 708 h 1064"/>
                        <a:gd name="T26" fmla="*/ 88 w 924"/>
                        <a:gd name="T27" fmla="*/ 756 h 1064"/>
                        <a:gd name="T28" fmla="*/ 8 w 924"/>
                        <a:gd name="T29" fmla="*/ 788 h 1064"/>
                        <a:gd name="T30" fmla="*/ 8 w 924"/>
                        <a:gd name="T31" fmla="*/ 836 h 1064"/>
                        <a:gd name="T32" fmla="*/ 44 w 924"/>
                        <a:gd name="T33" fmla="*/ 892 h 1064"/>
                        <a:gd name="T34" fmla="*/ 44 w 924"/>
                        <a:gd name="T35" fmla="*/ 924 h 1064"/>
                        <a:gd name="T36" fmla="*/ 88 w 924"/>
                        <a:gd name="T37" fmla="*/ 960 h 1064"/>
                        <a:gd name="T38" fmla="*/ 124 w 924"/>
                        <a:gd name="T39" fmla="*/ 960 h 1064"/>
                        <a:gd name="T40" fmla="*/ 204 w 924"/>
                        <a:gd name="T41" fmla="*/ 1028 h 1064"/>
                        <a:gd name="T42" fmla="*/ 260 w 924"/>
                        <a:gd name="T43" fmla="*/ 1064 h 1064"/>
                        <a:gd name="T44" fmla="*/ 308 w 924"/>
                        <a:gd name="T45" fmla="*/ 996 h 1064"/>
                        <a:gd name="T46" fmla="*/ 352 w 924"/>
                        <a:gd name="T47" fmla="*/ 924 h 1064"/>
                        <a:gd name="T48" fmla="*/ 328 w 924"/>
                        <a:gd name="T49" fmla="*/ 868 h 1064"/>
                        <a:gd name="T50" fmla="*/ 352 w 924"/>
                        <a:gd name="T51" fmla="*/ 800 h 1064"/>
                        <a:gd name="T52" fmla="*/ 388 w 924"/>
                        <a:gd name="T53" fmla="*/ 732 h 1064"/>
                        <a:gd name="T54" fmla="*/ 408 w 924"/>
                        <a:gd name="T55" fmla="*/ 628 h 1064"/>
                        <a:gd name="T56" fmla="*/ 432 w 924"/>
                        <a:gd name="T57" fmla="*/ 560 h 1064"/>
                        <a:gd name="T58" fmla="*/ 500 w 924"/>
                        <a:gd name="T59" fmla="*/ 456 h 1064"/>
                        <a:gd name="T60" fmla="*/ 556 w 924"/>
                        <a:gd name="T61" fmla="*/ 412 h 1064"/>
                        <a:gd name="T62" fmla="*/ 636 w 924"/>
                        <a:gd name="T63" fmla="*/ 388 h 1064"/>
                        <a:gd name="T64" fmla="*/ 660 w 924"/>
                        <a:gd name="T65" fmla="*/ 320 h 1064"/>
                        <a:gd name="T66" fmla="*/ 636 w 924"/>
                        <a:gd name="T67" fmla="*/ 320 h 1064"/>
                        <a:gd name="T68" fmla="*/ 580 w 924"/>
                        <a:gd name="T69" fmla="*/ 320 h 1064"/>
                        <a:gd name="T70" fmla="*/ 544 w 924"/>
                        <a:gd name="T71" fmla="*/ 296 h 1064"/>
                        <a:gd name="T72" fmla="*/ 556 w 924"/>
                        <a:gd name="T73" fmla="*/ 276 h 1064"/>
                        <a:gd name="T74" fmla="*/ 556 w 924"/>
                        <a:gd name="T75" fmla="*/ 240 h 1064"/>
                        <a:gd name="T76" fmla="*/ 616 w 924"/>
                        <a:gd name="T77" fmla="*/ 196 h 1064"/>
                        <a:gd name="T78" fmla="*/ 660 w 924"/>
                        <a:gd name="T79" fmla="*/ 228 h 1064"/>
                        <a:gd name="T80" fmla="*/ 696 w 924"/>
                        <a:gd name="T81" fmla="*/ 204 h 1064"/>
                        <a:gd name="T82" fmla="*/ 752 w 924"/>
                        <a:gd name="T83" fmla="*/ 160 h 1064"/>
                        <a:gd name="T84" fmla="*/ 820 w 924"/>
                        <a:gd name="T85" fmla="*/ 172 h 1064"/>
                        <a:gd name="T86" fmla="*/ 832 w 924"/>
                        <a:gd name="T87" fmla="*/ 116 h 1064"/>
                        <a:gd name="T88" fmla="*/ 912 w 924"/>
                        <a:gd name="T89" fmla="*/ 80 h 1064"/>
                        <a:gd name="T90" fmla="*/ 924 w 924"/>
                        <a:gd name="T91" fmla="*/ 24 h 1064"/>
                        <a:gd name="T92" fmla="*/ 864 w 924"/>
                        <a:gd name="T93" fmla="*/ 0 h 10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</a:cxnLst>
                      <a:rect l="0" t="0" r="r" b="b"/>
                      <a:pathLst>
                        <a:path w="924" h="1064">
                          <a:moveTo>
                            <a:pt x="864" y="0"/>
                          </a:moveTo>
                          <a:lnTo>
                            <a:pt x="832" y="12"/>
                          </a:lnTo>
                          <a:lnTo>
                            <a:pt x="796" y="12"/>
                          </a:lnTo>
                          <a:lnTo>
                            <a:pt x="752" y="12"/>
                          </a:lnTo>
                          <a:lnTo>
                            <a:pt x="704" y="36"/>
                          </a:lnTo>
                          <a:lnTo>
                            <a:pt x="660" y="44"/>
                          </a:lnTo>
                          <a:lnTo>
                            <a:pt x="624" y="44"/>
                          </a:lnTo>
                          <a:lnTo>
                            <a:pt x="568" y="36"/>
                          </a:lnTo>
                          <a:lnTo>
                            <a:pt x="544" y="44"/>
                          </a:lnTo>
                          <a:lnTo>
                            <a:pt x="524" y="44"/>
                          </a:lnTo>
                          <a:lnTo>
                            <a:pt x="500" y="56"/>
                          </a:lnTo>
                          <a:lnTo>
                            <a:pt x="500" y="92"/>
                          </a:lnTo>
                          <a:lnTo>
                            <a:pt x="488" y="116"/>
                          </a:lnTo>
                          <a:lnTo>
                            <a:pt x="476" y="124"/>
                          </a:lnTo>
                          <a:lnTo>
                            <a:pt x="468" y="148"/>
                          </a:lnTo>
                          <a:lnTo>
                            <a:pt x="456" y="160"/>
                          </a:lnTo>
                          <a:lnTo>
                            <a:pt x="432" y="196"/>
                          </a:lnTo>
                          <a:lnTo>
                            <a:pt x="432" y="204"/>
                          </a:lnTo>
                          <a:lnTo>
                            <a:pt x="432" y="216"/>
                          </a:lnTo>
                          <a:lnTo>
                            <a:pt x="444" y="216"/>
                          </a:lnTo>
                          <a:lnTo>
                            <a:pt x="456" y="216"/>
                          </a:lnTo>
                          <a:lnTo>
                            <a:pt x="468" y="240"/>
                          </a:lnTo>
                          <a:lnTo>
                            <a:pt x="456" y="264"/>
                          </a:lnTo>
                          <a:lnTo>
                            <a:pt x="444" y="284"/>
                          </a:lnTo>
                          <a:lnTo>
                            <a:pt x="444" y="296"/>
                          </a:lnTo>
                          <a:lnTo>
                            <a:pt x="456" y="332"/>
                          </a:lnTo>
                          <a:lnTo>
                            <a:pt x="468" y="356"/>
                          </a:lnTo>
                          <a:lnTo>
                            <a:pt x="444" y="364"/>
                          </a:lnTo>
                          <a:lnTo>
                            <a:pt x="444" y="376"/>
                          </a:lnTo>
                          <a:lnTo>
                            <a:pt x="444" y="400"/>
                          </a:lnTo>
                          <a:lnTo>
                            <a:pt x="444" y="412"/>
                          </a:lnTo>
                          <a:lnTo>
                            <a:pt x="432" y="436"/>
                          </a:lnTo>
                          <a:lnTo>
                            <a:pt x="396" y="492"/>
                          </a:lnTo>
                          <a:lnTo>
                            <a:pt x="364" y="524"/>
                          </a:lnTo>
                          <a:lnTo>
                            <a:pt x="316" y="572"/>
                          </a:lnTo>
                          <a:lnTo>
                            <a:pt x="272" y="628"/>
                          </a:lnTo>
                          <a:lnTo>
                            <a:pt x="228" y="652"/>
                          </a:lnTo>
                          <a:lnTo>
                            <a:pt x="192" y="676"/>
                          </a:lnTo>
                          <a:lnTo>
                            <a:pt x="156" y="708"/>
                          </a:lnTo>
                          <a:lnTo>
                            <a:pt x="124" y="732"/>
                          </a:lnTo>
                          <a:lnTo>
                            <a:pt x="112" y="744"/>
                          </a:lnTo>
                          <a:lnTo>
                            <a:pt x="88" y="756"/>
                          </a:lnTo>
                          <a:lnTo>
                            <a:pt x="56" y="776"/>
                          </a:lnTo>
                          <a:lnTo>
                            <a:pt x="32" y="776"/>
                          </a:lnTo>
                          <a:lnTo>
                            <a:pt x="8" y="788"/>
                          </a:lnTo>
                          <a:lnTo>
                            <a:pt x="0" y="800"/>
                          </a:lnTo>
                          <a:lnTo>
                            <a:pt x="8" y="824"/>
                          </a:lnTo>
                          <a:lnTo>
                            <a:pt x="8" y="836"/>
                          </a:lnTo>
                          <a:lnTo>
                            <a:pt x="8" y="844"/>
                          </a:lnTo>
                          <a:lnTo>
                            <a:pt x="32" y="868"/>
                          </a:lnTo>
                          <a:lnTo>
                            <a:pt x="44" y="892"/>
                          </a:lnTo>
                          <a:lnTo>
                            <a:pt x="32" y="904"/>
                          </a:lnTo>
                          <a:lnTo>
                            <a:pt x="32" y="916"/>
                          </a:lnTo>
                          <a:lnTo>
                            <a:pt x="44" y="924"/>
                          </a:lnTo>
                          <a:lnTo>
                            <a:pt x="68" y="924"/>
                          </a:lnTo>
                          <a:lnTo>
                            <a:pt x="80" y="936"/>
                          </a:lnTo>
                          <a:lnTo>
                            <a:pt x="88" y="960"/>
                          </a:lnTo>
                          <a:lnTo>
                            <a:pt x="100" y="960"/>
                          </a:lnTo>
                          <a:lnTo>
                            <a:pt x="112" y="960"/>
                          </a:lnTo>
                          <a:lnTo>
                            <a:pt x="124" y="960"/>
                          </a:lnTo>
                          <a:lnTo>
                            <a:pt x="156" y="972"/>
                          </a:lnTo>
                          <a:lnTo>
                            <a:pt x="192" y="1004"/>
                          </a:lnTo>
                          <a:lnTo>
                            <a:pt x="204" y="1028"/>
                          </a:lnTo>
                          <a:lnTo>
                            <a:pt x="216" y="1040"/>
                          </a:lnTo>
                          <a:lnTo>
                            <a:pt x="236" y="1052"/>
                          </a:lnTo>
                          <a:lnTo>
                            <a:pt x="260" y="1064"/>
                          </a:lnTo>
                          <a:lnTo>
                            <a:pt x="272" y="1040"/>
                          </a:lnTo>
                          <a:lnTo>
                            <a:pt x="284" y="1016"/>
                          </a:lnTo>
                          <a:lnTo>
                            <a:pt x="308" y="996"/>
                          </a:lnTo>
                          <a:lnTo>
                            <a:pt x="328" y="972"/>
                          </a:lnTo>
                          <a:lnTo>
                            <a:pt x="352" y="948"/>
                          </a:lnTo>
                          <a:lnTo>
                            <a:pt x="352" y="924"/>
                          </a:lnTo>
                          <a:lnTo>
                            <a:pt x="340" y="916"/>
                          </a:lnTo>
                          <a:lnTo>
                            <a:pt x="328" y="892"/>
                          </a:lnTo>
                          <a:lnTo>
                            <a:pt x="328" y="868"/>
                          </a:lnTo>
                          <a:lnTo>
                            <a:pt x="352" y="844"/>
                          </a:lnTo>
                          <a:lnTo>
                            <a:pt x="352" y="836"/>
                          </a:lnTo>
                          <a:lnTo>
                            <a:pt x="352" y="800"/>
                          </a:lnTo>
                          <a:lnTo>
                            <a:pt x="352" y="788"/>
                          </a:lnTo>
                          <a:lnTo>
                            <a:pt x="364" y="764"/>
                          </a:lnTo>
                          <a:lnTo>
                            <a:pt x="388" y="732"/>
                          </a:lnTo>
                          <a:lnTo>
                            <a:pt x="388" y="696"/>
                          </a:lnTo>
                          <a:lnTo>
                            <a:pt x="388" y="676"/>
                          </a:lnTo>
                          <a:lnTo>
                            <a:pt x="408" y="628"/>
                          </a:lnTo>
                          <a:lnTo>
                            <a:pt x="432" y="596"/>
                          </a:lnTo>
                          <a:lnTo>
                            <a:pt x="420" y="572"/>
                          </a:lnTo>
                          <a:lnTo>
                            <a:pt x="432" y="560"/>
                          </a:lnTo>
                          <a:lnTo>
                            <a:pt x="444" y="548"/>
                          </a:lnTo>
                          <a:lnTo>
                            <a:pt x="468" y="504"/>
                          </a:lnTo>
                          <a:lnTo>
                            <a:pt x="500" y="456"/>
                          </a:lnTo>
                          <a:lnTo>
                            <a:pt x="524" y="424"/>
                          </a:lnTo>
                          <a:lnTo>
                            <a:pt x="536" y="412"/>
                          </a:lnTo>
                          <a:lnTo>
                            <a:pt x="556" y="412"/>
                          </a:lnTo>
                          <a:lnTo>
                            <a:pt x="616" y="412"/>
                          </a:lnTo>
                          <a:lnTo>
                            <a:pt x="636" y="412"/>
                          </a:lnTo>
                          <a:lnTo>
                            <a:pt x="636" y="388"/>
                          </a:lnTo>
                          <a:lnTo>
                            <a:pt x="636" y="364"/>
                          </a:lnTo>
                          <a:lnTo>
                            <a:pt x="648" y="344"/>
                          </a:lnTo>
                          <a:lnTo>
                            <a:pt x="660" y="320"/>
                          </a:lnTo>
                          <a:lnTo>
                            <a:pt x="660" y="296"/>
                          </a:lnTo>
                          <a:lnTo>
                            <a:pt x="648" y="296"/>
                          </a:lnTo>
                          <a:lnTo>
                            <a:pt x="636" y="320"/>
                          </a:lnTo>
                          <a:lnTo>
                            <a:pt x="624" y="332"/>
                          </a:lnTo>
                          <a:lnTo>
                            <a:pt x="604" y="332"/>
                          </a:lnTo>
                          <a:lnTo>
                            <a:pt x="580" y="320"/>
                          </a:lnTo>
                          <a:lnTo>
                            <a:pt x="580" y="296"/>
                          </a:lnTo>
                          <a:lnTo>
                            <a:pt x="556" y="296"/>
                          </a:lnTo>
                          <a:lnTo>
                            <a:pt x="544" y="296"/>
                          </a:lnTo>
                          <a:lnTo>
                            <a:pt x="536" y="284"/>
                          </a:lnTo>
                          <a:lnTo>
                            <a:pt x="544" y="276"/>
                          </a:lnTo>
                          <a:lnTo>
                            <a:pt x="556" y="276"/>
                          </a:lnTo>
                          <a:lnTo>
                            <a:pt x="568" y="264"/>
                          </a:lnTo>
                          <a:lnTo>
                            <a:pt x="568" y="252"/>
                          </a:lnTo>
                          <a:lnTo>
                            <a:pt x="556" y="240"/>
                          </a:lnTo>
                          <a:lnTo>
                            <a:pt x="556" y="228"/>
                          </a:lnTo>
                          <a:lnTo>
                            <a:pt x="604" y="196"/>
                          </a:lnTo>
                          <a:lnTo>
                            <a:pt x="616" y="196"/>
                          </a:lnTo>
                          <a:lnTo>
                            <a:pt x="624" y="204"/>
                          </a:lnTo>
                          <a:lnTo>
                            <a:pt x="636" y="216"/>
                          </a:lnTo>
                          <a:lnTo>
                            <a:pt x="660" y="228"/>
                          </a:lnTo>
                          <a:lnTo>
                            <a:pt x="672" y="216"/>
                          </a:lnTo>
                          <a:lnTo>
                            <a:pt x="684" y="216"/>
                          </a:lnTo>
                          <a:lnTo>
                            <a:pt x="696" y="204"/>
                          </a:lnTo>
                          <a:lnTo>
                            <a:pt x="716" y="184"/>
                          </a:lnTo>
                          <a:lnTo>
                            <a:pt x="740" y="172"/>
                          </a:lnTo>
                          <a:lnTo>
                            <a:pt x="752" y="160"/>
                          </a:lnTo>
                          <a:lnTo>
                            <a:pt x="784" y="172"/>
                          </a:lnTo>
                          <a:lnTo>
                            <a:pt x="808" y="184"/>
                          </a:lnTo>
                          <a:lnTo>
                            <a:pt x="820" y="172"/>
                          </a:lnTo>
                          <a:lnTo>
                            <a:pt x="844" y="160"/>
                          </a:lnTo>
                          <a:lnTo>
                            <a:pt x="844" y="136"/>
                          </a:lnTo>
                          <a:lnTo>
                            <a:pt x="832" y="116"/>
                          </a:lnTo>
                          <a:lnTo>
                            <a:pt x="844" y="80"/>
                          </a:lnTo>
                          <a:lnTo>
                            <a:pt x="888" y="80"/>
                          </a:lnTo>
                          <a:lnTo>
                            <a:pt x="912" y="80"/>
                          </a:lnTo>
                          <a:lnTo>
                            <a:pt x="924" y="68"/>
                          </a:lnTo>
                          <a:lnTo>
                            <a:pt x="924" y="36"/>
                          </a:lnTo>
                          <a:lnTo>
                            <a:pt x="924" y="24"/>
                          </a:lnTo>
                          <a:lnTo>
                            <a:pt x="912" y="12"/>
                          </a:lnTo>
                          <a:lnTo>
                            <a:pt x="888" y="0"/>
                          </a:lnTo>
                          <a:lnTo>
                            <a:pt x="864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47" name="Freeform 2998"/>
                  <p:cNvSpPr>
                    <a:spLocks/>
                  </p:cNvSpPr>
                  <p:nvPr/>
                </p:nvSpPr>
                <p:spPr bwMode="auto">
                  <a:xfrm>
                    <a:off x="4647801" y="4452938"/>
                    <a:ext cx="593725" cy="422275"/>
                  </a:xfrm>
                  <a:custGeom>
                    <a:avLst/>
                    <a:gdLst>
                      <a:gd name="T0" fmla="*/ 900 w 936"/>
                      <a:gd name="T1" fmla="*/ 252 h 664"/>
                      <a:gd name="T2" fmla="*/ 856 w 936"/>
                      <a:gd name="T3" fmla="*/ 204 h 664"/>
                      <a:gd name="T4" fmla="*/ 776 w 936"/>
                      <a:gd name="T5" fmla="*/ 160 h 664"/>
                      <a:gd name="T6" fmla="*/ 744 w 936"/>
                      <a:gd name="T7" fmla="*/ 136 h 664"/>
                      <a:gd name="T8" fmla="*/ 696 w 936"/>
                      <a:gd name="T9" fmla="*/ 116 h 664"/>
                      <a:gd name="T10" fmla="*/ 696 w 936"/>
                      <a:gd name="T11" fmla="*/ 68 h 664"/>
                      <a:gd name="T12" fmla="*/ 672 w 936"/>
                      <a:gd name="T13" fmla="*/ 24 h 664"/>
                      <a:gd name="T14" fmla="*/ 604 w 936"/>
                      <a:gd name="T15" fmla="*/ 24 h 664"/>
                      <a:gd name="T16" fmla="*/ 560 w 936"/>
                      <a:gd name="T17" fmla="*/ 56 h 664"/>
                      <a:gd name="T18" fmla="*/ 456 w 936"/>
                      <a:gd name="T19" fmla="*/ 172 h 664"/>
                      <a:gd name="T20" fmla="*/ 424 w 936"/>
                      <a:gd name="T21" fmla="*/ 216 h 664"/>
                      <a:gd name="T22" fmla="*/ 424 w 936"/>
                      <a:gd name="T23" fmla="*/ 296 h 664"/>
                      <a:gd name="T24" fmla="*/ 456 w 936"/>
                      <a:gd name="T25" fmla="*/ 412 h 664"/>
                      <a:gd name="T26" fmla="*/ 412 w 936"/>
                      <a:gd name="T27" fmla="*/ 456 h 664"/>
                      <a:gd name="T28" fmla="*/ 424 w 936"/>
                      <a:gd name="T29" fmla="*/ 412 h 664"/>
                      <a:gd name="T30" fmla="*/ 388 w 936"/>
                      <a:gd name="T31" fmla="*/ 400 h 664"/>
                      <a:gd name="T32" fmla="*/ 364 w 936"/>
                      <a:gd name="T33" fmla="*/ 424 h 664"/>
                      <a:gd name="T34" fmla="*/ 364 w 936"/>
                      <a:gd name="T35" fmla="*/ 468 h 664"/>
                      <a:gd name="T36" fmla="*/ 332 w 936"/>
                      <a:gd name="T37" fmla="*/ 480 h 664"/>
                      <a:gd name="T38" fmla="*/ 284 w 936"/>
                      <a:gd name="T39" fmla="*/ 468 h 664"/>
                      <a:gd name="T40" fmla="*/ 264 w 936"/>
                      <a:gd name="T41" fmla="*/ 468 h 664"/>
                      <a:gd name="T42" fmla="*/ 264 w 936"/>
                      <a:gd name="T43" fmla="*/ 504 h 664"/>
                      <a:gd name="T44" fmla="*/ 252 w 936"/>
                      <a:gd name="T45" fmla="*/ 516 h 664"/>
                      <a:gd name="T46" fmla="*/ 216 w 936"/>
                      <a:gd name="T47" fmla="*/ 504 h 664"/>
                      <a:gd name="T48" fmla="*/ 172 w 936"/>
                      <a:gd name="T49" fmla="*/ 504 h 664"/>
                      <a:gd name="T50" fmla="*/ 196 w 936"/>
                      <a:gd name="T51" fmla="*/ 536 h 664"/>
                      <a:gd name="T52" fmla="*/ 124 w 936"/>
                      <a:gd name="T53" fmla="*/ 536 h 664"/>
                      <a:gd name="T54" fmla="*/ 124 w 936"/>
                      <a:gd name="T55" fmla="*/ 504 h 664"/>
                      <a:gd name="T56" fmla="*/ 44 w 936"/>
                      <a:gd name="T57" fmla="*/ 504 h 664"/>
                      <a:gd name="T58" fmla="*/ 44 w 936"/>
                      <a:gd name="T59" fmla="*/ 468 h 664"/>
                      <a:gd name="T60" fmla="*/ 24 w 936"/>
                      <a:gd name="T61" fmla="*/ 444 h 664"/>
                      <a:gd name="T62" fmla="*/ 12 w 936"/>
                      <a:gd name="T63" fmla="*/ 516 h 664"/>
                      <a:gd name="T64" fmla="*/ 36 w 936"/>
                      <a:gd name="T65" fmla="*/ 560 h 664"/>
                      <a:gd name="T66" fmla="*/ 44 w 936"/>
                      <a:gd name="T67" fmla="*/ 604 h 664"/>
                      <a:gd name="T68" fmla="*/ 124 w 936"/>
                      <a:gd name="T69" fmla="*/ 640 h 664"/>
                      <a:gd name="T70" fmla="*/ 184 w 936"/>
                      <a:gd name="T71" fmla="*/ 652 h 664"/>
                      <a:gd name="T72" fmla="*/ 252 w 936"/>
                      <a:gd name="T73" fmla="*/ 640 h 664"/>
                      <a:gd name="T74" fmla="*/ 284 w 936"/>
                      <a:gd name="T75" fmla="*/ 596 h 664"/>
                      <a:gd name="T76" fmla="*/ 332 w 936"/>
                      <a:gd name="T77" fmla="*/ 560 h 664"/>
                      <a:gd name="T78" fmla="*/ 344 w 936"/>
                      <a:gd name="T79" fmla="*/ 584 h 664"/>
                      <a:gd name="T80" fmla="*/ 412 w 936"/>
                      <a:gd name="T81" fmla="*/ 548 h 664"/>
                      <a:gd name="T82" fmla="*/ 480 w 936"/>
                      <a:gd name="T83" fmla="*/ 548 h 664"/>
                      <a:gd name="T84" fmla="*/ 468 w 936"/>
                      <a:gd name="T85" fmla="*/ 480 h 664"/>
                      <a:gd name="T86" fmla="*/ 560 w 936"/>
                      <a:gd name="T87" fmla="*/ 504 h 664"/>
                      <a:gd name="T88" fmla="*/ 616 w 936"/>
                      <a:gd name="T89" fmla="*/ 436 h 664"/>
                      <a:gd name="T90" fmla="*/ 696 w 936"/>
                      <a:gd name="T91" fmla="*/ 456 h 664"/>
                      <a:gd name="T92" fmla="*/ 732 w 936"/>
                      <a:gd name="T93" fmla="*/ 444 h 664"/>
                      <a:gd name="T94" fmla="*/ 856 w 936"/>
                      <a:gd name="T95" fmla="*/ 468 h 664"/>
                      <a:gd name="T96" fmla="*/ 912 w 936"/>
                      <a:gd name="T97" fmla="*/ 456 h 664"/>
                      <a:gd name="T98" fmla="*/ 912 w 936"/>
                      <a:gd name="T99" fmla="*/ 364 h 6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936" h="664">
                        <a:moveTo>
                          <a:pt x="900" y="296"/>
                        </a:moveTo>
                        <a:lnTo>
                          <a:pt x="924" y="264"/>
                        </a:lnTo>
                        <a:lnTo>
                          <a:pt x="900" y="252"/>
                        </a:lnTo>
                        <a:lnTo>
                          <a:pt x="880" y="240"/>
                        </a:lnTo>
                        <a:lnTo>
                          <a:pt x="868" y="228"/>
                        </a:lnTo>
                        <a:lnTo>
                          <a:pt x="856" y="204"/>
                        </a:lnTo>
                        <a:lnTo>
                          <a:pt x="820" y="172"/>
                        </a:lnTo>
                        <a:lnTo>
                          <a:pt x="788" y="160"/>
                        </a:lnTo>
                        <a:lnTo>
                          <a:pt x="776" y="160"/>
                        </a:lnTo>
                        <a:lnTo>
                          <a:pt x="764" y="160"/>
                        </a:lnTo>
                        <a:lnTo>
                          <a:pt x="752" y="160"/>
                        </a:lnTo>
                        <a:lnTo>
                          <a:pt x="744" y="136"/>
                        </a:lnTo>
                        <a:lnTo>
                          <a:pt x="732" y="124"/>
                        </a:lnTo>
                        <a:lnTo>
                          <a:pt x="708" y="124"/>
                        </a:lnTo>
                        <a:lnTo>
                          <a:pt x="696" y="116"/>
                        </a:lnTo>
                        <a:lnTo>
                          <a:pt x="696" y="104"/>
                        </a:lnTo>
                        <a:lnTo>
                          <a:pt x="708" y="92"/>
                        </a:lnTo>
                        <a:lnTo>
                          <a:pt x="696" y="68"/>
                        </a:lnTo>
                        <a:lnTo>
                          <a:pt x="672" y="44"/>
                        </a:lnTo>
                        <a:lnTo>
                          <a:pt x="672" y="36"/>
                        </a:lnTo>
                        <a:lnTo>
                          <a:pt x="672" y="24"/>
                        </a:lnTo>
                        <a:lnTo>
                          <a:pt x="664" y="0"/>
                        </a:lnTo>
                        <a:lnTo>
                          <a:pt x="628" y="12"/>
                        </a:lnTo>
                        <a:lnTo>
                          <a:pt x="604" y="24"/>
                        </a:lnTo>
                        <a:lnTo>
                          <a:pt x="584" y="12"/>
                        </a:lnTo>
                        <a:lnTo>
                          <a:pt x="572" y="24"/>
                        </a:lnTo>
                        <a:lnTo>
                          <a:pt x="560" y="56"/>
                        </a:lnTo>
                        <a:lnTo>
                          <a:pt x="524" y="92"/>
                        </a:lnTo>
                        <a:lnTo>
                          <a:pt x="480" y="148"/>
                        </a:lnTo>
                        <a:lnTo>
                          <a:pt x="456" y="172"/>
                        </a:lnTo>
                        <a:lnTo>
                          <a:pt x="432" y="196"/>
                        </a:lnTo>
                        <a:lnTo>
                          <a:pt x="424" y="204"/>
                        </a:lnTo>
                        <a:lnTo>
                          <a:pt x="424" y="216"/>
                        </a:lnTo>
                        <a:lnTo>
                          <a:pt x="424" y="252"/>
                        </a:lnTo>
                        <a:lnTo>
                          <a:pt x="424" y="276"/>
                        </a:lnTo>
                        <a:lnTo>
                          <a:pt x="424" y="296"/>
                        </a:lnTo>
                        <a:lnTo>
                          <a:pt x="444" y="344"/>
                        </a:lnTo>
                        <a:lnTo>
                          <a:pt x="456" y="388"/>
                        </a:lnTo>
                        <a:lnTo>
                          <a:pt x="456" y="412"/>
                        </a:lnTo>
                        <a:lnTo>
                          <a:pt x="444" y="436"/>
                        </a:lnTo>
                        <a:lnTo>
                          <a:pt x="424" y="468"/>
                        </a:lnTo>
                        <a:lnTo>
                          <a:pt x="412" y="456"/>
                        </a:lnTo>
                        <a:lnTo>
                          <a:pt x="412" y="444"/>
                        </a:lnTo>
                        <a:lnTo>
                          <a:pt x="424" y="436"/>
                        </a:lnTo>
                        <a:lnTo>
                          <a:pt x="424" y="412"/>
                        </a:lnTo>
                        <a:lnTo>
                          <a:pt x="424" y="388"/>
                        </a:lnTo>
                        <a:lnTo>
                          <a:pt x="400" y="388"/>
                        </a:lnTo>
                        <a:lnTo>
                          <a:pt x="388" y="400"/>
                        </a:lnTo>
                        <a:lnTo>
                          <a:pt x="364" y="400"/>
                        </a:lnTo>
                        <a:lnTo>
                          <a:pt x="364" y="412"/>
                        </a:lnTo>
                        <a:lnTo>
                          <a:pt x="364" y="424"/>
                        </a:lnTo>
                        <a:lnTo>
                          <a:pt x="364" y="444"/>
                        </a:lnTo>
                        <a:lnTo>
                          <a:pt x="364" y="456"/>
                        </a:lnTo>
                        <a:lnTo>
                          <a:pt x="364" y="468"/>
                        </a:lnTo>
                        <a:lnTo>
                          <a:pt x="356" y="468"/>
                        </a:lnTo>
                        <a:lnTo>
                          <a:pt x="344" y="480"/>
                        </a:lnTo>
                        <a:lnTo>
                          <a:pt x="332" y="480"/>
                        </a:lnTo>
                        <a:lnTo>
                          <a:pt x="308" y="480"/>
                        </a:lnTo>
                        <a:lnTo>
                          <a:pt x="308" y="468"/>
                        </a:lnTo>
                        <a:lnTo>
                          <a:pt x="284" y="468"/>
                        </a:lnTo>
                        <a:lnTo>
                          <a:pt x="276" y="444"/>
                        </a:lnTo>
                        <a:lnTo>
                          <a:pt x="264" y="444"/>
                        </a:lnTo>
                        <a:lnTo>
                          <a:pt x="264" y="468"/>
                        </a:lnTo>
                        <a:lnTo>
                          <a:pt x="276" y="480"/>
                        </a:lnTo>
                        <a:lnTo>
                          <a:pt x="276" y="492"/>
                        </a:lnTo>
                        <a:lnTo>
                          <a:pt x="264" y="504"/>
                        </a:lnTo>
                        <a:lnTo>
                          <a:pt x="252" y="504"/>
                        </a:lnTo>
                        <a:lnTo>
                          <a:pt x="252" y="492"/>
                        </a:lnTo>
                        <a:lnTo>
                          <a:pt x="252" y="516"/>
                        </a:lnTo>
                        <a:lnTo>
                          <a:pt x="252" y="524"/>
                        </a:lnTo>
                        <a:lnTo>
                          <a:pt x="228" y="524"/>
                        </a:lnTo>
                        <a:lnTo>
                          <a:pt x="216" y="504"/>
                        </a:lnTo>
                        <a:lnTo>
                          <a:pt x="204" y="492"/>
                        </a:lnTo>
                        <a:lnTo>
                          <a:pt x="196" y="492"/>
                        </a:lnTo>
                        <a:lnTo>
                          <a:pt x="172" y="504"/>
                        </a:lnTo>
                        <a:lnTo>
                          <a:pt x="196" y="516"/>
                        </a:lnTo>
                        <a:lnTo>
                          <a:pt x="196" y="524"/>
                        </a:lnTo>
                        <a:lnTo>
                          <a:pt x="196" y="536"/>
                        </a:lnTo>
                        <a:lnTo>
                          <a:pt x="184" y="548"/>
                        </a:lnTo>
                        <a:lnTo>
                          <a:pt x="148" y="536"/>
                        </a:lnTo>
                        <a:lnTo>
                          <a:pt x="124" y="536"/>
                        </a:lnTo>
                        <a:lnTo>
                          <a:pt x="92" y="524"/>
                        </a:lnTo>
                        <a:lnTo>
                          <a:pt x="124" y="524"/>
                        </a:lnTo>
                        <a:lnTo>
                          <a:pt x="124" y="504"/>
                        </a:lnTo>
                        <a:lnTo>
                          <a:pt x="92" y="516"/>
                        </a:lnTo>
                        <a:lnTo>
                          <a:pt x="56" y="516"/>
                        </a:lnTo>
                        <a:lnTo>
                          <a:pt x="44" y="504"/>
                        </a:lnTo>
                        <a:lnTo>
                          <a:pt x="44" y="492"/>
                        </a:lnTo>
                        <a:lnTo>
                          <a:pt x="56" y="480"/>
                        </a:lnTo>
                        <a:lnTo>
                          <a:pt x="44" y="468"/>
                        </a:lnTo>
                        <a:lnTo>
                          <a:pt x="36" y="468"/>
                        </a:lnTo>
                        <a:lnTo>
                          <a:pt x="24" y="468"/>
                        </a:lnTo>
                        <a:lnTo>
                          <a:pt x="24" y="444"/>
                        </a:lnTo>
                        <a:lnTo>
                          <a:pt x="12" y="480"/>
                        </a:lnTo>
                        <a:lnTo>
                          <a:pt x="12" y="504"/>
                        </a:lnTo>
                        <a:lnTo>
                          <a:pt x="12" y="516"/>
                        </a:lnTo>
                        <a:lnTo>
                          <a:pt x="0" y="516"/>
                        </a:lnTo>
                        <a:lnTo>
                          <a:pt x="12" y="524"/>
                        </a:lnTo>
                        <a:lnTo>
                          <a:pt x="36" y="560"/>
                        </a:lnTo>
                        <a:lnTo>
                          <a:pt x="36" y="584"/>
                        </a:lnTo>
                        <a:lnTo>
                          <a:pt x="36" y="596"/>
                        </a:lnTo>
                        <a:lnTo>
                          <a:pt x="44" y="604"/>
                        </a:lnTo>
                        <a:lnTo>
                          <a:pt x="92" y="628"/>
                        </a:lnTo>
                        <a:lnTo>
                          <a:pt x="116" y="640"/>
                        </a:lnTo>
                        <a:lnTo>
                          <a:pt x="124" y="640"/>
                        </a:lnTo>
                        <a:lnTo>
                          <a:pt x="148" y="652"/>
                        </a:lnTo>
                        <a:lnTo>
                          <a:pt x="184" y="664"/>
                        </a:lnTo>
                        <a:lnTo>
                          <a:pt x="184" y="652"/>
                        </a:lnTo>
                        <a:lnTo>
                          <a:pt x="196" y="640"/>
                        </a:lnTo>
                        <a:lnTo>
                          <a:pt x="216" y="640"/>
                        </a:lnTo>
                        <a:lnTo>
                          <a:pt x="252" y="640"/>
                        </a:lnTo>
                        <a:lnTo>
                          <a:pt x="276" y="628"/>
                        </a:lnTo>
                        <a:lnTo>
                          <a:pt x="276" y="616"/>
                        </a:lnTo>
                        <a:lnTo>
                          <a:pt x="284" y="596"/>
                        </a:lnTo>
                        <a:lnTo>
                          <a:pt x="308" y="572"/>
                        </a:lnTo>
                        <a:lnTo>
                          <a:pt x="320" y="560"/>
                        </a:lnTo>
                        <a:lnTo>
                          <a:pt x="332" y="560"/>
                        </a:lnTo>
                        <a:lnTo>
                          <a:pt x="332" y="572"/>
                        </a:lnTo>
                        <a:lnTo>
                          <a:pt x="332" y="584"/>
                        </a:lnTo>
                        <a:lnTo>
                          <a:pt x="344" y="584"/>
                        </a:lnTo>
                        <a:lnTo>
                          <a:pt x="364" y="572"/>
                        </a:lnTo>
                        <a:lnTo>
                          <a:pt x="388" y="560"/>
                        </a:lnTo>
                        <a:lnTo>
                          <a:pt x="412" y="548"/>
                        </a:lnTo>
                        <a:lnTo>
                          <a:pt x="432" y="536"/>
                        </a:lnTo>
                        <a:lnTo>
                          <a:pt x="456" y="548"/>
                        </a:lnTo>
                        <a:lnTo>
                          <a:pt x="480" y="548"/>
                        </a:lnTo>
                        <a:lnTo>
                          <a:pt x="480" y="524"/>
                        </a:lnTo>
                        <a:lnTo>
                          <a:pt x="468" y="504"/>
                        </a:lnTo>
                        <a:lnTo>
                          <a:pt x="468" y="480"/>
                        </a:lnTo>
                        <a:lnTo>
                          <a:pt x="480" y="468"/>
                        </a:lnTo>
                        <a:lnTo>
                          <a:pt x="504" y="468"/>
                        </a:lnTo>
                        <a:lnTo>
                          <a:pt x="560" y="504"/>
                        </a:lnTo>
                        <a:lnTo>
                          <a:pt x="584" y="468"/>
                        </a:lnTo>
                        <a:lnTo>
                          <a:pt x="592" y="444"/>
                        </a:lnTo>
                        <a:lnTo>
                          <a:pt x="616" y="436"/>
                        </a:lnTo>
                        <a:lnTo>
                          <a:pt x="652" y="424"/>
                        </a:lnTo>
                        <a:lnTo>
                          <a:pt x="672" y="444"/>
                        </a:lnTo>
                        <a:lnTo>
                          <a:pt x="696" y="456"/>
                        </a:lnTo>
                        <a:lnTo>
                          <a:pt x="708" y="456"/>
                        </a:lnTo>
                        <a:lnTo>
                          <a:pt x="720" y="444"/>
                        </a:lnTo>
                        <a:lnTo>
                          <a:pt x="732" y="444"/>
                        </a:lnTo>
                        <a:lnTo>
                          <a:pt x="764" y="456"/>
                        </a:lnTo>
                        <a:lnTo>
                          <a:pt x="812" y="456"/>
                        </a:lnTo>
                        <a:lnTo>
                          <a:pt x="856" y="468"/>
                        </a:lnTo>
                        <a:lnTo>
                          <a:pt x="880" y="480"/>
                        </a:lnTo>
                        <a:lnTo>
                          <a:pt x="892" y="480"/>
                        </a:lnTo>
                        <a:lnTo>
                          <a:pt x="912" y="456"/>
                        </a:lnTo>
                        <a:lnTo>
                          <a:pt x="936" y="436"/>
                        </a:lnTo>
                        <a:lnTo>
                          <a:pt x="924" y="412"/>
                        </a:lnTo>
                        <a:lnTo>
                          <a:pt x="912" y="364"/>
                        </a:lnTo>
                        <a:lnTo>
                          <a:pt x="900" y="332"/>
                        </a:lnTo>
                        <a:lnTo>
                          <a:pt x="900" y="29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5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13242526" y="4592638"/>
                  <a:ext cx="923925" cy="1197119"/>
                  <a:chOff x="13242526" y="4592638"/>
                  <a:chExt cx="923925" cy="1197119"/>
                </a:xfrm>
                <a:solidFill>
                  <a:schemeClr val="accent3">
                    <a:lumMod val="60000"/>
                    <a:lumOff val="40000"/>
                  </a:schemeClr>
                </a:solidFill>
              </p:grpSpPr>
              <p:grpSp>
                <p:nvGrpSpPr>
                  <p:cNvPr id="132" name="グループ化 131"/>
                  <p:cNvGrpSpPr/>
                  <p:nvPr/>
                </p:nvGrpSpPr>
                <p:grpSpPr>
                  <a:xfrm>
                    <a:off x="13442512" y="4613275"/>
                    <a:ext cx="723939" cy="1176482"/>
                    <a:chOff x="4298512" y="4613275"/>
                    <a:chExt cx="723939" cy="1176482"/>
                  </a:xfrm>
                  <a:grpFill/>
                </p:grpSpPr>
                <p:sp>
                  <p:nvSpPr>
                    <p:cNvPr id="138" name="Freeform 2996"/>
                    <p:cNvSpPr>
                      <a:spLocks/>
                    </p:cNvSpPr>
                    <p:nvPr/>
                  </p:nvSpPr>
                  <p:spPr bwMode="auto">
                    <a:xfrm>
                      <a:off x="4741464" y="4749800"/>
                      <a:ext cx="280987" cy="414338"/>
                    </a:xfrm>
                    <a:custGeom>
                      <a:avLst/>
                      <a:gdLst>
                        <a:gd name="T0" fmla="*/ 136 w 444"/>
                        <a:gd name="T1" fmla="*/ 628 h 652"/>
                        <a:gd name="T2" fmla="*/ 136 w 444"/>
                        <a:gd name="T3" fmla="*/ 608 h 652"/>
                        <a:gd name="T4" fmla="*/ 160 w 444"/>
                        <a:gd name="T5" fmla="*/ 608 h 652"/>
                        <a:gd name="T6" fmla="*/ 216 w 444"/>
                        <a:gd name="T7" fmla="*/ 628 h 652"/>
                        <a:gd name="T8" fmla="*/ 296 w 444"/>
                        <a:gd name="T9" fmla="*/ 628 h 652"/>
                        <a:gd name="T10" fmla="*/ 356 w 444"/>
                        <a:gd name="T11" fmla="*/ 584 h 652"/>
                        <a:gd name="T12" fmla="*/ 388 w 444"/>
                        <a:gd name="T13" fmla="*/ 516 h 652"/>
                        <a:gd name="T14" fmla="*/ 412 w 444"/>
                        <a:gd name="T15" fmla="*/ 448 h 652"/>
                        <a:gd name="T16" fmla="*/ 400 w 444"/>
                        <a:gd name="T17" fmla="*/ 412 h 652"/>
                        <a:gd name="T18" fmla="*/ 388 w 444"/>
                        <a:gd name="T19" fmla="*/ 376 h 652"/>
                        <a:gd name="T20" fmla="*/ 424 w 444"/>
                        <a:gd name="T21" fmla="*/ 288 h 652"/>
                        <a:gd name="T22" fmla="*/ 444 w 444"/>
                        <a:gd name="T23" fmla="*/ 208 h 652"/>
                        <a:gd name="T24" fmla="*/ 436 w 444"/>
                        <a:gd name="T25" fmla="*/ 172 h 652"/>
                        <a:gd name="T26" fmla="*/ 444 w 444"/>
                        <a:gd name="T27" fmla="*/ 148 h 652"/>
                        <a:gd name="T28" fmla="*/ 412 w 444"/>
                        <a:gd name="T29" fmla="*/ 128 h 652"/>
                        <a:gd name="T30" fmla="*/ 412 w 444"/>
                        <a:gd name="T31" fmla="*/ 56 h 652"/>
                        <a:gd name="T32" fmla="*/ 412 w 444"/>
                        <a:gd name="T33" fmla="*/ 36 h 652"/>
                        <a:gd name="T34" fmla="*/ 332 w 444"/>
                        <a:gd name="T35" fmla="*/ 0 h 652"/>
                        <a:gd name="T36" fmla="*/ 320 w 444"/>
                        <a:gd name="T37" fmla="*/ 36 h 652"/>
                        <a:gd name="T38" fmla="*/ 332 w 444"/>
                        <a:gd name="T39" fmla="*/ 80 h 652"/>
                        <a:gd name="T40" fmla="*/ 284 w 444"/>
                        <a:gd name="T41" fmla="*/ 68 h 652"/>
                        <a:gd name="T42" fmla="*/ 240 w 444"/>
                        <a:gd name="T43" fmla="*/ 92 h 652"/>
                        <a:gd name="T44" fmla="*/ 196 w 444"/>
                        <a:gd name="T45" fmla="*/ 116 h 652"/>
                        <a:gd name="T46" fmla="*/ 184 w 444"/>
                        <a:gd name="T47" fmla="*/ 104 h 652"/>
                        <a:gd name="T48" fmla="*/ 172 w 444"/>
                        <a:gd name="T49" fmla="*/ 92 h 652"/>
                        <a:gd name="T50" fmla="*/ 136 w 444"/>
                        <a:gd name="T51" fmla="*/ 128 h 652"/>
                        <a:gd name="T52" fmla="*/ 128 w 444"/>
                        <a:gd name="T53" fmla="*/ 160 h 652"/>
                        <a:gd name="T54" fmla="*/ 68 w 444"/>
                        <a:gd name="T55" fmla="*/ 172 h 652"/>
                        <a:gd name="T56" fmla="*/ 36 w 444"/>
                        <a:gd name="T57" fmla="*/ 184 h 652"/>
                        <a:gd name="T58" fmla="*/ 56 w 444"/>
                        <a:gd name="T59" fmla="*/ 252 h 652"/>
                        <a:gd name="T60" fmla="*/ 48 w 444"/>
                        <a:gd name="T61" fmla="*/ 288 h 652"/>
                        <a:gd name="T62" fmla="*/ 48 w 444"/>
                        <a:gd name="T63" fmla="*/ 356 h 652"/>
                        <a:gd name="T64" fmla="*/ 0 w 444"/>
                        <a:gd name="T65" fmla="*/ 436 h 652"/>
                        <a:gd name="T66" fmla="*/ 12 w 444"/>
                        <a:gd name="T67" fmla="*/ 504 h 652"/>
                        <a:gd name="T68" fmla="*/ 0 w 444"/>
                        <a:gd name="T69" fmla="*/ 572 h 652"/>
                        <a:gd name="T70" fmla="*/ 36 w 444"/>
                        <a:gd name="T71" fmla="*/ 608 h 652"/>
                        <a:gd name="T72" fmla="*/ 80 w 444"/>
                        <a:gd name="T73" fmla="*/ 628 h 652"/>
                        <a:gd name="T74" fmla="*/ 104 w 444"/>
                        <a:gd name="T75" fmla="*/ 652 h 6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444" h="652">
                          <a:moveTo>
                            <a:pt x="116" y="652"/>
                          </a:moveTo>
                          <a:lnTo>
                            <a:pt x="136" y="628"/>
                          </a:lnTo>
                          <a:lnTo>
                            <a:pt x="148" y="616"/>
                          </a:lnTo>
                          <a:lnTo>
                            <a:pt x="136" y="608"/>
                          </a:lnTo>
                          <a:lnTo>
                            <a:pt x="136" y="596"/>
                          </a:lnTo>
                          <a:lnTo>
                            <a:pt x="160" y="608"/>
                          </a:lnTo>
                          <a:lnTo>
                            <a:pt x="184" y="616"/>
                          </a:lnTo>
                          <a:lnTo>
                            <a:pt x="216" y="628"/>
                          </a:lnTo>
                          <a:lnTo>
                            <a:pt x="252" y="640"/>
                          </a:lnTo>
                          <a:lnTo>
                            <a:pt x="296" y="628"/>
                          </a:lnTo>
                          <a:lnTo>
                            <a:pt x="332" y="608"/>
                          </a:lnTo>
                          <a:lnTo>
                            <a:pt x="356" y="584"/>
                          </a:lnTo>
                          <a:lnTo>
                            <a:pt x="376" y="548"/>
                          </a:lnTo>
                          <a:lnTo>
                            <a:pt x="388" y="516"/>
                          </a:lnTo>
                          <a:lnTo>
                            <a:pt x="400" y="480"/>
                          </a:lnTo>
                          <a:lnTo>
                            <a:pt x="412" y="448"/>
                          </a:lnTo>
                          <a:lnTo>
                            <a:pt x="400" y="424"/>
                          </a:lnTo>
                          <a:lnTo>
                            <a:pt x="400" y="412"/>
                          </a:lnTo>
                          <a:lnTo>
                            <a:pt x="412" y="388"/>
                          </a:lnTo>
                          <a:lnTo>
                            <a:pt x="388" y="376"/>
                          </a:lnTo>
                          <a:lnTo>
                            <a:pt x="400" y="344"/>
                          </a:lnTo>
                          <a:lnTo>
                            <a:pt x="424" y="288"/>
                          </a:lnTo>
                          <a:lnTo>
                            <a:pt x="444" y="228"/>
                          </a:lnTo>
                          <a:lnTo>
                            <a:pt x="444" y="208"/>
                          </a:lnTo>
                          <a:lnTo>
                            <a:pt x="444" y="196"/>
                          </a:lnTo>
                          <a:lnTo>
                            <a:pt x="436" y="172"/>
                          </a:lnTo>
                          <a:lnTo>
                            <a:pt x="444" y="160"/>
                          </a:lnTo>
                          <a:lnTo>
                            <a:pt x="444" y="148"/>
                          </a:lnTo>
                          <a:lnTo>
                            <a:pt x="424" y="136"/>
                          </a:lnTo>
                          <a:lnTo>
                            <a:pt x="412" y="128"/>
                          </a:lnTo>
                          <a:lnTo>
                            <a:pt x="424" y="68"/>
                          </a:lnTo>
                          <a:lnTo>
                            <a:pt x="412" y="56"/>
                          </a:lnTo>
                          <a:lnTo>
                            <a:pt x="400" y="48"/>
                          </a:lnTo>
                          <a:lnTo>
                            <a:pt x="412" y="36"/>
                          </a:lnTo>
                          <a:lnTo>
                            <a:pt x="356" y="0"/>
                          </a:lnTo>
                          <a:lnTo>
                            <a:pt x="332" y="0"/>
                          </a:lnTo>
                          <a:lnTo>
                            <a:pt x="320" y="12"/>
                          </a:lnTo>
                          <a:lnTo>
                            <a:pt x="320" y="36"/>
                          </a:lnTo>
                          <a:lnTo>
                            <a:pt x="332" y="56"/>
                          </a:lnTo>
                          <a:lnTo>
                            <a:pt x="332" y="80"/>
                          </a:lnTo>
                          <a:lnTo>
                            <a:pt x="308" y="80"/>
                          </a:lnTo>
                          <a:lnTo>
                            <a:pt x="284" y="68"/>
                          </a:lnTo>
                          <a:lnTo>
                            <a:pt x="264" y="80"/>
                          </a:lnTo>
                          <a:lnTo>
                            <a:pt x="240" y="92"/>
                          </a:lnTo>
                          <a:lnTo>
                            <a:pt x="216" y="104"/>
                          </a:lnTo>
                          <a:lnTo>
                            <a:pt x="196" y="116"/>
                          </a:lnTo>
                          <a:lnTo>
                            <a:pt x="184" y="116"/>
                          </a:lnTo>
                          <a:lnTo>
                            <a:pt x="184" y="104"/>
                          </a:lnTo>
                          <a:lnTo>
                            <a:pt x="184" y="92"/>
                          </a:lnTo>
                          <a:lnTo>
                            <a:pt x="172" y="92"/>
                          </a:lnTo>
                          <a:lnTo>
                            <a:pt x="160" y="104"/>
                          </a:lnTo>
                          <a:lnTo>
                            <a:pt x="136" y="128"/>
                          </a:lnTo>
                          <a:lnTo>
                            <a:pt x="128" y="148"/>
                          </a:lnTo>
                          <a:lnTo>
                            <a:pt x="128" y="160"/>
                          </a:lnTo>
                          <a:lnTo>
                            <a:pt x="104" y="172"/>
                          </a:lnTo>
                          <a:lnTo>
                            <a:pt x="68" y="172"/>
                          </a:lnTo>
                          <a:lnTo>
                            <a:pt x="48" y="172"/>
                          </a:lnTo>
                          <a:lnTo>
                            <a:pt x="36" y="184"/>
                          </a:lnTo>
                          <a:lnTo>
                            <a:pt x="36" y="208"/>
                          </a:lnTo>
                          <a:lnTo>
                            <a:pt x="56" y="252"/>
                          </a:lnTo>
                          <a:lnTo>
                            <a:pt x="68" y="264"/>
                          </a:lnTo>
                          <a:lnTo>
                            <a:pt x="48" y="288"/>
                          </a:lnTo>
                          <a:lnTo>
                            <a:pt x="48" y="308"/>
                          </a:lnTo>
                          <a:lnTo>
                            <a:pt x="48" y="356"/>
                          </a:lnTo>
                          <a:lnTo>
                            <a:pt x="24" y="400"/>
                          </a:lnTo>
                          <a:lnTo>
                            <a:pt x="0" y="436"/>
                          </a:lnTo>
                          <a:lnTo>
                            <a:pt x="0" y="468"/>
                          </a:lnTo>
                          <a:lnTo>
                            <a:pt x="12" y="504"/>
                          </a:lnTo>
                          <a:lnTo>
                            <a:pt x="0" y="536"/>
                          </a:lnTo>
                          <a:lnTo>
                            <a:pt x="0" y="572"/>
                          </a:lnTo>
                          <a:lnTo>
                            <a:pt x="24" y="584"/>
                          </a:lnTo>
                          <a:lnTo>
                            <a:pt x="36" y="608"/>
                          </a:lnTo>
                          <a:lnTo>
                            <a:pt x="56" y="616"/>
                          </a:lnTo>
                          <a:lnTo>
                            <a:pt x="80" y="628"/>
                          </a:lnTo>
                          <a:lnTo>
                            <a:pt x="80" y="652"/>
                          </a:lnTo>
                          <a:lnTo>
                            <a:pt x="104" y="652"/>
                          </a:lnTo>
                          <a:lnTo>
                            <a:pt x="116" y="65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9" name="Freeform 2999"/>
                    <p:cNvSpPr>
                      <a:spLocks/>
                    </p:cNvSpPr>
                    <p:nvPr/>
                  </p:nvSpPr>
                  <p:spPr bwMode="auto">
                    <a:xfrm>
                      <a:off x="4416026" y="4613275"/>
                      <a:ext cx="376238" cy="593725"/>
                    </a:xfrm>
                    <a:custGeom>
                      <a:avLst/>
                      <a:gdLst>
                        <a:gd name="T0" fmla="*/ 400 w 592"/>
                        <a:gd name="T1" fmla="*/ 344 h 936"/>
                        <a:gd name="T2" fmla="*/ 376 w 592"/>
                        <a:gd name="T3" fmla="*/ 272 h 936"/>
                        <a:gd name="T4" fmla="*/ 376 w 592"/>
                        <a:gd name="T5" fmla="*/ 252 h 936"/>
                        <a:gd name="T6" fmla="*/ 388 w 592"/>
                        <a:gd name="T7" fmla="*/ 184 h 936"/>
                        <a:gd name="T8" fmla="*/ 352 w 592"/>
                        <a:gd name="T9" fmla="*/ 184 h 936"/>
                        <a:gd name="T10" fmla="*/ 308 w 592"/>
                        <a:gd name="T11" fmla="*/ 216 h 936"/>
                        <a:gd name="T12" fmla="*/ 332 w 592"/>
                        <a:gd name="T13" fmla="*/ 252 h 936"/>
                        <a:gd name="T14" fmla="*/ 284 w 592"/>
                        <a:gd name="T15" fmla="*/ 252 h 936"/>
                        <a:gd name="T16" fmla="*/ 296 w 592"/>
                        <a:gd name="T17" fmla="*/ 204 h 936"/>
                        <a:gd name="T18" fmla="*/ 260 w 592"/>
                        <a:gd name="T19" fmla="*/ 184 h 936"/>
                        <a:gd name="T20" fmla="*/ 260 w 592"/>
                        <a:gd name="T21" fmla="*/ 148 h 936"/>
                        <a:gd name="T22" fmla="*/ 240 w 592"/>
                        <a:gd name="T23" fmla="*/ 172 h 936"/>
                        <a:gd name="T24" fmla="*/ 216 w 592"/>
                        <a:gd name="T25" fmla="*/ 148 h 936"/>
                        <a:gd name="T26" fmla="*/ 272 w 592"/>
                        <a:gd name="T27" fmla="*/ 112 h 936"/>
                        <a:gd name="T28" fmla="*/ 320 w 592"/>
                        <a:gd name="T29" fmla="*/ 68 h 936"/>
                        <a:gd name="T30" fmla="*/ 284 w 592"/>
                        <a:gd name="T31" fmla="*/ 0 h 936"/>
                        <a:gd name="T32" fmla="*/ 160 w 592"/>
                        <a:gd name="T33" fmla="*/ 24 h 936"/>
                        <a:gd name="T34" fmla="*/ 100 w 592"/>
                        <a:gd name="T35" fmla="*/ 24 h 936"/>
                        <a:gd name="T36" fmla="*/ 20 w 592"/>
                        <a:gd name="T37" fmla="*/ 68 h 936"/>
                        <a:gd name="T38" fmla="*/ 44 w 592"/>
                        <a:gd name="T39" fmla="*/ 136 h 936"/>
                        <a:gd name="T40" fmla="*/ 100 w 592"/>
                        <a:gd name="T41" fmla="*/ 148 h 936"/>
                        <a:gd name="T42" fmla="*/ 100 w 592"/>
                        <a:gd name="T43" fmla="*/ 228 h 936"/>
                        <a:gd name="T44" fmla="*/ 44 w 592"/>
                        <a:gd name="T45" fmla="*/ 252 h 936"/>
                        <a:gd name="T46" fmla="*/ 12 w 592"/>
                        <a:gd name="T47" fmla="*/ 252 h 936"/>
                        <a:gd name="T48" fmla="*/ 12 w 592"/>
                        <a:gd name="T49" fmla="*/ 320 h 936"/>
                        <a:gd name="T50" fmla="*/ 68 w 592"/>
                        <a:gd name="T51" fmla="*/ 364 h 936"/>
                        <a:gd name="T52" fmla="*/ 136 w 592"/>
                        <a:gd name="T53" fmla="*/ 376 h 936"/>
                        <a:gd name="T54" fmla="*/ 172 w 592"/>
                        <a:gd name="T55" fmla="*/ 456 h 936"/>
                        <a:gd name="T56" fmla="*/ 180 w 592"/>
                        <a:gd name="T57" fmla="*/ 480 h 936"/>
                        <a:gd name="T58" fmla="*/ 252 w 592"/>
                        <a:gd name="T59" fmla="*/ 512 h 936"/>
                        <a:gd name="T60" fmla="*/ 240 w 592"/>
                        <a:gd name="T61" fmla="*/ 560 h 936"/>
                        <a:gd name="T62" fmla="*/ 252 w 592"/>
                        <a:gd name="T63" fmla="*/ 616 h 936"/>
                        <a:gd name="T64" fmla="*/ 284 w 592"/>
                        <a:gd name="T65" fmla="*/ 664 h 936"/>
                        <a:gd name="T66" fmla="*/ 332 w 592"/>
                        <a:gd name="T67" fmla="*/ 708 h 936"/>
                        <a:gd name="T68" fmla="*/ 352 w 592"/>
                        <a:gd name="T69" fmla="*/ 672 h 936"/>
                        <a:gd name="T70" fmla="*/ 388 w 592"/>
                        <a:gd name="T71" fmla="*/ 720 h 936"/>
                        <a:gd name="T72" fmla="*/ 408 w 592"/>
                        <a:gd name="T73" fmla="*/ 824 h 936"/>
                        <a:gd name="T74" fmla="*/ 408 w 592"/>
                        <a:gd name="T75" fmla="*/ 880 h 936"/>
                        <a:gd name="T76" fmla="*/ 488 w 592"/>
                        <a:gd name="T77" fmla="*/ 912 h 936"/>
                        <a:gd name="T78" fmla="*/ 548 w 592"/>
                        <a:gd name="T79" fmla="*/ 912 h 936"/>
                        <a:gd name="T80" fmla="*/ 580 w 592"/>
                        <a:gd name="T81" fmla="*/ 904 h 936"/>
                        <a:gd name="T82" fmla="*/ 568 w 592"/>
                        <a:gd name="T83" fmla="*/ 832 h 936"/>
                        <a:gd name="T84" fmla="*/ 512 w 592"/>
                        <a:gd name="T85" fmla="*/ 788 h 936"/>
                        <a:gd name="T86" fmla="*/ 512 w 592"/>
                        <a:gd name="T87" fmla="*/ 684 h 936"/>
                        <a:gd name="T88" fmla="*/ 560 w 592"/>
                        <a:gd name="T89" fmla="*/ 572 h 936"/>
                        <a:gd name="T90" fmla="*/ 580 w 592"/>
                        <a:gd name="T91" fmla="*/ 480 h 936"/>
                        <a:gd name="T92" fmla="*/ 548 w 592"/>
                        <a:gd name="T93" fmla="*/ 412 h 936"/>
                        <a:gd name="T94" fmla="*/ 480 w 592"/>
                        <a:gd name="T95" fmla="*/ 388 h 9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</a:cxnLst>
                      <a:rect l="0" t="0" r="r" b="b"/>
                      <a:pathLst>
                        <a:path w="592" h="936">
                          <a:moveTo>
                            <a:pt x="456" y="376"/>
                          </a:moveTo>
                          <a:lnTo>
                            <a:pt x="408" y="352"/>
                          </a:lnTo>
                          <a:lnTo>
                            <a:pt x="400" y="344"/>
                          </a:lnTo>
                          <a:lnTo>
                            <a:pt x="400" y="332"/>
                          </a:lnTo>
                          <a:lnTo>
                            <a:pt x="400" y="308"/>
                          </a:lnTo>
                          <a:lnTo>
                            <a:pt x="376" y="272"/>
                          </a:lnTo>
                          <a:lnTo>
                            <a:pt x="364" y="264"/>
                          </a:lnTo>
                          <a:lnTo>
                            <a:pt x="376" y="264"/>
                          </a:lnTo>
                          <a:lnTo>
                            <a:pt x="376" y="252"/>
                          </a:lnTo>
                          <a:lnTo>
                            <a:pt x="376" y="228"/>
                          </a:lnTo>
                          <a:lnTo>
                            <a:pt x="388" y="192"/>
                          </a:lnTo>
                          <a:lnTo>
                            <a:pt x="388" y="184"/>
                          </a:lnTo>
                          <a:lnTo>
                            <a:pt x="388" y="160"/>
                          </a:lnTo>
                          <a:lnTo>
                            <a:pt x="376" y="172"/>
                          </a:lnTo>
                          <a:lnTo>
                            <a:pt x="352" y="184"/>
                          </a:lnTo>
                          <a:lnTo>
                            <a:pt x="320" y="192"/>
                          </a:lnTo>
                          <a:lnTo>
                            <a:pt x="308" y="192"/>
                          </a:lnTo>
                          <a:lnTo>
                            <a:pt x="308" y="216"/>
                          </a:lnTo>
                          <a:lnTo>
                            <a:pt x="332" y="216"/>
                          </a:lnTo>
                          <a:lnTo>
                            <a:pt x="332" y="228"/>
                          </a:lnTo>
                          <a:lnTo>
                            <a:pt x="332" y="252"/>
                          </a:lnTo>
                          <a:lnTo>
                            <a:pt x="308" y="240"/>
                          </a:lnTo>
                          <a:lnTo>
                            <a:pt x="296" y="240"/>
                          </a:lnTo>
                          <a:lnTo>
                            <a:pt x="284" y="252"/>
                          </a:lnTo>
                          <a:lnTo>
                            <a:pt x="272" y="252"/>
                          </a:lnTo>
                          <a:lnTo>
                            <a:pt x="296" y="228"/>
                          </a:lnTo>
                          <a:lnTo>
                            <a:pt x="296" y="204"/>
                          </a:lnTo>
                          <a:lnTo>
                            <a:pt x="272" y="204"/>
                          </a:lnTo>
                          <a:lnTo>
                            <a:pt x="272" y="192"/>
                          </a:lnTo>
                          <a:lnTo>
                            <a:pt x="260" y="184"/>
                          </a:lnTo>
                          <a:lnTo>
                            <a:pt x="252" y="172"/>
                          </a:lnTo>
                          <a:lnTo>
                            <a:pt x="260" y="160"/>
                          </a:lnTo>
                          <a:lnTo>
                            <a:pt x="260" y="148"/>
                          </a:lnTo>
                          <a:lnTo>
                            <a:pt x="252" y="148"/>
                          </a:lnTo>
                          <a:lnTo>
                            <a:pt x="240" y="160"/>
                          </a:lnTo>
                          <a:lnTo>
                            <a:pt x="240" y="172"/>
                          </a:lnTo>
                          <a:lnTo>
                            <a:pt x="228" y="172"/>
                          </a:lnTo>
                          <a:lnTo>
                            <a:pt x="216" y="160"/>
                          </a:lnTo>
                          <a:lnTo>
                            <a:pt x="216" y="148"/>
                          </a:lnTo>
                          <a:lnTo>
                            <a:pt x="240" y="136"/>
                          </a:lnTo>
                          <a:lnTo>
                            <a:pt x="260" y="136"/>
                          </a:lnTo>
                          <a:lnTo>
                            <a:pt x="272" y="112"/>
                          </a:lnTo>
                          <a:lnTo>
                            <a:pt x="296" y="80"/>
                          </a:lnTo>
                          <a:lnTo>
                            <a:pt x="308" y="80"/>
                          </a:lnTo>
                          <a:lnTo>
                            <a:pt x="320" y="68"/>
                          </a:lnTo>
                          <a:lnTo>
                            <a:pt x="308" y="32"/>
                          </a:lnTo>
                          <a:lnTo>
                            <a:pt x="296" y="12"/>
                          </a:lnTo>
                          <a:lnTo>
                            <a:pt x="284" y="0"/>
                          </a:lnTo>
                          <a:lnTo>
                            <a:pt x="240" y="0"/>
                          </a:lnTo>
                          <a:lnTo>
                            <a:pt x="192" y="12"/>
                          </a:lnTo>
                          <a:lnTo>
                            <a:pt x="160" y="24"/>
                          </a:lnTo>
                          <a:lnTo>
                            <a:pt x="148" y="24"/>
                          </a:lnTo>
                          <a:lnTo>
                            <a:pt x="124" y="24"/>
                          </a:lnTo>
                          <a:lnTo>
                            <a:pt x="100" y="24"/>
                          </a:lnTo>
                          <a:lnTo>
                            <a:pt x="80" y="32"/>
                          </a:lnTo>
                          <a:lnTo>
                            <a:pt x="32" y="32"/>
                          </a:lnTo>
                          <a:lnTo>
                            <a:pt x="20" y="68"/>
                          </a:lnTo>
                          <a:lnTo>
                            <a:pt x="12" y="92"/>
                          </a:lnTo>
                          <a:lnTo>
                            <a:pt x="32" y="112"/>
                          </a:lnTo>
                          <a:lnTo>
                            <a:pt x="44" y="136"/>
                          </a:lnTo>
                          <a:lnTo>
                            <a:pt x="56" y="160"/>
                          </a:lnTo>
                          <a:lnTo>
                            <a:pt x="80" y="160"/>
                          </a:lnTo>
                          <a:lnTo>
                            <a:pt x="100" y="148"/>
                          </a:lnTo>
                          <a:lnTo>
                            <a:pt x="112" y="160"/>
                          </a:lnTo>
                          <a:lnTo>
                            <a:pt x="112" y="192"/>
                          </a:lnTo>
                          <a:lnTo>
                            <a:pt x="100" y="228"/>
                          </a:lnTo>
                          <a:lnTo>
                            <a:pt x="92" y="252"/>
                          </a:lnTo>
                          <a:lnTo>
                            <a:pt x="68" y="252"/>
                          </a:lnTo>
                          <a:lnTo>
                            <a:pt x="44" y="252"/>
                          </a:lnTo>
                          <a:lnTo>
                            <a:pt x="20" y="228"/>
                          </a:lnTo>
                          <a:lnTo>
                            <a:pt x="12" y="228"/>
                          </a:lnTo>
                          <a:lnTo>
                            <a:pt x="12" y="252"/>
                          </a:lnTo>
                          <a:lnTo>
                            <a:pt x="0" y="272"/>
                          </a:lnTo>
                          <a:lnTo>
                            <a:pt x="0" y="296"/>
                          </a:lnTo>
                          <a:lnTo>
                            <a:pt x="12" y="320"/>
                          </a:lnTo>
                          <a:lnTo>
                            <a:pt x="44" y="344"/>
                          </a:lnTo>
                          <a:lnTo>
                            <a:pt x="68" y="352"/>
                          </a:lnTo>
                          <a:lnTo>
                            <a:pt x="68" y="364"/>
                          </a:lnTo>
                          <a:lnTo>
                            <a:pt x="100" y="376"/>
                          </a:lnTo>
                          <a:lnTo>
                            <a:pt x="124" y="364"/>
                          </a:lnTo>
                          <a:lnTo>
                            <a:pt x="136" y="376"/>
                          </a:lnTo>
                          <a:lnTo>
                            <a:pt x="136" y="400"/>
                          </a:lnTo>
                          <a:lnTo>
                            <a:pt x="148" y="432"/>
                          </a:lnTo>
                          <a:lnTo>
                            <a:pt x="172" y="456"/>
                          </a:lnTo>
                          <a:lnTo>
                            <a:pt x="180" y="456"/>
                          </a:lnTo>
                          <a:lnTo>
                            <a:pt x="180" y="468"/>
                          </a:lnTo>
                          <a:lnTo>
                            <a:pt x="180" y="480"/>
                          </a:lnTo>
                          <a:lnTo>
                            <a:pt x="204" y="480"/>
                          </a:lnTo>
                          <a:lnTo>
                            <a:pt x="228" y="504"/>
                          </a:lnTo>
                          <a:lnTo>
                            <a:pt x="252" y="512"/>
                          </a:lnTo>
                          <a:lnTo>
                            <a:pt x="260" y="536"/>
                          </a:lnTo>
                          <a:lnTo>
                            <a:pt x="252" y="548"/>
                          </a:lnTo>
                          <a:lnTo>
                            <a:pt x="240" y="560"/>
                          </a:lnTo>
                          <a:lnTo>
                            <a:pt x="228" y="572"/>
                          </a:lnTo>
                          <a:lnTo>
                            <a:pt x="228" y="592"/>
                          </a:lnTo>
                          <a:lnTo>
                            <a:pt x="252" y="616"/>
                          </a:lnTo>
                          <a:lnTo>
                            <a:pt x="284" y="628"/>
                          </a:lnTo>
                          <a:lnTo>
                            <a:pt x="296" y="652"/>
                          </a:lnTo>
                          <a:lnTo>
                            <a:pt x="284" y="664"/>
                          </a:lnTo>
                          <a:lnTo>
                            <a:pt x="296" y="672"/>
                          </a:lnTo>
                          <a:lnTo>
                            <a:pt x="308" y="684"/>
                          </a:lnTo>
                          <a:lnTo>
                            <a:pt x="332" y="708"/>
                          </a:lnTo>
                          <a:lnTo>
                            <a:pt x="340" y="696"/>
                          </a:lnTo>
                          <a:lnTo>
                            <a:pt x="340" y="684"/>
                          </a:lnTo>
                          <a:lnTo>
                            <a:pt x="352" y="672"/>
                          </a:lnTo>
                          <a:lnTo>
                            <a:pt x="352" y="684"/>
                          </a:lnTo>
                          <a:lnTo>
                            <a:pt x="364" y="708"/>
                          </a:lnTo>
                          <a:lnTo>
                            <a:pt x="388" y="720"/>
                          </a:lnTo>
                          <a:lnTo>
                            <a:pt x="388" y="752"/>
                          </a:lnTo>
                          <a:lnTo>
                            <a:pt x="400" y="788"/>
                          </a:lnTo>
                          <a:lnTo>
                            <a:pt x="408" y="824"/>
                          </a:lnTo>
                          <a:lnTo>
                            <a:pt x="400" y="832"/>
                          </a:lnTo>
                          <a:lnTo>
                            <a:pt x="408" y="868"/>
                          </a:lnTo>
                          <a:lnTo>
                            <a:pt x="408" y="880"/>
                          </a:lnTo>
                          <a:lnTo>
                            <a:pt x="444" y="904"/>
                          </a:lnTo>
                          <a:lnTo>
                            <a:pt x="480" y="912"/>
                          </a:lnTo>
                          <a:lnTo>
                            <a:pt x="488" y="912"/>
                          </a:lnTo>
                          <a:lnTo>
                            <a:pt x="500" y="904"/>
                          </a:lnTo>
                          <a:lnTo>
                            <a:pt x="524" y="892"/>
                          </a:lnTo>
                          <a:lnTo>
                            <a:pt x="548" y="912"/>
                          </a:lnTo>
                          <a:lnTo>
                            <a:pt x="560" y="936"/>
                          </a:lnTo>
                          <a:lnTo>
                            <a:pt x="592" y="924"/>
                          </a:lnTo>
                          <a:lnTo>
                            <a:pt x="580" y="904"/>
                          </a:lnTo>
                          <a:lnTo>
                            <a:pt x="580" y="880"/>
                          </a:lnTo>
                          <a:lnTo>
                            <a:pt x="592" y="844"/>
                          </a:lnTo>
                          <a:lnTo>
                            <a:pt x="568" y="832"/>
                          </a:lnTo>
                          <a:lnTo>
                            <a:pt x="548" y="824"/>
                          </a:lnTo>
                          <a:lnTo>
                            <a:pt x="536" y="800"/>
                          </a:lnTo>
                          <a:lnTo>
                            <a:pt x="512" y="788"/>
                          </a:lnTo>
                          <a:lnTo>
                            <a:pt x="512" y="752"/>
                          </a:lnTo>
                          <a:lnTo>
                            <a:pt x="524" y="720"/>
                          </a:lnTo>
                          <a:lnTo>
                            <a:pt x="512" y="684"/>
                          </a:lnTo>
                          <a:lnTo>
                            <a:pt x="512" y="652"/>
                          </a:lnTo>
                          <a:lnTo>
                            <a:pt x="536" y="616"/>
                          </a:lnTo>
                          <a:lnTo>
                            <a:pt x="560" y="572"/>
                          </a:lnTo>
                          <a:lnTo>
                            <a:pt x="560" y="524"/>
                          </a:lnTo>
                          <a:lnTo>
                            <a:pt x="560" y="504"/>
                          </a:lnTo>
                          <a:lnTo>
                            <a:pt x="580" y="480"/>
                          </a:lnTo>
                          <a:lnTo>
                            <a:pt x="568" y="468"/>
                          </a:lnTo>
                          <a:lnTo>
                            <a:pt x="560" y="432"/>
                          </a:lnTo>
                          <a:lnTo>
                            <a:pt x="548" y="412"/>
                          </a:lnTo>
                          <a:lnTo>
                            <a:pt x="512" y="400"/>
                          </a:lnTo>
                          <a:lnTo>
                            <a:pt x="488" y="388"/>
                          </a:lnTo>
                          <a:lnTo>
                            <a:pt x="480" y="388"/>
                          </a:lnTo>
                          <a:lnTo>
                            <a:pt x="456" y="37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0" name="Freeform 3000"/>
                    <p:cNvSpPr>
                      <a:spLocks/>
                    </p:cNvSpPr>
                    <p:nvPr/>
                  </p:nvSpPr>
                  <p:spPr bwMode="auto">
                    <a:xfrm>
                      <a:off x="4509689" y="5143500"/>
                      <a:ext cx="325437" cy="455613"/>
                    </a:xfrm>
                    <a:custGeom>
                      <a:avLst/>
                      <a:gdLst>
                        <a:gd name="T0" fmla="*/ 400 w 512"/>
                        <a:gd name="T1" fmla="*/ 76 h 716"/>
                        <a:gd name="T2" fmla="*/ 352 w 512"/>
                        <a:gd name="T3" fmla="*/ 68 h 716"/>
                        <a:gd name="T4" fmla="*/ 332 w 512"/>
                        <a:gd name="T5" fmla="*/ 76 h 716"/>
                        <a:gd name="T6" fmla="*/ 260 w 512"/>
                        <a:gd name="T7" fmla="*/ 44 h 716"/>
                        <a:gd name="T8" fmla="*/ 252 w 512"/>
                        <a:gd name="T9" fmla="*/ 0 h 716"/>
                        <a:gd name="T10" fmla="*/ 216 w 512"/>
                        <a:gd name="T11" fmla="*/ 32 h 716"/>
                        <a:gd name="T12" fmla="*/ 184 w 512"/>
                        <a:gd name="T13" fmla="*/ 100 h 716"/>
                        <a:gd name="T14" fmla="*/ 172 w 512"/>
                        <a:gd name="T15" fmla="*/ 148 h 716"/>
                        <a:gd name="T16" fmla="*/ 148 w 512"/>
                        <a:gd name="T17" fmla="*/ 216 h 716"/>
                        <a:gd name="T18" fmla="*/ 124 w 512"/>
                        <a:gd name="T19" fmla="*/ 316 h 716"/>
                        <a:gd name="T20" fmla="*/ 124 w 512"/>
                        <a:gd name="T21" fmla="*/ 376 h 716"/>
                        <a:gd name="T22" fmla="*/ 148 w 512"/>
                        <a:gd name="T23" fmla="*/ 396 h 716"/>
                        <a:gd name="T24" fmla="*/ 124 w 512"/>
                        <a:gd name="T25" fmla="*/ 432 h 716"/>
                        <a:gd name="T26" fmla="*/ 80 w 512"/>
                        <a:gd name="T27" fmla="*/ 432 h 716"/>
                        <a:gd name="T28" fmla="*/ 32 w 512"/>
                        <a:gd name="T29" fmla="*/ 468 h 716"/>
                        <a:gd name="T30" fmla="*/ 12 w 512"/>
                        <a:gd name="T31" fmla="*/ 524 h 716"/>
                        <a:gd name="T32" fmla="*/ 24 w 512"/>
                        <a:gd name="T33" fmla="*/ 568 h 716"/>
                        <a:gd name="T34" fmla="*/ 32 w 512"/>
                        <a:gd name="T35" fmla="*/ 604 h 716"/>
                        <a:gd name="T36" fmla="*/ 0 w 512"/>
                        <a:gd name="T37" fmla="*/ 636 h 716"/>
                        <a:gd name="T38" fmla="*/ 24 w 512"/>
                        <a:gd name="T39" fmla="*/ 672 h 716"/>
                        <a:gd name="T40" fmla="*/ 92 w 512"/>
                        <a:gd name="T41" fmla="*/ 672 h 716"/>
                        <a:gd name="T42" fmla="*/ 112 w 512"/>
                        <a:gd name="T43" fmla="*/ 684 h 716"/>
                        <a:gd name="T44" fmla="*/ 148 w 512"/>
                        <a:gd name="T45" fmla="*/ 696 h 716"/>
                        <a:gd name="T46" fmla="*/ 160 w 512"/>
                        <a:gd name="T47" fmla="*/ 716 h 716"/>
                        <a:gd name="T48" fmla="*/ 160 w 512"/>
                        <a:gd name="T49" fmla="*/ 696 h 716"/>
                        <a:gd name="T50" fmla="*/ 184 w 512"/>
                        <a:gd name="T51" fmla="*/ 672 h 716"/>
                        <a:gd name="T52" fmla="*/ 184 w 512"/>
                        <a:gd name="T53" fmla="*/ 684 h 716"/>
                        <a:gd name="T54" fmla="*/ 192 w 512"/>
                        <a:gd name="T55" fmla="*/ 672 h 716"/>
                        <a:gd name="T56" fmla="*/ 204 w 512"/>
                        <a:gd name="T57" fmla="*/ 648 h 716"/>
                        <a:gd name="T58" fmla="*/ 252 w 512"/>
                        <a:gd name="T59" fmla="*/ 636 h 716"/>
                        <a:gd name="T60" fmla="*/ 272 w 512"/>
                        <a:gd name="T61" fmla="*/ 636 h 716"/>
                        <a:gd name="T62" fmla="*/ 320 w 512"/>
                        <a:gd name="T63" fmla="*/ 624 h 716"/>
                        <a:gd name="T64" fmla="*/ 340 w 512"/>
                        <a:gd name="T65" fmla="*/ 616 h 716"/>
                        <a:gd name="T66" fmla="*/ 364 w 512"/>
                        <a:gd name="T67" fmla="*/ 548 h 716"/>
                        <a:gd name="T68" fmla="*/ 376 w 512"/>
                        <a:gd name="T69" fmla="*/ 500 h 716"/>
                        <a:gd name="T70" fmla="*/ 388 w 512"/>
                        <a:gd name="T71" fmla="*/ 444 h 716"/>
                        <a:gd name="T72" fmla="*/ 400 w 512"/>
                        <a:gd name="T73" fmla="*/ 420 h 716"/>
                        <a:gd name="T74" fmla="*/ 388 w 512"/>
                        <a:gd name="T75" fmla="*/ 376 h 716"/>
                        <a:gd name="T76" fmla="*/ 412 w 512"/>
                        <a:gd name="T77" fmla="*/ 328 h 716"/>
                        <a:gd name="T78" fmla="*/ 480 w 512"/>
                        <a:gd name="T79" fmla="*/ 328 h 716"/>
                        <a:gd name="T80" fmla="*/ 512 w 512"/>
                        <a:gd name="T81" fmla="*/ 284 h 716"/>
                        <a:gd name="T82" fmla="*/ 480 w 512"/>
                        <a:gd name="T83" fmla="*/ 272 h 716"/>
                        <a:gd name="T84" fmla="*/ 480 w 512"/>
                        <a:gd name="T85" fmla="*/ 236 h 716"/>
                        <a:gd name="T86" fmla="*/ 456 w 512"/>
                        <a:gd name="T87" fmla="*/ 236 h 716"/>
                        <a:gd name="T88" fmla="*/ 420 w 512"/>
                        <a:gd name="T89" fmla="*/ 228 h 716"/>
                        <a:gd name="T90" fmla="*/ 432 w 512"/>
                        <a:gd name="T91" fmla="*/ 168 h 716"/>
                        <a:gd name="T92" fmla="*/ 444 w 512"/>
                        <a:gd name="T93" fmla="*/ 88 h 7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</a:cxnLst>
                      <a:rect l="0" t="0" r="r" b="b"/>
                      <a:pathLst>
                        <a:path w="512" h="716">
                          <a:moveTo>
                            <a:pt x="412" y="100"/>
                          </a:moveTo>
                          <a:lnTo>
                            <a:pt x="400" y="76"/>
                          </a:lnTo>
                          <a:lnTo>
                            <a:pt x="376" y="56"/>
                          </a:lnTo>
                          <a:lnTo>
                            <a:pt x="352" y="68"/>
                          </a:lnTo>
                          <a:lnTo>
                            <a:pt x="340" y="76"/>
                          </a:lnTo>
                          <a:lnTo>
                            <a:pt x="332" y="76"/>
                          </a:lnTo>
                          <a:lnTo>
                            <a:pt x="296" y="68"/>
                          </a:lnTo>
                          <a:lnTo>
                            <a:pt x="260" y="44"/>
                          </a:lnTo>
                          <a:lnTo>
                            <a:pt x="260" y="32"/>
                          </a:lnTo>
                          <a:lnTo>
                            <a:pt x="252" y="0"/>
                          </a:lnTo>
                          <a:lnTo>
                            <a:pt x="228" y="8"/>
                          </a:lnTo>
                          <a:lnTo>
                            <a:pt x="216" y="32"/>
                          </a:lnTo>
                          <a:lnTo>
                            <a:pt x="192" y="68"/>
                          </a:lnTo>
                          <a:lnTo>
                            <a:pt x="184" y="100"/>
                          </a:lnTo>
                          <a:lnTo>
                            <a:pt x="184" y="124"/>
                          </a:lnTo>
                          <a:lnTo>
                            <a:pt x="172" y="148"/>
                          </a:lnTo>
                          <a:lnTo>
                            <a:pt x="160" y="168"/>
                          </a:lnTo>
                          <a:lnTo>
                            <a:pt x="148" y="216"/>
                          </a:lnTo>
                          <a:lnTo>
                            <a:pt x="148" y="248"/>
                          </a:lnTo>
                          <a:lnTo>
                            <a:pt x="124" y="316"/>
                          </a:lnTo>
                          <a:lnTo>
                            <a:pt x="112" y="352"/>
                          </a:lnTo>
                          <a:lnTo>
                            <a:pt x="124" y="376"/>
                          </a:lnTo>
                          <a:lnTo>
                            <a:pt x="136" y="388"/>
                          </a:lnTo>
                          <a:lnTo>
                            <a:pt x="148" y="396"/>
                          </a:lnTo>
                          <a:lnTo>
                            <a:pt x="136" y="420"/>
                          </a:lnTo>
                          <a:lnTo>
                            <a:pt x="124" y="432"/>
                          </a:lnTo>
                          <a:lnTo>
                            <a:pt x="92" y="420"/>
                          </a:lnTo>
                          <a:lnTo>
                            <a:pt x="80" y="432"/>
                          </a:lnTo>
                          <a:lnTo>
                            <a:pt x="68" y="444"/>
                          </a:lnTo>
                          <a:lnTo>
                            <a:pt x="32" y="468"/>
                          </a:lnTo>
                          <a:lnTo>
                            <a:pt x="0" y="500"/>
                          </a:lnTo>
                          <a:lnTo>
                            <a:pt x="12" y="524"/>
                          </a:lnTo>
                          <a:lnTo>
                            <a:pt x="12" y="548"/>
                          </a:lnTo>
                          <a:lnTo>
                            <a:pt x="24" y="568"/>
                          </a:lnTo>
                          <a:lnTo>
                            <a:pt x="32" y="592"/>
                          </a:lnTo>
                          <a:lnTo>
                            <a:pt x="32" y="604"/>
                          </a:lnTo>
                          <a:lnTo>
                            <a:pt x="24" y="616"/>
                          </a:lnTo>
                          <a:lnTo>
                            <a:pt x="0" y="636"/>
                          </a:lnTo>
                          <a:lnTo>
                            <a:pt x="0" y="660"/>
                          </a:lnTo>
                          <a:lnTo>
                            <a:pt x="24" y="672"/>
                          </a:lnTo>
                          <a:lnTo>
                            <a:pt x="56" y="672"/>
                          </a:lnTo>
                          <a:lnTo>
                            <a:pt x="92" y="672"/>
                          </a:lnTo>
                          <a:lnTo>
                            <a:pt x="104" y="684"/>
                          </a:lnTo>
                          <a:lnTo>
                            <a:pt x="112" y="684"/>
                          </a:lnTo>
                          <a:lnTo>
                            <a:pt x="136" y="684"/>
                          </a:lnTo>
                          <a:lnTo>
                            <a:pt x="148" y="696"/>
                          </a:lnTo>
                          <a:lnTo>
                            <a:pt x="148" y="716"/>
                          </a:lnTo>
                          <a:lnTo>
                            <a:pt x="160" y="716"/>
                          </a:lnTo>
                          <a:lnTo>
                            <a:pt x="172" y="704"/>
                          </a:lnTo>
                          <a:lnTo>
                            <a:pt x="160" y="696"/>
                          </a:lnTo>
                          <a:lnTo>
                            <a:pt x="172" y="684"/>
                          </a:lnTo>
                          <a:lnTo>
                            <a:pt x="184" y="672"/>
                          </a:lnTo>
                          <a:lnTo>
                            <a:pt x="184" y="696"/>
                          </a:lnTo>
                          <a:lnTo>
                            <a:pt x="184" y="684"/>
                          </a:lnTo>
                          <a:lnTo>
                            <a:pt x="192" y="684"/>
                          </a:lnTo>
                          <a:lnTo>
                            <a:pt x="192" y="672"/>
                          </a:lnTo>
                          <a:lnTo>
                            <a:pt x="192" y="660"/>
                          </a:lnTo>
                          <a:lnTo>
                            <a:pt x="204" y="648"/>
                          </a:lnTo>
                          <a:lnTo>
                            <a:pt x="228" y="636"/>
                          </a:lnTo>
                          <a:lnTo>
                            <a:pt x="252" y="636"/>
                          </a:lnTo>
                          <a:lnTo>
                            <a:pt x="260" y="636"/>
                          </a:lnTo>
                          <a:lnTo>
                            <a:pt x="272" y="636"/>
                          </a:lnTo>
                          <a:lnTo>
                            <a:pt x="284" y="624"/>
                          </a:lnTo>
                          <a:lnTo>
                            <a:pt x="320" y="624"/>
                          </a:lnTo>
                          <a:lnTo>
                            <a:pt x="332" y="624"/>
                          </a:lnTo>
                          <a:lnTo>
                            <a:pt x="340" y="616"/>
                          </a:lnTo>
                          <a:lnTo>
                            <a:pt x="352" y="580"/>
                          </a:lnTo>
                          <a:lnTo>
                            <a:pt x="364" y="548"/>
                          </a:lnTo>
                          <a:lnTo>
                            <a:pt x="376" y="524"/>
                          </a:lnTo>
                          <a:lnTo>
                            <a:pt x="376" y="500"/>
                          </a:lnTo>
                          <a:lnTo>
                            <a:pt x="388" y="476"/>
                          </a:lnTo>
                          <a:lnTo>
                            <a:pt x="388" y="444"/>
                          </a:lnTo>
                          <a:lnTo>
                            <a:pt x="388" y="420"/>
                          </a:lnTo>
                          <a:lnTo>
                            <a:pt x="400" y="420"/>
                          </a:lnTo>
                          <a:lnTo>
                            <a:pt x="412" y="396"/>
                          </a:lnTo>
                          <a:lnTo>
                            <a:pt x="388" y="376"/>
                          </a:lnTo>
                          <a:lnTo>
                            <a:pt x="388" y="352"/>
                          </a:lnTo>
                          <a:lnTo>
                            <a:pt x="412" y="328"/>
                          </a:lnTo>
                          <a:lnTo>
                            <a:pt x="444" y="328"/>
                          </a:lnTo>
                          <a:lnTo>
                            <a:pt x="480" y="328"/>
                          </a:lnTo>
                          <a:lnTo>
                            <a:pt x="500" y="308"/>
                          </a:lnTo>
                          <a:lnTo>
                            <a:pt x="512" y="284"/>
                          </a:lnTo>
                          <a:lnTo>
                            <a:pt x="500" y="272"/>
                          </a:lnTo>
                          <a:lnTo>
                            <a:pt x="480" y="272"/>
                          </a:lnTo>
                          <a:lnTo>
                            <a:pt x="468" y="260"/>
                          </a:lnTo>
                          <a:lnTo>
                            <a:pt x="480" y="236"/>
                          </a:lnTo>
                          <a:lnTo>
                            <a:pt x="468" y="236"/>
                          </a:lnTo>
                          <a:lnTo>
                            <a:pt x="456" y="236"/>
                          </a:lnTo>
                          <a:lnTo>
                            <a:pt x="432" y="236"/>
                          </a:lnTo>
                          <a:lnTo>
                            <a:pt x="420" y="228"/>
                          </a:lnTo>
                          <a:lnTo>
                            <a:pt x="420" y="204"/>
                          </a:lnTo>
                          <a:lnTo>
                            <a:pt x="432" y="168"/>
                          </a:lnTo>
                          <a:lnTo>
                            <a:pt x="444" y="136"/>
                          </a:lnTo>
                          <a:lnTo>
                            <a:pt x="444" y="88"/>
                          </a:lnTo>
                          <a:lnTo>
                            <a:pt x="412" y="10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141" name="Group 30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298512" y="5316671"/>
                      <a:ext cx="384171" cy="473086"/>
                      <a:chOff x="5861" y="9040"/>
                      <a:chExt cx="604" cy="744"/>
                    </a:xfrm>
                    <a:grpFill/>
                  </p:grpSpPr>
                  <p:sp>
                    <p:nvSpPr>
                      <p:cNvPr id="142" name="Freeform 30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53" y="9440"/>
                        <a:ext cx="24" cy="44"/>
                      </a:xfrm>
                      <a:custGeom>
                        <a:avLst/>
                        <a:gdLst>
                          <a:gd name="T0" fmla="*/ 24 w 24"/>
                          <a:gd name="T1" fmla="*/ 0 h 44"/>
                          <a:gd name="T2" fmla="*/ 12 w 24"/>
                          <a:gd name="T3" fmla="*/ 12 h 44"/>
                          <a:gd name="T4" fmla="*/ 0 w 24"/>
                          <a:gd name="T5" fmla="*/ 24 h 44"/>
                          <a:gd name="T6" fmla="*/ 12 w 24"/>
                          <a:gd name="T7" fmla="*/ 32 h 44"/>
                          <a:gd name="T8" fmla="*/ 0 w 24"/>
                          <a:gd name="T9" fmla="*/ 44 h 44"/>
                          <a:gd name="T10" fmla="*/ 12 w 24"/>
                          <a:gd name="T11" fmla="*/ 44 h 44"/>
                          <a:gd name="T12" fmla="*/ 24 w 24"/>
                          <a:gd name="T13" fmla="*/ 32 h 44"/>
                          <a:gd name="T14" fmla="*/ 24 w 24"/>
                          <a:gd name="T15" fmla="*/ 24 h 44"/>
                          <a:gd name="T16" fmla="*/ 24 w 24"/>
                          <a:gd name="T17" fmla="*/ 0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4" h="44">
                            <a:moveTo>
                              <a:pt x="24" y="0"/>
                            </a:moveTo>
                            <a:lnTo>
                              <a:pt x="12" y="12"/>
                            </a:lnTo>
                            <a:lnTo>
                              <a:pt x="0" y="24"/>
                            </a:lnTo>
                            <a:lnTo>
                              <a:pt x="12" y="32"/>
                            </a:lnTo>
                            <a:lnTo>
                              <a:pt x="0" y="44"/>
                            </a:lnTo>
                            <a:lnTo>
                              <a:pt x="12" y="44"/>
                            </a:lnTo>
                            <a:lnTo>
                              <a:pt x="24" y="32"/>
                            </a:lnTo>
                            <a:lnTo>
                              <a:pt x="24" y="24"/>
                            </a:lnTo>
                            <a:lnTo>
                              <a:pt x="24" y="0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143" name="Freeform 30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89" y="9408"/>
                        <a:ext cx="76" cy="44"/>
                      </a:xfrm>
                      <a:custGeom>
                        <a:avLst/>
                        <a:gdLst>
                          <a:gd name="T0" fmla="*/ 56 w 76"/>
                          <a:gd name="T1" fmla="*/ 0 h 44"/>
                          <a:gd name="T2" fmla="*/ 32 w 76"/>
                          <a:gd name="T3" fmla="*/ 0 h 44"/>
                          <a:gd name="T4" fmla="*/ 8 w 76"/>
                          <a:gd name="T5" fmla="*/ 8 h 44"/>
                          <a:gd name="T6" fmla="*/ 0 w 76"/>
                          <a:gd name="T7" fmla="*/ 20 h 44"/>
                          <a:gd name="T8" fmla="*/ 0 w 76"/>
                          <a:gd name="T9" fmla="*/ 32 h 44"/>
                          <a:gd name="T10" fmla="*/ 0 w 76"/>
                          <a:gd name="T11" fmla="*/ 44 h 44"/>
                          <a:gd name="T12" fmla="*/ 8 w 76"/>
                          <a:gd name="T13" fmla="*/ 44 h 44"/>
                          <a:gd name="T14" fmla="*/ 20 w 76"/>
                          <a:gd name="T15" fmla="*/ 44 h 44"/>
                          <a:gd name="T16" fmla="*/ 44 w 76"/>
                          <a:gd name="T17" fmla="*/ 44 h 44"/>
                          <a:gd name="T18" fmla="*/ 56 w 76"/>
                          <a:gd name="T19" fmla="*/ 32 h 44"/>
                          <a:gd name="T20" fmla="*/ 64 w 76"/>
                          <a:gd name="T21" fmla="*/ 20 h 44"/>
                          <a:gd name="T22" fmla="*/ 76 w 76"/>
                          <a:gd name="T23" fmla="*/ 8 h 44"/>
                          <a:gd name="T24" fmla="*/ 76 w 76"/>
                          <a:gd name="T25" fmla="*/ 0 h 44"/>
                          <a:gd name="T26" fmla="*/ 64 w 76"/>
                          <a:gd name="T27" fmla="*/ 0 h 44"/>
                          <a:gd name="T28" fmla="*/ 56 w 76"/>
                          <a:gd name="T29" fmla="*/ 0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76" h="44">
                            <a:moveTo>
                              <a:pt x="56" y="0"/>
                            </a:moveTo>
                            <a:lnTo>
                              <a:pt x="32" y="0"/>
                            </a:lnTo>
                            <a:lnTo>
                              <a:pt x="8" y="8"/>
                            </a:lnTo>
                            <a:lnTo>
                              <a:pt x="0" y="20"/>
                            </a:lnTo>
                            <a:lnTo>
                              <a:pt x="0" y="32"/>
                            </a:lnTo>
                            <a:lnTo>
                              <a:pt x="0" y="44"/>
                            </a:lnTo>
                            <a:lnTo>
                              <a:pt x="8" y="44"/>
                            </a:lnTo>
                            <a:lnTo>
                              <a:pt x="20" y="44"/>
                            </a:lnTo>
                            <a:lnTo>
                              <a:pt x="44" y="44"/>
                            </a:lnTo>
                            <a:lnTo>
                              <a:pt x="56" y="32"/>
                            </a:lnTo>
                            <a:lnTo>
                              <a:pt x="64" y="20"/>
                            </a:lnTo>
                            <a:lnTo>
                              <a:pt x="76" y="8"/>
                            </a:lnTo>
                            <a:lnTo>
                              <a:pt x="76" y="0"/>
                            </a:lnTo>
                            <a:lnTo>
                              <a:pt x="64" y="0"/>
                            </a:lnTo>
                            <a:lnTo>
                              <a:pt x="56" y="0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144" name="Freeform 30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61" y="9040"/>
                        <a:ext cx="548" cy="744"/>
                      </a:xfrm>
                      <a:custGeom>
                        <a:avLst/>
                        <a:gdLst>
                          <a:gd name="T0" fmla="*/ 284 w 548"/>
                          <a:gd name="T1" fmla="*/ 24 h 744"/>
                          <a:gd name="T2" fmla="*/ 228 w 548"/>
                          <a:gd name="T3" fmla="*/ 12 h 744"/>
                          <a:gd name="T4" fmla="*/ 172 w 548"/>
                          <a:gd name="T5" fmla="*/ 12 h 744"/>
                          <a:gd name="T6" fmla="*/ 136 w 548"/>
                          <a:gd name="T7" fmla="*/ 24 h 744"/>
                          <a:gd name="T8" fmla="*/ 92 w 548"/>
                          <a:gd name="T9" fmla="*/ 0 h 744"/>
                          <a:gd name="T10" fmla="*/ 68 w 548"/>
                          <a:gd name="T11" fmla="*/ 12 h 744"/>
                          <a:gd name="T12" fmla="*/ 92 w 548"/>
                          <a:gd name="T13" fmla="*/ 36 h 744"/>
                          <a:gd name="T14" fmla="*/ 104 w 548"/>
                          <a:gd name="T15" fmla="*/ 80 h 744"/>
                          <a:gd name="T16" fmla="*/ 128 w 548"/>
                          <a:gd name="T17" fmla="*/ 116 h 744"/>
                          <a:gd name="T18" fmla="*/ 80 w 548"/>
                          <a:gd name="T19" fmla="*/ 124 h 744"/>
                          <a:gd name="T20" fmla="*/ 56 w 548"/>
                          <a:gd name="T21" fmla="*/ 172 h 744"/>
                          <a:gd name="T22" fmla="*/ 80 w 548"/>
                          <a:gd name="T23" fmla="*/ 204 h 744"/>
                          <a:gd name="T24" fmla="*/ 56 w 548"/>
                          <a:gd name="T25" fmla="*/ 216 h 744"/>
                          <a:gd name="T26" fmla="*/ 24 w 548"/>
                          <a:gd name="T27" fmla="*/ 240 h 744"/>
                          <a:gd name="T28" fmla="*/ 0 w 548"/>
                          <a:gd name="T29" fmla="*/ 276 h 744"/>
                          <a:gd name="T30" fmla="*/ 24 w 548"/>
                          <a:gd name="T31" fmla="*/ 308 h 744"/>
                          <a:gd name="T32" fmla="*/ 56 w 548"/>
                          <a:gd name="T33" fmla="*/ 352 h 744"/>
                          <a:gd name="T34" fmla="*/ 68 w 548"/>
                          <a:gd name="T35" fmla="*/ 400 h 744"/>
                          <a:gd name="T36" fmla="*/ 104 w 548"/>
                          <a:gd name="T37" fmla="*/ 424 h 744"/>
                          <a:gd name="T38" fmla="*/ 160 w 548"/>
                          <a:gd name="T39" fmla="*/ 480 h 744"/>
                          <a:gd name="T40" fmla="*/ 128 w 548"/>
                          <a:gd name="T41" fmla="*/ 504 h 744"/>
                          <a:gd name="T42" fmla="*/ 136 w 548"/>
                          <a:gd name="T43" fmla="*/ 524 h 744"/>
                          <a:gd name="T44" fmla="*/ 148 w 548"/>
                          <a:gd name="T45" fmla="*/ 548 h 744"/>
                          <a:gd name="T46" fmla="*/ 148 w 548"/>
                          <a:gd name="T47" fmla="*/ 592 h 744"/>
                          <a:gd name="T48" fmla="*/ 196 w 548"/>
                          <a:gd name="T49" fmla="*/ 628 h 744"/>
                          <a:gd name="T50" fmla="*/ 252 w 548"/>
                          <a:gd name="T51" fmla="*/ 672 h 744"/>
                          <a:gd name="T52" fmla="*/ 320 w 548"/>
                          <a:gd name="T53" fmla="*/ 708 h 744"/>
                          <a:gd name="T54" fmla="*/ 364 w 548"/>
                          <a:gd name="T55" fmla="*/ 744 h 744"/>
                          <a:gd name="T56" fmla="*/ 400 w 548"/>
                          <a:gd name="T57" fmla="*/ 708 h 744"/>
                          <a:gd name="T58" fmla="*/ 468 w 548"/>
                          <a:gd name="T59" fmla="*/ 684 h 744"/>
                          <a:gd name="T60" fmla="*/ 492 w 548"/>
                          <a:gd name="T61" fmla="*/ 652 h 744"/>
                          <a:gd name="T62" fmla="*/ 548 w 548"/>
                          <a:gd name="T63" fmla="*/ 584 h 744"/>
                          <a:gd name="T64" fmla="*/ 516 w 548"/>
                          <a:gd name="T65" fmla="*/ 536 h 744"/>
                          <a:gd name="T66" fmla="*/ 480 w 548"/>
                          <a:gd name="T67" fmla="*/ 480 h 744"/>
                          <a:gd name="T68" fmla="*/ 468 w 548"/>
                          <a:gd name="T69" fmla="*/ 412 h 744"/>
                          <a:gd name="T70" fmla="*/ 436 w 548"/>
                          <a:gd name="T71" fmla="*/ 412 h 744"/>
                          <a:gd name="T72" fmla="*/ 388 w 548"/>
                          <a:gd name="T73" fmla="*/ 400 h 744"/>
                          <a:gd name="T74" fmla="*/ 332 w 548"/>
                          <a:gd name="T75" fmla="*/ 388 h 744"/>
                          <a:gd name="T76" fmla="*/ 356 w 548"/>
                          <a:gd name="T77" fmla="*/ 344 h 744"/>
                          <a:gd name="T78" fmla="*/ 364 w 548"/>
                          <a:gd name="T79" fmla="*/ 320 h 744"/>
                          <a:gd name="T80" fmla="*/ 344 w 548"/>
                          <a:gd name="T81" fmla="*/ 276 h 744"/>
                          <a:gd name="T82" fmla="*/ 332 w 548"/>
                          <a:gd name="T83" fmla="*/ 228 h 744"/>
                          <a:gd name="T84" fmla="*/ 400 w 548"/>
                          <a:gd name="T85" fmla="*/ 172 h 744"/>
                          <a:gd name="T86" fmla="*/ 424 w 548"/>
                          <a:gd name="T87" fmla="*/ 148 h 744"/>
                          <a:gd name="T88" fmla="*/ 468 w 548"/>
                          <a:gd name="T89" fmla="*/ 148 h 744"/>
                          <a:gd name="T90" fmla="*/ 468 w 548"/>
                          <a:gd name="T91" fmla="*/ 116 h 744"/>
                          <a:gd name="T92" fmla="*/ 444 w 548"/>
                          <a:gd name="T93" fmla="*/ 80 h 744"/>
                          <a:gd name="T94" fmla="*/ 456 w 548"/>
                          <a:gd name="T95" fmla="*/ 12 h 744"/>
                          <a:gd name="T96" fmla="*/ 376 w 548"/>
                          <a:gd name="T97" fmla="*/ 24 h 744"/>
                          <a:gd name="T98" fmla="*/ 308 w 548"/>
                          <a:gd name="T99" fmla="*/ 24 h 7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</a:cxnLst>
                        <a:rect l="0" t="0" r="r" b="b"/>
                        <a:pathLst>
                          <a:path w="548" h="744">
                            <a:moveTo>
                              <a:pt x="308" y="24"/>
                            </a:moveTo>
                            <a:lnTo>
                              <a:pt x="284" y="24"/>
                            </a:lnTo>
                            <a:lnTo>
                              <a:pt x="252" y="24"/>
                            </a:lnTo>
                            <a:lnTo>
                              <a:pt x="228" y="12"/>
                            </a:lnTo>
                            <a:lnTo>
                              <a:pt x="204" y="12"/>
                            </a:lnTo>
                            <a:lnTo>
                              <a:pt x="172" y="12"/>
                            </a:lnTo>
                            <a:lnTo>
                              <a:pt x="148" y="24"/>
                            </a:lnTo>
                            <a:lnTo>
                              <a:pt x="136" y="24"/>
                            </a:lnTo>
                            <a:lnTo>
                              <a:pt x="128" y="12"/>
                            </a:lnTo>
                            <a:lnTo>
                              <a:pt x="92" y="0"/>
                            </a:lnTo>
                            <a:lnTo>
                              <a:pt x="68" y="0"/>
                            </a:lnTo>
                            <a:lnTo>
                              <a:pt x="68" y="12"/>
                            </a:lnTo>
                            <a:lnTo>
                              <a:pt x="80" y="12"/>
                            </a:lnTo>
                            <a:lnTo>
                              <a:pt x="92" y="36"/>
                            </a:lnTo>
                            <a:lnTo>
                              <a:pt x="104" y="68"/>
                            </a:lnTo>
                            <a:lnTo>
                              <a:pt x="104" y="80"/>
                            </a:lnTo>
                            <a:lnTo>
                              <a:pt x="116" y="104"/>
                            </a:lnTo>
                            <a:lnTo>
                              <a:pt x="128" y="116"/>
                            </a:lnTo>
                            <a:lnTo>
                              <a:pt x="116" y="116"/>
                            </a:lnTo>
                            <a:lnTo>
                              <a:pt x="80" y="124"/>
                            </a:lnTo>
                            <a:lnTo>
                              <a:pt x="56" y="148"/>
                            </a:lnTo>
                            <a:lnTo>
                              <a:pt x="56" y="172"/>
                            </a:lnTo>
                            <a:lnTo>
                              <a:pt x="68" y="196"/>
                            </a:lnTo>
                            <a:lnTo>
                              <a:pt x="80" y="204"/>
                            </a:lnTo>
                            <a:lnTo>
                              <a:pt x="68" y="204"/>
                            </a:lnTo>
                            <a:lnTo>
                              <a:pt x="56" y="216"/>
                            </a:lnTo>
                            <a:lnTo>
                              <a:pt x="24" y="228"/>
                            </a:lnTo>
                            <a:lnTo>
                              <a:pt x="24" y="240"/>
                            </a:lnTo>
                            <a:lnTo>
                              <a:pt x="24" y="252"/>
                            </a:lnTo>
                            <a:lnTo>
                              <a:pt x="0" y="276"/>
                            </a:lnTo>
                            <a:lnTo>
                              <a:pt x="0" y="296"/>
                            </a:lnTo>
                            <a:lnTo>
                              <a:pt x="24" y="308"/>
                            </a:lnTo>
                            <a:lnTo>
                              <a:pt x="48" y="332"/>
                            </a:lnTo>
                            <a:lnTo>
                              <a:pt x="56" y="352"/>
                            </a:lnTo>
                            <a:lnTo>
                              <a:pt x="56" y="364"/>
                            </a:lnTo>
                            <a:lnTo>
                              <a:pt x="68" y="400"/>
                            </a:lnTo>
                            <a:lnTo>
                              <a:pt x="80" y="412"/>
                            </a:lnTo>
                            <a:lnTo>
                              <a:pt x="104" y="424"/>
                            </a:lnTo>
                            <a:lnTo>
                              <a:pt x="136" y="456"/>
                            </a:lnTo>
                            <a:lnTo>
                              <a:pt x="160" y="480"/>
                            </a:lnTo>
                            <a:lnTo>
                              <a:pt x="148" y="492"/>
                            </a:lnTo>
                            <a:lnTo>
                              <a:pt x="128" y="504"/>
                            </a:lnTo>
                            <a:lnTo>
                              <a:pt x="116" y="504"/>
                            </a:lnTo>
                            <a:lnTo>
                              <a:pt x="136" y="524"/>
                            </a:lnTo>
                            <a:lnTo>
                              <a:pt x="148" y="536"/>
                            </a:lnTo>
                            <a:lnTo>
                              <a:pt x="148" y="548"/>
                            </a:lnTo>
                            <a:lnTo>
                              <a:pt x="136" y="572"/>
                            </a:lnTo>
                            <a:lnTo>
                              <a:pt x="148" y="592"/>
                            </a:lnTo>
                            <a:lnTo>
                              <a:pt x="172" y="604"/>
                            </a:lnTo>
                            <a:lnTo>
                              <a:pt x="196" y="628"/>
                            </a:lnTo>
                            <a:lnTo>
                              <a:pt x="228" y="652"/>
                            </a:lnTo>
                            <a:lnTo>
                              <a:pt x="252" y="672"/>
                            </a:lnTo>
                            <a:lnTo>
                              <a:pt x="284" y="696"/>
                            </a:lnTo>
                            <a:lnTo>
                              <a:pt x="320" y="708"/>
                            </a:lnTo>
                            <a:lnTo>
                              <a:pt x="344" y="732"/>
                            </a:lnTo>
                            <a:lnTo>
                              <a:pt x="364" y="744"/>
                            </a:lnTo>
                            <a:lnTo>
                              <a:pt x="376" y="720"/>
                            </a:lnTo>
                            <a:lnTo>
                              <a:pt x="400" y="708"/>
                            </a:lnTo>
                            <a:lnTo>
                              <a:pt x="444" y="696"/>
                            </a:lnTo>
                            <a:lnTo>
                              <a:pt x="468" y="684"/>
                            </a:lnTo>
                            <a:lnTo>
                              <a:pt x="480" y="672"/>
                            </a:lnTo>
                            <a:lnTo>
                              <a:pt x="492" y="652"/>
                            </a:lnTo>
                            <a:lnTo>
                              <a:pt x="516" y="628"/>
                            </a:lnTo>
                            <a:lnTo>
                              <a:pt x="548" y="584"/>
                            </a:lnTo>
                            <a:lnTo>
                              <a:pt x="524" y="572"/>
                            </a:lnTo>
                            <a:lnTo>
                              <a:pt x="516" y="536"/>
                            </a:lnTo>
                            <a:lnTo>
                              <a:pt x="492" y="512"/>
                            </a:lnTo>
                            <a:lnTo>
                              <a:pt x="480" y="480"/>
                            </a:lnTo>
                            <a:lnTo>
                              <a:pt x="480" y="432"/>
                            </a:lnTo>
                            <a:lnTo>
                              <a:pt x="468" y="412"/>
                            </a:lnTo>
                            <a:lnTo>
                              <a:pt x="444" y="412"/>
                            </a:lnTo>
                            <a:lnTo>
                              <a:pt x="436" y="412"/>
                            </a:lnTo>
                            <a:lnTo>
                              <a:pt x="424" y="400"/>
                            </a:lnTo>
                            <a:lnTo>
                              <a:pt x="388" y="400"/>
                            </a:lnTo>
                            <a:lnTo>
                              <a:pt x="356" y="400"/>
                            </a:lnTo>
                            <a:lnTo>
                              <a:pt x="332" y="388"/>
                            </a:lnTo>
                            <a:lnTo>
                              <a:pt x="332" y="364"/>
                            </a:lnTo>
                            <a:lnTo>
                              <a:pt x="356" y="344"/>
                            </a:lnTo>
                            <a:lnTo>
                              <a:pt x="364" y="332"/>
                            </a:lnTo>
                            <a:lnTo>
                              <a:pt x="364" y="320"/>
                            </a:lnTo>
                            <a:lnTo>
                              <a:pt x="356" y="296"/>
                            </a:lnTo>
                            <a:lnTo>
                              <a:pt x="344" y="276"/>
                            </a:lnTo>
                            <a:lnTo>
                              <a:pt x="344" y="252"/>
                            </a:lnTo>
                            <a:lnTo>
                              <a:pt x="332" y="228"/>
                            </a:lnTo>
                            <a:lnTo>
                              <a:pt x="364" y="196"/>
                            </a:lnTo>
                            <a:lnTo>
                              <a:pt x="400" y="172"/>
                            </a:lnTo>
                            <a:lnTo>
                              <a:pt x="412" y="160"/>
                            </a:lnTo>
                            <a:lnTo>
                              <a:pt x="424" y="148"/>
                            </a:lnTo>
                            <a:lnTo>
                              <a:pt x="456" y="160"/>
                            </a:lnTo>
                            <a:lnTo>
                              <a:pt x="468" y="148"/>
                            </a:lnTo>
                            <a:lnTo>
                              <a:pt x="480" y="124"/>
                            </a:lnTo>
                            <a:lnTo>
                              <a:pt x="468" y="116"/>
                            </a:lnTo>
                            <a:lnTo>
                              <a:pt x="456" y="104"/>
                            </a:lnTo>
                            <a:lnTo>
                              <a:pt x="444" y="80"/>
                            </a:lnTo>
                            <a:lnTo>
                              <a:pt x="456" y="44"/>
                            </a:lnTo>
                            <a:lnTo>
                              <a:pt x="456" y="12"/>
                            </a:lnTo>
                            <a:lnTo>
                              <a:pt x="412" y="24"/>
                            </a:lnTo>
                            <a:lnTo>
                              <a:pt x="376" y="24"/>
                            </a:lnTo>
                            <a:lnTo>
                              <a:pt x="344" y="24"/>
                            </a:lnTo>
                            <a:lnTo>
                              <a:pt x="308" y="24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133" name="グループ化 132"/>
                  <p:cNvGrpSpPr/>
                  <p:nvPr/>
                </p:nvGrpSpPr>
                <p:grpSpPr>
                  <a:xfrm>
                    <a:off x="13242526" y="4592638"/>
                    <a:ext cx="576263" cy="739775"/>
                    <a:chOff x="4098526" y="4592638"/>
                    <a:chExt cx="576263" cy="739775"/>
                  </a:xfrm>
                  <a:grpFill/>
                </p:grpSpPr>
                <p:sp>
                  <p:nvSpPr>
                    <p:cNvPr id="134" name="Freeform 3001"/>
                    <p:cNvSpPr>
                      <a:spLocks/>
                    </p:cNvSpPr>
                    <p:nvPr/>
                  </p:nvSpPr>
                  <p:spPr bwMode="auto">
                    <a:xfrm>
                      <a:off x="4344589" y="4976813"/>
                      <a:ext cx="330200" cy="355600"/>
                    </a:xfrm>
                    <a:custGeom>
                      <a:avLst/>
                      <a:gdLst>
                        <a:gd name="T0" fmla="*/ 512 w 520"/>
                        <a:gd name="T1" fmla="*/ 216 h 560"/>
                        <a:gd name="T2" fmla="*/ 500 w 520"/>
                        <a:gd name="T3" fmla="*/ 148 h 560"/>
                        <a:gd name="T4" fmla="*/ 464 w 520"/>
                        <a:gd name="T5" fmla="*/ 112 h 560"/>
                        <a:gd name="T6" fmla="*/ 452 w 520"/>
                        <a:gd name="T7" fmla="*/ 112 h 560"/>
                        <a:gd name="T8" fmla="*/ 444 w 520"/>
                        <a:gd name="T9" fmla="*/ 136 h 560"/>
                        <a:gd name="T10" fmla="*/ 408 w 520"/>
                        <a:gd name="T11" fmla="*/ 100 h 560"/>
                        <a:gd name="T12" fmla="*/ 408 w 520"/>
                        <a:gd name="T13" fmla="*/ 80 h 560"/>
                        <a:gd name="T14" fmla="*/ 364 w 520"/>
                        <a:gd name="T15" fmla="*/ 44 h 560"/>
                        <a:gd name="T16" fmla="*/ 340 w 520"/>
                        <a:gd name="T17" fmla="*/ 0 h 560"/>
                        <a:gd name="T18" fmla="*/ 316 w 520"/>
                        <a:gd name="T19" fmla="*/ 20 h 560"/>
                        <a:gd name="T20" fmla="*/ 328 w 520"/>
                        <a:gd name="T21" fmla="*/ 56 h 560"/>
                        <a:gd name="T22" fmla="*/ 328 w 520"/>
                        <a:gd name="T23" fmla="*/ 80 h 560"/>
                        <a:gd name="T24" fmla="*/ 364 w 520"/>
                        <a:gd name="T25" fmla="*/ 100 h 560"/>
                        <a:gd name="T26" fmla="*/ 364 w 520"/>
                        <a:gd name="T27" fmla="*/ 112 h 560"/>
                        <a:gd name="T28" fmla="*/ 352 w 520"/>
                        <a:gd name="T29" fmla="*/ 136 h 560"/>
                        <a:gd name="T30" fmla="*/ 328 w 520"/>
                        <a:gd name="T31" fmla="*/ 192 h 560"/>
                        <a:gd name="T32" fmla="*/ 328 w 520"/>
                        <a:gd name="T33" fmla="*/ 252 h 560"/>
                        <a:gd name="T34" fmla="*/ 284 w 520"/>
                        <a:gd name="T35" fmla="*/ 284 h 560"/>
                        <a:gd name="T36" fmla="*/ 292 w 520"/>
                        <a:gd name="T37" fmla="*/ 308 h 560"/>
                        <a:gd name="T38" fmla="*/ 272 w 520"/>
                        <a:gd name="T39" fmla="*/ 388 h 560"/>
                        <a:gd name="T40" fmla="*/ 224 w 520"/>
                        <a:gd name="T41" fmla="*/ 420 h 560"/>
                        <a:gd name="T42" fmla="*/ 156 w 520"/>
                        <a:gd name="T43" fmla="*/ 492 h 560"/>
                        <a:gd name="T44" fmla="*/ 56 w 520"/>
                        <a:gd name="T45" fmla="*/ 512 h 560"/>
                        <a:gd name="T46" fmla="*/ 8 w 520"/>
                        <a:gd name="T47" fmla="*/ 524 h 560"/>
                        <a:gd name="T48" fmla="*/ 20 w 520"/>
                        <a:gd name="T49" fmla="*/ 536 h 560"/>
                        <a:gd name="T50" fmla="*/ 64 w 520"/>
                        <a:gd name="T51" fmla="*/ 560 h 560"/>
                        <a:gd name="T52" fmla="*/ 100 w 520"/>
                        <a:gd name="T53" fmla="*/ 548 h 560"/>
                        <a:gd name="T54" fmla="*/ 156 w 520"/>
                        <a:gd name="T55" fmla="*/ 548 h 560"/>
                        <a:gd name="T56" fmla="*/ 212 w 520"/>
                        <a:gd name="T57" fmla="*/ 560 h 560"/>
                        <a:gd name="T58" fmla="*/ 272 w 520"/>
                        <a:gd name="T59" fmla="*/ 560 h 560"/>
                        <a:gd name="T60" fmla="*/ 340 w 520"/>
                        <a:gd name="T61" fmla="*/ 560 h 560"/>
                        <a:gd name="T62" fmla="*/ 408 w 520"/>
                        <a:gd name="T63" fmla="*/ 512 h 560"/>
                        <a:gd name="T64" fmla="*/ 420 w 520"/>
                        <a:gd name="T65" fmla="*/ 432 h 560"/>
                        <a:gd name="T66" fmla="*/ 444 w 520"/>
                        <a:gd name="T67" fmla="*/ 388 h 560"/>
                        <a:gd name="T68" fmla="*/ 452 w 520"/>
                        <a:gd name="T69" fmla="*/ 332 h 560"/>
                        <a:gd name="T70" fmla="*/ 488 w 520"/>
                        <a:gd name="T71" fmla="*/ 272 h 560"/>
                        <a:gd name="T72" fmla="*/ 520 w 520"/>
                        <a:gd name="T73" fmla="*/ 252 h 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520" h="560">
                          <a:moveTo>
                            <a:pt x="520" y="252"/>
                          </a:moveTo>
                          <a:lnTo>
                            <a:pt x="512" y="216"/>
                          </a:lnTo>
                          <a:lnTo>
                            <a:pt x="500" y="180"/>
                          </a:lnTo>
                          <a:lnTo>
                            <a:pt x="500" y="148"/>
                          </a:lnTo>
                          <a:lnTo>
                            <a:pt x="476" y="136"/>
                          </a:lnTo>
                          <a:lnTo>
                            <a:pt x="464" y="112"/>
                          </a:lnTo>
                          <a:lnTo>
                            <a:pt x="464" y="100"/>
                          </a:lnTo>
                          <a:lnTo>
                            <a:pt x="452" y="112"/>
                          </a:lnTo>
                          <a:lnTo>
                            <a:pt x="452" y="124"/>
                          </a:lnTo>
                          <a:lnTo>
                            <a:pt x="444" y="136"/>
                          </a:lnTo>
                          <a:lnTo>
                            <a:pt x="420" y="112"/>
                          </a:lnTo>
                          <a:lnTo>
                            <a:pt x="408" y="100"/>
                          </a:lnTo>
                          <a:lnTo>
                            <a:pt x="396" y="92"/>
                          </a:lnTo>
                          <a:lnTo>
                            <a:pt x="408" y="80"/>
                          </a:lnTo>
                          <a:lnTo>
                            <a:pt x="396" y="56"/>
                          </a:lnTo>
                          <a:lnTo>
                            <a:pt x="364" y="44"/>
                          </a:lnTo>
                          <a:lnTo>
                            <a:pt x="340" y="20"/>
                          </a:lnTo>
                          <a:lnTo>
                            <a:pt x="340" y="0"/>
                          </a:lnTo>
                          <a:lnTo>
                            <a:pt x="316" y="12"/>
                          </a:lnTo>
                          <a:lnTo>
                            <a:pt x="316" y="20"/>
                          </a:lnTo>
                          <a:lnTo>
                            <a:pt x="328" y="32"/>
                          </a:lnTo>
                          <a:lnTo>
                            <a:pt x="328" y="56"/>
                          </a:lnTo>
                          <a:lnTo>
                            <a:pt x="316" y="80"/>
                          </a:lnTo>
                          <a:lnTo>
                            <a:pt x="328" y="80"/>
                          </a:lnTo>
                          <a:lnTo>
                            <a:pt x="340" y="92"/>
                          </a:lnTo>
                          <a:lnTo>
                            <a:pt x="364" y="100"/>
                          </a:lnTo>
                          <a:lnTo>
                            <a:pt x="372" y="112"/>
                          </a:lnTo>
                          <a:lnTo>
                            <a:pt x="364" y="112"/>
                          </a:lnTo>
                          <a:lnTo>
                            <a:pt x="352" y="124"/>
                          </a:lnTo>
                          <a:lnTo>
                            <a:pt x="352" y="136"/>
                          </a:lnTo>
                          <a:lnTo>
                            <a:pt x="340" y="172"/>
                          </a:lnTo>
                          <a:lnTo>
                            <a:pt x="328" y="192"/>
                          </a:lnTo>
                          <a:lnTo>
                            <a:pt x="328" y="216"/>
                          </a:lnTo>
                          <a:lnTo>
                            <a:pt x="328" y="252"/>
                          </a:lnTo>
                          <a:lnTo>
                            <a:pt x="316" y="260"/>
                          </a:lnTo>
                          <a:lnTo>
                            <a:pt x="284" y="284"/>
                          </a:lnTo>
                          <a:lnTo>
                            <a:pt x="292" y="296"/>
                          </a:lnTo>
                          <a:lnTo>
                            <a:pt x="292" y="308"/>
                          </a:lnTo>
                          <a:lnTo>
                            <a:pt x="272" y="364"/>
                          </a:lnTo>
                          <a:lnTo>
                            <a:pt x="272" y="388"/>
                          </a:lnTo>
                          <a:lnTo>
                            <a:pt x="248" y="412"/>
                          </a:lnTo>
                          <a:lnTo>
                            <a:pt x="224" y="420"/>
                          </a:lnTo>
                          <a:lnTo>
                            <a:pt x="212" y="444"/>
                          </a:lnTo>
                          <a:lnTo>
                            <a:pt x="156" y="492"/>
                          </a:lnTo>
                          <a:lnTo>
                            <a:pt x="100" y="500"/>
                          </a:lnTo>
                          <a:lnTo>
                            <a:pt x="56" y="512"/>
                          </a:lnTo>
                          <a:lnTo>
                            <a:pt x="32" y="512"/>
                          </a:lnTo>
                          <a:lnTo>
                            <a:pt x="8" y="524"/>
                          </a:lnTo>
                          <a:lnTo>
                            <a:pt x="0" y="536"/>
                          </a:lnTo>
                          <a:lnTo>
                            <a:pt x="20" y="536"/>
                          </a:lnTo>
                          <a:lnTo>
                            <a:pt x="56" y="548"/>
                          </a:lnTo>
                          <a:lnTo>
                            <a:pt x="64" y="560"/>
                          </a:lnTo>
                          <a:lnTo>
                            <a:pt x="76" y="560"/>
                          </a:lnTo>
                          <a:lnTo>
                            <a:pt x="100" y="548"/>
                          </a:lnTo>
                          <a:lnTo>
                            <a:pt x="132" y="548"/>
                          </a:lnTo>
                          <a:lnTo>
                            <a:pt x="156" y="548"/>
                          </a:lnTo>
                          <a:lnTo>
                            <a:pt x="180" y="560"/>
                          </a:lnTo>
                          <a:lnTo>
                            <a:pt x="212" y="560"/>
                          </a:lnTo>
                          <a:lnTo>
                            <a:pt x="236" y="560"/>
                          </a:lnTo>
                          <a:lnTo>
                            <a:pt x="272" y="560"/>
                          </a:lnTo>
                          <a:lnTo>
                            <a:pt x="304" y="560"/>
                          </a:lnTo>
                          <a:lnTo>
                            <a:pt x="340" y="560"/>
                          </a:lnTo>
                          <a:lnTo>
                            <a:pt x="384" y="548"/>
                          </a:lnTo>
                          <a:lnTo>
                            <a:pt x="408" y="512"/>
                          </a:lnTo>
                          <a:lnTo>
                            <a:pt x="408" y="480"/>
                          </a:lnTo>
                          <a:lnTo>
                            <a:pt x="420" y="432"/>
                          </a:lnTo>
                          <a:lnTo>
                            <a:pt x="432" y="412"/>
                          </a:lnTo>
                          <a:lnTo>
                            <a:pt x="444" y="388"/>
                          </a:lnTo>
                          <a:lnTo>
                            <a:pt x="444" y="364"/>
                          </a:lnTo>
                          <a:lnTo>
                            <a:pt x="452" y="332"/>
                          </a:lnTo>
                          <a:lnTo>
                            <a:pt x="476" y="296"/>
                          </a:lnTo>
                          <a:lnTo>
                            <a:pt x="488" y="272"/>
                          </a:lnTo>
                          <a:lnTo>
                            <a:pt x="512" y="260"/>
                          </a:lnTo>
                          <a:lnTo>
                            <a:pt x="520" y="25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grpSp>
                  <p:nvGrpSpPr>
                    <p:cNvPr id="135" name="Group 30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98526" y="4592638"/>
                      <a:ext cx="482600" cy="739775"/>
                      <a:chOff x="5545" y="7900"/>
                      <a:chExt cx="760" cy="1164"/>
                    </a:xfrm>
                    <a:grpFill/>
                  </p:grpSpPr>
                  <p:sp>
                    <p:nvSpPr>
                      <p:cNvPr id="136" name="Freeform 30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81" y="8776"/>
                        <a:ext cx="284" cy="288"/>
                      </a:xfrm>
                      <a:custGeom>
                        <a:avLst/>
                        <a:gdLst>
                          <a:gd name="T0" fmla="*/ 260 w 284"/>
                          <a:gd name="T1" fmla="*/ 0 h 288"/>
                          <a:gd name="T2" fmla="*/ 236 w 284"/>
                          <a:gd name="T3" fmla="*/ 24 h 288"/>
                          <a:gd name="T4" fmla="*/ 216 w 284"/>
                          <a:gd name="T5" fmla="*/ 36 h 288"/>
                          <a:gd name="T6" fmla="*/ 192 w 284"/>
                          <a:gd name="T7" fmla="*/ 48 h 288"/>
                          <a:gd name="T8" fmla="*/ 180 w 284"/>
                          <a:gd name="T9" fmla="*/ 48 h 288"/>
                          <a:gd name="T10" fmla="*/ 156 w 284"/>
                          <a:gd name="T11" fmla="*/ 68 h 288"/>
                          <a:gd name="T12" fmla="*/ 148 w 284"/>
                          <a:gd name="T13" fmla="*/ 80 h 288"/>
                          <a:gd name="T14" fmla="*/ 148 w 284"/>
                          <a:gd name="T15" fmla="*/ 92 h 288"/>
                          <a:gd name="T16" fmla="*/ 112 w 284"/>
                          <a:gd name="T17" fmla="*/ 92 h 288"/>
                          <a:gd name="T18" fmla="*/ 88 w 284"/>
                          <a:gd name="T19" fmla="*/ 128 h 288"/>
                          <a:gd name="T20" fmla="*/ 68 w 284"/>
                          <a:gd name="T21" fmla="*/ 160 h 288"/>
                          <a:gd name="T22" fmla="*/ 44 w 284"/>
                          <a:gd name="T23" fmla="*/ 172 h 288"/>
                          <a:gd name="T24" fmla="*/ 32 w 284"/>
                          <a:gd name="T25" fmla="*/ 172 h 288"/>
                          <a:gd name="T26" fmla="*/ 8 w 284"/>
                          <a:gd name="T27" fmla="*/ 172 h 288"/>
                          <a:gd name="T28" fmla="*/ 0 w 284"/>
                          <a:gd name="T29" fmla="*/ 196 h 288"/>
                          <a:gd name="T30" fmla="*/ 0 w 284"/>
                          <a:gd name="T31" fmla="*/ 208 h 288"/>
                          <a:gd name="T32" fmla="*/ 8 w 284"/>
                          <a:gd name="T33" fmla="*/ 240 h 288"/>
                          <a:gd name="T34" fmla="*/ 20 w 284"/>
                          <a:gd name="T35" fmla="*/ 264 h 288"/>
                          <a:gd name="T36" fmla="*/ 32 w 284"/>
                          <a:gd name="T37" fmla="*/ 276 h 288"/>
                          <a:gd name="T38" fmla="*/ 56 w 284"/>
                          <a:gd name="T39" fmla="*/ 288 h 288"/>
                          <a:gd name="T40" fmla="*/ 76 w 284"/>
                          <a:gd name="T41" fmla="*/ 276 h 288"/>
                          <a:gd name="T42" fmla="*/ 100 w 284"/>
                          <a:gd name="T43" fmla="*/ 276 h 288"/>
                          <a:gd name="T44" fmla="*/ 124 w 284"/>
                          <a:gd name="T45" fmla="*/ 264 h 288"/>
                          <a:gd name="T46" fmla="*/ 148 w 284"/>
                          <a:gd name="T47" fmla="*/ 264 h 288"/>
                          <a:gd name="T48" fmla="*/ 168 w 284"/>
                          <a:gd name="T49" fmla="*/ 264 h 288"/>
                          <a:gd name="T50" fmla="*/ 180 w 284"/>
                          <a:gd name="T51" fmla="*/ 240 h 288"/>
                          <a:gd name="T52" fmla="*/ 168 w 284"/>
                          <a:gd name="T53" fmla="*/ 228 h 288"/>
                          <a:gd name="T54" fmla="*/ 156 w 284"/>
                          <a:gd name="T55" fmla="*/ 208 h 288"/>
                          <a:gd name="T56" fmla="*/ 156 w 284"/>
                          <a:gd name="T57" fmla="*/ 172 h 288"/>
                          <a:gd name="T58" fmla="*/ 168 w 284"/>
                          <a:gd name="T59" fmla="*/ 148 h 288"/>
                          <a:gd name="T60" fmla="*/ 192 w 284"/>
                          <a:gd name="T61" fmla="*/ 116 h 288"/>
                          <a:gd name="T62" fmla="*/ 228 w 284"/>
                          <a:gd name="T63" fmla="*/ 92 h 288"/>
                          <a:gd name="T64" fmla="*/ 260 w 284"/>
                          <a:gd name="T65" fmla="*/ 60 h 288"/>
                          <a:gd name="T66" fmla="*/ 272 w 284"/>
                          <a:gd name="T67" fmla="*/ 48 h 288"/>
                          <a:gd name="T68" fmla="*/ 284 w 284"/>
                          <a:gd name="T69" fmla="*/ 36 h 288"/>
                          <a:gd name="T70" fmla="*/ 284 w 284"/>
                          <a:gd name="T71" fmla="*/ 12 h 288"/>
                          <a:gd name="T72" fmla="*/ 260 w 284"/>
                          <a:gd name="T73" fmla="*/ 0 h 2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</a:cxnLst>
                        <a:rect l="0" t="0" r="r" b="b"/>
                        <a:pathLst>
                          <a:path w="284" h="288">
                            <a:moveTo>
                              <a:pt x="260" y="0"/>
                            </a:moveTo>
                            <a:lnTo>
                              <a:pt x="236" y="24"/>
                            </a:lnTo>
                            <a:lnTo>
                              <a:pt x="216" y="36"/>
                            </a:lnTo>
                            <a:lnTo>
                              <a:pt x="192" y="48"/>
                            </a:lnTo>
                            <a:lnTo>
                              <a:pt x="180" y="48"/>
                            </a:lnTo>
                            <a:lnTo>
                              <a:pt x="156" y="68"/>
                            </a:lnTo>
                            <a:lnTo>
                              <a:pt x="148" y="80"/>
                            </a:lnTo>
                            <a:lnTo>
                              <a:pt x="148" y="92"/>
                            </a:lnTo>
                            <a:lnTo>
                              <a:pt x="112" y="92"/>
                            </a:lnTo>
                            <a:lnTo>
                              <a:pt x="88" y="128"/>
                            </a:lnTo>
                            <a:lnTo>
                              <a:pt x="68" y="160"/>
                            </a:lnTo>
                            <a:lnTo>
                              <a:pt x="44" y="172"/>
                            </a:lnTo>
                            <a:lnTo>
                              <a:pt x="32" y="172"/>
                            </a:lnTo>
                            <a:lnTo>
                              <a:pt x="8" y="172"/>
                            </a:lnTo>
                            <a:lnTo>
                              <a:pt x="0" y="196"/>
                            </a:lnTo>
                            <a:lnTo>
                              <a:pt x="0" y="208"/>
                            </a:lnTo>
                            <a:lnTo>
                              <a:pt x="8" y="240"/>
                            </a:lnTo>
                            <a:lnTo>
                              <a:pt x="20" y="264"/>
                            </a:lnTo>
                            <a:lnTo>
                              <a:pt x="32" y="276"/>
                            </a:lnTo>
                            <a:lnTo>
                              <a:pt x="56" y="288"/>
                            </a:lnTo>
                            <a:lnTo>
                              <a:pt x="76" y="276"/>
                            </a:lnTo>
                            <a:lnTo>
                              <a:pt x="100" y="276"/>
                            </a:lnTo>
                            <a:lnTo>
                              <a:pt x="124" y="264"/>
                            </a:lnTo>
                            <a:lnTo>
                              <a:pt x="148" y="264"/>
                            </a:lnTo>
                            <a:lnTo>
                              <a:pt x="168" y="264"/>
                            </a:lnTo>
                            <a:lnTo>
                              <a:pt x="180" y="240"/>
                            </a:lnTo>
                            <a:lnTo>
                              <a:pt x="168" y="228"/>
                            </a:lnTo>
                            <a:lnTo>
                              <a:pt x="156" y="208"/>
                            </a:lnTo>
                            <a:lnTo>
                              <a:pt x="156" y="172"/>
                            </a:lnTo>
                            <a:lnTo>
                              <a:pt x="168" y="148"/>
                            </a:lnTo>
                            <a:lnTo>
                              <a:pt x="192" y="116"/>
                            </a:lnTo>
                            <a:lnTo>
                              <a:pt x="228" y="92"/>
                            </a:lnTo>
                            <a:lnTo>
                              <a:pt x="260" y="60"/>
                            </a:lnTo>
                            <a:lnTo>
                              <a:pt x="272" y="48"/>
                            </a:lnTo>
                            <a:lnTo>
                              <a:pt x="284" y="36"/>
                            </a:lnTo>
                            <a:lnTo>
                              <a:pt x="284" y="12"/>
                            </a:lnTo>
                            <a:lnTo>
                              <a:pt x="260" y="0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  <p:sp>
                    <p:nvSpPr>
                      <p:cNvPr id="137" name="Freeform 30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45" y="7900"/>
                        <a:ext cx="760" cy="888"/>
                      </a:xfrm>
                      <a:custGeom>
                        <a:avLst/>
                        <a:gdLst>
                          <a:gd name="T0" fmla="*/ 716 w 760"/>
                          <a:gd name="T1" fmla="*/ 684 h 888"/>
                          <a:gd name="T2" fmla="*/ 716 w 760"/>
                          <a:gd name="T3" fmla="*/ 636 h 888"/>
                          <a:gd name="T4" fmla="*/ 728 w 760"/>
                          <a:gd name="T5" fmla="*/ 604 h 888"/>
                          <a:gd name="T6" fmla="*/ 760 w 760"/>
                          <a:gd name="T7" fmla="*/ 568 h 888"/>
                          <a:gd name="T8" fmla="*/ 704 w 760"/>
                          <a:gd name="T9" fmla="*/ 512 h 888"/>
                          <a:gd name="T10" fmla="*/ 680 w 760"/>
                          <a:gd name="T11" fmla="*/ 488 h 888"/>
                          <a:gd name="T12" fmla="*/ 636 w 760"/>
                          <a:gd name="T13" fmla="*/ 432 h 888"/>
                          <a:gd name="T14" fmla="*/ 600 w 760"/>
                          <a:gd name="T15" fmla="*/ 408 h 888"/>
                          <a:gd name="T16" fmla="*/ 544 w 760"/>
                          <a:gd name="T17" fmla="*/ 376 h 888"/>
                          <a:gd name="T18" fmla="*/ 500 w 760"/>
                          <a:gd name="T19" fmla="*/ 304 h 888"/>
                          <a:gd name="T20" fmla="*/ 520 w 760"/>
                          <a:gd name="T21" fmla="*/ 260 h 888"/>
                          <a:gd name="T22" fmla="*/ 592 w 760"/>
                          <a:gd name="T23" fmla="*/ 284 h 888"/>
                          <a:gd name="T24" fmla="*/ 612 w 760"/>
                          <a:gd name="T25" fmla="*/ 192 h 888"/>
                          <a:gd name="T26" fmla="*/ 556 w 760"/>
                          <a:gd name="T27" fmla="*/ 192 h 888"/>
                          <a:gd name="T28" fmla="*/ 512 w 760"/>
                          <a:gd name="T29" fmla="*/ 124 h 888"/>
                          <a:gd name="T30" fmla="*/ 488 w 760"/>
                          <a:gd name="T31" fmla="*/ 44 h 888"/>
                          <a:gd name="T32" fmla="*/ 396 w 760"/>
                          <a:gd name="T33" fmla="*/ 32 h 888"/>
                          <a:gd name="T34" fmla="*/ 352 w 760"/>
                          <a:gd name="T35" fmla="*/ 8 h 888"/>
                          <a:gd name="T36" fmla="*/ 260 w 760"/>
                          <a:gd name="T37" fmla="*/ 20 h 888"/>
                          <a:gd name="T38" fmla="*/ 236 w 760"/>
                          <a:gd name="T39" fmla="*/ 76 h 888"/>
                          <a:gd name="T40" fmla="*/ 248 w 760"/>
                          <a:gd name="T41" fmla="*/ 192 h 888"/>
                          <a:gd name="T42" fmla="*/ 248 w 760"/>
                          <a:gd name="T43" fmla="*/ 216 h 888"/>
                          <a:gd name="T44" fmla="*/ 224 w 760"/>
                          <a:gd name="T45" fmla="*/ 296 h 888"/>
                          <a:gd name="T46" fmla="*/ 156 w 760"/>
                          <a:gd name="T47" fmla="*/ 304 h 888"/>
                          <a:gd name="T48" fmla="*/ 156 w 760"/>
                          <a:gd name="T49" fmla="*/ 352 h 888"/>
                          <a:gd name="T50" fmla="*/ 112 w 760"/>
                          <a:gd name="T51" fmla="*/ 384 h 888"/>
                          <a:gd name="T52" fmla="*/ 44 w 760"/>
                          <a:gd name="T53" fmla="*/ 456 h 888"/>
                          <a:gd name="T54" fmla="*/ 8 w 760"/>
                          <a:gd name="T55" fmla="*/ 536 h 888"/>
                          <a:gd name="T56" fmla="*/ 8 w 760"/>
                          <a:gd name="T57" fmla="*/ 616 h 888"/>
                          <a:gd name="T58" fmla="*/ 0 w 760"/>
                          <a:gd name="T59" fmla="*/ 684 h 888"/>
                          <a:gd name="T60" fmla="*/ 44 w 760"/>
                          <a:gd name="T61" fmla="*/ 684 h 888"/>
                          <a:gd name="T62" fmla="*/ 76 w 760"/>
                          <a:gd name="T63" fmla="*/ 684 h 888"/>
                          <a:gd name="T64" fmla="*/ 124 w 760"/>
                          <a:gd name="T65" fmla="*/ 684 h 888"/>
                          <a:gd name="T66" fmla="*/ 168 w 760"/>
                          <a:gd name="T67" fmla="*/ 696 h 888"/>
                          <a:gd name="T68" fmla="*/ 204 w 760"/>
                          <a:gd name="T69" fmla="*/ 696 h 888"/>
                          <a:gd name="T70" fmla="*/ 248 w 760"/>
                          <a:gd name="T71" fmla="*/ 704 h 888"/>
                          <a:gd name="T72" fmla="*/ 284 w 760"/>
                          <a:gd name="T73" fmla="*/ 728 h 888"/>
                          <a:gd name="T74" fmla="*/ 316 w 760"/>
                          <a:gd name="T75" fmla="*/ 784 h 888"/>
                          <a:gd name="T76" fmla="*/ 384 w 760"/>
                          <a:gd name="T77" fmla="*/ 832 h 888"/>
                          <a:gd name="T78" fmla="*/ 452 w 760"/>
                          <a:gd name="T79" fmla="*/ 876 h 888"/>
                          <a:gd name="T80" fmla="*/ 544 w 760"/>
                          <a:gd name="T81" fmla="*/ 856 h 888"/>
                          <a:gd name="T82" fmla="*/ 636 w 760"/>
                          <a:gd name="T83" fmla="*/ 864 h 888"/>
                          <a:gd name="T84" fmla="*/ 704 w 760"/>
                          <a:gd name="T85" fmla="*/ 864 h 888"/>
                          <a:gd name="T86" fmla="*/ 716 w 760"/>
                          <a:gd name="T87" fmla="*/ 796 h 888"/>
                          <a:gd name="T88" fmla="*/ 740 w 760"/>
                          <a:gd name="T89" fmla="*/ 728 h 888"/>
                          <a:gd name="T90" fmla="*/ 752 w 760"/>
                          <a:gd name="T91" fmla="*/ 704 h 8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</a:cxnLst>
                        <a:rect l="0" t="0" r="r" b="b"/>
                        <a:pathLst>
                          <a:path w="760" h="888">
                            <a:moveTo>
                              <a:pt x="752" y="704"/>
                            </a:moveTo>
                            <a:lnTo>
                              <a:pt x="728" y="696"/>
                            </a:lnTo>
                            <a:lnTo>
                              <a:pt x="716" y="684"/>
                            </a:lnTo>
                            <a:lnTo>
                              <a:pt x="704" y="684"/>
                            </a:lnTo>
                            <a:lnTo>
                              <a:pt x="716" y="660"/>
                            </a:lnTo>
                            <a:lnTo>
                              <a:pt x="716" y="636"/>
                            </a:lnTo>
                            <a:lnTo>
                              <a:pt x="704" y="624"/>
                            </a:lnTo>
                            <a:lnTo>
                              <a:pt x="704" y="616"/>
                            </a:lnTo>
                            <a:lnTo>
                              <a:pt x="728" y="604"/>
                            </a:lnTo>
                            <a:lnTo>
                              <a:pt x="740" y="592"/>
                            </a:lnTo>
                            <a:lnTo>
                              <a:pt x="752" y="580"/>
                            </a:lnTo>
                            <a:lnTo>
                              <a:pt x="760" y="568"/>
                            </a:lnTo>
                            <a:lnTo>
                              <a:pt x="752" y="544"/>
                            </a:lnTo>
                            <a:lnTo>
                              <a:pt x="728" y="536"/>
                            </a:lnTo>
                            <a:lnTo>
                              <a:pt x="704" y="512"/>
                            </a:lnTo>
                            <a:lnTo>
                              <a:pt x="680" y="512"/>
                            </a:lnTo>
                            <a:lnTo>
                              <a:pt x="680" y="500"/>
                            </a:lnTo>
                            <a:lnTo>
                              <a:pt x="680" y="488"/>
                            </a:lnTo>
                            <a:lnTo>
                              <a:pt x="672" y="488"/>
                            </a:lnTo>
                            <a:lnTo>
                              <a:pt x="648" y="464"/>
                            </a:lnTo>
                            <a:lnTo>
                              <a:pt x="636" y="432"/>
                            </a:lnTo>
                            <a:lnTo>
                              <a:pt x="636" y="408"/>
                            </a:lnTo>
                            <a:lnTo>
                              <a:pt x="624" y="396"/>
                            </a:lnTo>
                            <a:lnTo>
                              <a:pt x="600" y="408"/>
                            </a:lnTo>
                            <a:lnTo>
                              <a:pt x="568" y="396"/>
                            </a:lnTo>
                            <a:lnTo>
                              <a:pt x="568" y="384"/>
                            </a:lnTo>
                            <a:lnTo>
                              <a:pt x="544" y="376"/>
                            </a:lnTo>
                            <a:lnTo>
                              <a:pt x="512" y="352"/>
                            </a:lnTo>
                            <a:lnTo>
                              <a:pt x="500" y="328"/>
                            </a:lnTo>
                            <a:lnTo>
                              <a:pt x="500" y="304"/>
                            </a:lnTo>
                            <a:lnTo>
                              <a:pt x="512" y="284"/>
                            </a:lnTo>
                            <a:lnTo>
                              <a:pt x="512" y="260"/>
                            </a:lnTo>
                            <a:lnTo>
                              <a:pt x="520" y="260"/>
                            </a:lnTo>
                            <a:lnTo>
                              <a:pt x="544" y="284"/>
                            </a:lnTo>
                            <a:lnTo>
                              <a:pt x="568" y="284"/>
                            </a:lnTo>
                            <a:lnTo>
                              <a:pt x="592" y="284"/>
                            </a:lnTo>
                            <a:lnTo>
                              <a:pt x="600" y="260"/>
                            </a:lnTo>
                            <a:lnTo>
                              <a:pt x="612" y="224"/>
                            </a:lnTo>
                            <a:lnTo>
                              <a:pt x="612" y="192"/>
                            </a:lnTo>
                            <a:lnTo>
                              <a:pt x="600" y="180"/>
                            </a:lnTo>
                            <a:lnTo>
                              <a:pt x="580" y="192"/>
                            </a:lnTo>
                            <a:lnTo>
                              <a:pt x="556" y="192"/>
                            </a:lnTo>
                            <a:lnTo>
                              <a:pt x="544" y="168"/>
                            </a:lnTo>
                            <a:lnTo>
                              <a:pt x="532" y="144"/>
                            </a:lnTo>
                            <a:lnTo>
                              <a:pt x="512" y="124"/>
                            </a:lnTo>
                            <a:lnTo>
                              <a:pt x="520" y="100"/>
                            </a:lnTo>
                            <a:lnTo>
                              <a:pt x="532" y="64"/>
                            </a:lnTo>
                            <a:lnTo>
                              <a:pt x="488" y="44"/>
                            </a:lnTo>
                            <a:lnTo>
                              <a:pt x="452" y="32"/>
                            </a:lnTo>
                            <a:lnTo>
                              <a:pt x="420" y="32"/>
                            </a:lnTo>
                            <a:lnTo>
                              <a:pt x="396" y="32"/>
                            </a:lnTo>
                            <a:lnTo>
                              <a:pt x="372" y="20"/>
                            </a:lnTo>
                            <a:lnTo>
                              <a:pt x="364" y="8"/>
                            </a:lnTo>
                            <a:lnTo>
                              <a:pt x="352" y="8"/>
                            </a:lnTo>
                            <a:lnTo>
                              <a:pt x="340" y="0"/>
                            </a:lnTo>
                            <a:lnTo>
                              <a:pt x="304" y="8"/>
                            </a:lnTo>
                            <a:lnTo>
                              <a:pt x="260" y="20"/>
                            </a:lnTo>
                            <a:lnTo>
                              <a:pt x="224" y="20"/>
                            </a:lnTo>
                            <a:lnTo>
                              <a:pt x="236" y="44"/>
                            </a:lnTo>
                            <a:lnTo>
                              <a:pt x="236" y="76"/>
                            </a:lnTo>
                            <a:lnTo>
                              <a:pt x="224" y="124"/>
                            </a:lnTo>
                            <a:lnTo>
                              <a:pt x="236" y="168"/>
                            </a:lnTo>
                            <a:lnTo>
                              <a:pt x="248" y="192"/>
                            </a:lnTo>
                            <a:lnTo>
                              <a:pt x="236" y="192"/>
                            </a:lnTo>
                            <a:lnTo>
                              <a:pt x="236" y="204"/>
                            </a:lnTo>
                            <a:lnTo>
                              <a:pt x="248" y="216"/>
                            </a:lnTo>
                            <a:lnTo>
                              <a:pt x="248" y="236"/>
                            </a:lnTo>
                            <a:lnTo>
                              <a:pt x="236" y="260"/>
                            </a:lnTo>
                            <a:lnTo>
                              <a:pt x="224" y="296"/>
                            </a:lnTo>
                            <a:lnTo>
                              <a:pt x="204" y="316"/>
                            </a:lnTo>
                            <a:lnTo>
                              <a:pt x="168" y="304"/>
                            </a:lnTo>
                            <a:lnTo>
                              <a:pt x="156" y="304"/>
                            </a:lnTo>
                            <a:lnTo>
                              <a:pt x="144" y="316"/>
                            </a:lnTo>
                            <a:lnTo>
                              <a:pt x="144" y="328"/>
                            </a:lnTo>
                            <a:lnTo>
                              <a:pt x="156" y="352"/>
                            </a:lnTo>
                            <a:lnTo>
                              <a:pt x="156" y="364"/>
                            </a:lnTo>
                            <a:lnTo>
                              <a:pt x="136" y="364"/>
                            </a:lnTo>
                            <a:lnTo>
                              <a:pt x="112" y="384"/>
                            </a:lnTo>
                            <a:lnTo>
                              <a:pt x="100" y="408"/>
                            </a:lnTo>
                            <a:lnTo>
                              <a:pt x="64" y="444"/>
                            </a:lnTo>
                            <a:lnTo>
                              <a:pt x="44" y="456"/>
                            </a:lnTo>
                            <a:lnTo>
                              <a:pt x="32" y="476"/>
                            </a:lnTo>
                            <a:lnTo>
                              <a:pt x="20" y="500"/>
                            </a:lnTo>
                            <a:lnTo>
                              <a:pt x="8" y="536"/>
                            </a:lnTo>
                            <a:lnTo>
                              <a:pt x="0" y="568"/>
                            </a:lnTo>
                            <a:lnTo>
                              <a:pt x="0" y="580"/>
                            </a:lnTo>
                            <a:lnTo>
                              <a:pt x="8" y="616"/>
                            </a:lnTo>
                            <a:lnTo>
                              <a:pt x="20" y="648"/>
                            </a:lnTo>
                            <a:lnTo>
                              <a:pt x="8" y="660"/>
                            </a:lnTo>
                            <a:lnTo>
                              <a:pt x="0" y="684"/>
                            </a:lnTo>
                            <a:lnTo>
                              <a:pt x="20" y="684"/>
                            </a:lnTo>
                            <a:lnTo>
                              <a:pt x="32" y="684"/>
                            </a:lnTo>
                            <a:lnTo>
                              <a:pt x="44" y="684"/>
                            </a:lnTo>
                            <a:lnTo>
                              <a:pt x="56" y="696"/>
                            </a:lnTo>
                            <a:lnTo>
                              <a:pt x="64" y="696"/>
                            </a:lnTo>
                            <a:lnTo>
                              <a:pt x="76" y="684"/>
                            </a:lnTo>
                            <a:lnTo>
                              <a:pt x="88" y="684"/>
                            </a:lnTo>
                            <a:lnTo>
                              <a:pt x="100" y="684"/>
                            </a:lnTo>
                            <a:lnTo>
                              <a:pt x="124" y="684"/>
                            </a:lnTo>
                            <a:lnTo>
                              <a:pt x="144" y="684"/>
                            </a:lnTo>
                            <a:lnTo>
                              <a:pt x="156" y="684"/>
                            </a:lnTo>
                            <a:lnTo>
                              <a:pt x="168" y="696"/>
                            </a:lnTo>
                            <a:lnTo>
                              <a:pt x="180" y="696"/>
                            </a:lnTo>
                            <a:lnTo>
                              <a:pt x="192" y="696"/>
                            </a:lnTo>
                            <a:lnTo>
                              <a:pt x="204" y="696"/>
                            </a:lnTo>
                            <a:lnTo>
                              <a:pt x="224" y="704"/>
                            </a:lnTo>
                            <a:lnTo>
                              <a:pt x="236" y="704"/>
                            </a:lnTo>
                            <a:lnTo>
                              <a:pt x="248" y="704"/>
                            </a:lnTo>
                            <a:lnTo>
                              <a:pt x="260" y="704"/>
                            </a:lnTo>
                            <a:lnTo>
                              <a:pt x="272" y="716"/>
                            </a:lnTo>
                            <a:lnTo>
                              <a:pt x="284" y="728"/>
                            </a:lnTo>
                            <a:lnTo>
                              <a:pt x="304" y="752"/>
                            </a:lnTo>
                            <a:lnTo>
                              <a:pt x="316" y="764"/>
                            </a:lnTo>
                            <a:lnTo>
                              <a:pt x="316" y="784"/>
                            </a:lnTo>
                            <a:lnTo>
                              <a:pt x="340" y="796"/>
                            </a:lnTo>
                            <a:lnTo>
                              <a:pt x="364" y="808"/>
                            </a:lnTo>
                            <a:lnTo>
                              <a:pt x="384" y="832"/>
                            </a:lnTo>
                            <a:lnTo>
                              <a:pt x="408" y="856"/>
                            </a:lnTo>
                            <a:lnTo>
                              <a:pt x="432" y="876"/>
                            </a:lnTo>
                            <a:lnTo>
                              <a:pt x="452" y="876"/>
                            </a:lnTo>
                            <a:lnTo>
                              <a:pt x="500" y="876"/>
                            </a:lnTo>
                            <a:lnTo>
                              <a:pt x="520" y="876"/>
                            </a:lnTo>
                            <a:lnTo>
                              <a:pt x="544" y="856"/>
                            </a:lnTo>
                            <a:lnTo>
                              <a:pt x="568" y="856"/>
                            </a:lnTo>
                            <a:lnTo>
                              <a:pt x="600" y="856"/>
                            </a:lnTo>
                            <a:lnTo>
                              <a:pt x="636" y="864"/>
                            </a:lnTo>
                            <a:lnTo>
                              <a:pt x="648" y="876"/>
                            </a:lnTo>
                            <a:lnTo>
                              <a:pt x="672" y="888"/>
                            </a:lnTo>
                            <a:lnTo>
                              <a:pt x="704" y="864"/>
                            </a:lnTo>
                            <a:lnTo>
                              <a:pt x="716" y="856"/>
                            </a:lnTo>
                            <a:lnTo>
                              <a:pt x="716" y="820"/>
                            </a:lnTo>
                            <a:lnTo>
                              <a:pt x="716" y="796"/>
                            </a:lnTo>
                            <a:lnTo>
                              <a:pt x="728" y="776"/>
                            </a:lnTo>
                            <a:lnTo>
                              <a:pt x="740" y="740"/>
                            </a:lnTo>
                            <a:lnTo>
                              <a:pt x="740" y="728"/>
                            </a:lnTo>
                            <a:lnTo>
                              <a:pt x="752" y="716"/>
                            </a:lnTo>
                            <a:lnTo>
                              <a:pt x="760" y="716"/>
                            </a:lnTo>
                            <a:lnTo>
                              <a:pt x="752" y="704"/>
                            </a:lnTo>
                            <a:close/>
                          </a:path>
                        </a:pathLst>
                      </a:custGeom>
                      <a:grpFill/>
                      <a:ln w="6350" cmpd="sng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round/>
                        <a:headEnd/>
                        <a:tailEnd/>
                      </a:ln>
                    </p:spPr>
                    <p:txBody>
                      <a:bodyPr anchor="b"/>
                      <a:lstStyle>
                        <a:defPPr>
                          <a:defRPr lang="ja-JP"/>
                        </a:defPPr>
                        <a:lvl1pPr marL="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kumimoji="1" sz="18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eaLnBrk="1" hangingPunct="1">
                          <a:defRPr/>
                        </a:pPr>
                        <a:endParaRPr lang="ja-JP" altLang="en-US" sz="1400">
                          <a:ea typeface="ＭＳ Ｐゴシック" charset="-128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11785201" y="4135411"/>
                  <a:ext cx="1614488" cy="1108065"/>
                  <a:chOff x="2641201" y="4135411"/>
                  <a:chExt cx="1614488" cy="1108065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grpSp>
                <p:nvGrpSpPr>
                  <p:cNvPr id="108" name="Group 3006"/>
                  <p:cNvGrpSpPr>
                    <a:grpSpLocks/>
                  </p:cNvGrpSpPr>
                  <p:nvPr/>
                </p:nvGrpSpPr>
                <p:grpSpPr bwMode="auto">
                  <a:xfrm>
                    <a:off x="3031721" y="4135411"/>
                    <a:ext cx="898523" cy="854070"/>
                    <a:chOff x="3865" y="7180"/>
                    <a:chExt cx="1416" cy="1344"/>
                  </a:xfrm>
                  <a:grpFill/>
                </p:grpSpPr>
                <p:sp>
                  <p:nvSpPr>
                    <p:cNvPr id="127" name="Freeform 3007"/>
                    <p:cNvSpPr>
                      <a:spLocks/>
                    </p:cNvSpPr>
                    <p:nvPr/>
                  </p:nvSpPr>
                  <p:spPr bwMode="auto">
                    <a:xfrm>
                      <a:off x="5145" y="7180"/>
                      <a:ext cx="136" cy="136"/>
                    </a:xfrm>
                    <a:custGeom>
                      <a:avLst/>
                      <a:gdLst>
                        <a:gd name="T0" fmla="*/ 112 w 136"/>
                        <a:gd name="T1" fmla="*/ 112 h 136"/>
                        <a:gd name="T2" fmla="*/ 88 w 136"/>
                        <a:gd name="T3" fmla="*/ 124 h 136"/>
                        <a:gd name="T4" fmla="*/ 76 w 136"/>
                        <a:gd name="T5" fmla="*/ 136 h 136"/>
                        <a:gd name="T6" fmla="*/ 68 w 136"/>
                        <a:gd name="T7" fmla="*/ 124 h 136"/>
                        <a:gd name="T8" fmla="*/ 56 w 136"/>
                        <a:gd name="T9" fmla="*/ 124 h 136"/>
                        <a:gd name="T10" fmla="*/ 32 w 136"/>
                        <a:gd name="T11" fmla="*/ 136 h 136"/>
                        <a:gd name="T12" fmla="*/ 20 w 136"/>
                        <a:gd name="T13" fmla="*/ 124 h 136"/>
                        <a:gd name="T14" fmla="*/ 20 w 136"/>
                        <a:gd name="T15" fmla="*/ 112 h 136"/>
                        <a:gd name="T16" fmla="*/ 20 w 136"/>
                        <a:gd name="T17" fmla="*/ 100 h 136"/>
                        <a:gd name="T18" fmla="*/ 8 w 136"/>
                        <a:gd name="T19" fmla="*/ 88 h 136"/>
                        <a:gd name="T20" fmla="*/ 0 w 136"/>
                        <a:gd name="T21" fmla="*/ 76 h 136"/>
                        <a:gd name="T22" fmla="*/ 0 w 136"/>
                        <a:gd name="T23" fmla="*/ 64 h 136"/>
                        <a:gd name="T24" fmla="*/ 8 w 136"/>
                        <a:gd name="T25" fmla="*/ 56 h 136"/>
                        <a:gd name="T26" fmla="*/ 0 w 136"/>
                        <a:gd name="T27" fmla="*/ 32 h 136"/>
                        <a:gd name="T28" fmla="*/ 8 w 136"/>
                        <a:gd name="T29" fmla="*/ 32 h 136"/>
                        <a:gd name="T30" fmla="*/ 32 w 136"/>
                        <a:gd name="T31" fmla="*/ 20 h 136"/>
                        <a:gd name="T32" fmla="*/ 44 w 136"/>
                        <a:gd name="T33" fmla="*/ 8 h 136"/>
                        <a:gd name="T34" fmla="*/ 56 w 136"/>
                        <a:gd name="T35" fmla="*/ 0 h 136"/>
                        <a:gd name="T36" fmla="*/ 68 w 136"/>
                        <a:gd name="T37" fmla="*/ 0 h 136"/>
                        <a:gd name="T38" fmla="*/ 76 w 136"/>
                        <a:gd name="T39" fmla="*/ 0 h 136"/>
                        <a:gd name="T40" fmla="*/ 88 w 136"/>
                        <a:gd name="T41" fmla="*/ 0 h 136"/>
                        <a:gd name="T42" fmla="*/ 88 w 136"/>
                        <a:gd name="T43" fmla="*/ 8 h 136"/>
                        <a:gd name="T44" fmla="*/ 100 w 136"/>
                        <a:gd name="T45" fmla="*/ 20 h 136"/>
                        <a:gd name="T46" fmla="*/ 112 w 136"/>
                        <a:gd name="T47" fmla="*/ 32 h 136"/>
                        <a:gd name="T48" fmla="*/ 112 w 136"/>
                        <a:gd name="T49" fmla="*/ 44 h 136"/>
                        <a:gd name="T50" fmla="*/ 136 w 136"/>
                        <a:gd name="T51" fmla="*/ 56 h 136"/>
                        <a:gd name="T52" fmla="*/ 136 w 136"/>
                        <a:gd name="T53" fmla="*/ 64 h 136"/>
                        <a:gd name="T54" fmla="*/ 124 w 136"/>
                        <a:gd name="T55" fmla="*/ 88 h 136"/>
                        <a:gd name="T56" fmla="*/ 112 w 136"/>
                        <a:gd name="T57" fmla="*/ 100 h 136"/>
                        <a:gd name="T58" fmla="*/ 112 w 136"/>
                        <a:gd name="T59" fmla="*/ 112 h 1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</a:cxnLst>
                      <a:rect l="0" t="0" r="r" b="b"/>
                      <a:pathLst>
                        <a:path w="136" h="136">
                          <a:moveTo>
                            <a:pt x="112" y="112"/>
                          </a:moveTo>
                          <a:lnTo>
                            <a:pt x="88" y="124"/>
                          </a:lnTo>
                          <a:lnTo>
                            <a:pt x="76" y="136"/>
                          </a:lnTo>
                          <a:lnTo>
                            <a:pt x="68" y="124"/>
                          </a:lnTo>
                          <a:lnTo>
                            <a:pt x="56" y="124"/>
                          </a:lnTo>
                          <a:lnTo>
                            <a:pt x="32" y="136"/>
                          </a:lnTo>
                          <a:lnTo>
                            <a:pt x="20" y="124"/>
                          </a:lnTo>
                          <a:lnTo>
                            <a:pt x="20" y="112"/>
                          </a:lnTo>
                          <a:lnTo>
                            <a:pt x="20" y="100"/>
                          </a:lnTo>
                          <a:lnTo>
                            <a:pt x="8" y="88"/>
                          </a:lnTo>
                          <a:lnTo>
                            <a:pt x="0" y="76"/>
                          </a:lnTo>
                          <a:lnTo>
                            <a:pt x="0" y="64"/>
                          </a:lnTo>
                          <a:lnTo>
                            <a:pt x="8" y="56"/>
                          </a:lnTo>
                          <a:lnTo>
                            <a:pt x="0" y="32"/>
                          </a:lnTo>
                          <a:lnTo>
                            <a:pt x="8" y="32"/>
                          </a:lnTo>
                          <a:lnTo>
                            <a:pt x="32" y="20"/>
                          </a:lnTo>
                          <a:lnTo>
                            <a:pt x="44" y="8"/>
                          </a:lnTo>
                          <a:lnTo>
                            <a:pt x="56" y="0"/>
                          </a:lnTo>
                          <a:lnTo>
                            <a:pt x="68" y="0"/>
                          </a:lnTo>
                          <a:lnTo>
                            <a:pt x="76" y="0"/>
                          </a:lnTo>
                          <a:lnTo>
                            <a:pt x="88" y="0"/>
                          </a:lnTo>
                          <a:lnTo>
                            <a:pt x="88" y="8"/>
                          </a:lnTo>
                          <a:lnTo>
                            <a:pt x="100" y="20"/>
                          </a:lnTo>
                          <a:lnTo>
                            <a:pt x="112" y="32"/>
                          </a:lnTo>
                          <a:lnTo>
                            <a:pt x="112" y="44"/>
                          </a:lnTo>
                          <a:lnTo>
                            <a:pt x="136" y="56"/>
                          </a:lnTo>
                          <a:lnTo>
                            <a:pt x="136" y="64"/>
                          </a:lnTo>
                          <a:lnTo>
                            <a:pt x="124" y="88"/>
                          </a:lnTo>
                          <a:lnTo>
                            <a:pt x="112" y="100"/>
                          </a:lnTo>
                          <a:lnTo>
                            <a:pt x="112" y="1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8" name="Freeform 3008"/>
                    <p:cNvSpPr>
                      <a:spLocks/>
                    </p:cNvSpPr>
                    <p:nvPr/>
                  </p:nvSpPr>
                  <p:spPr bwMode="auto">
                    <a:xfrm>
                      <a:off x="4961" y="7292"/>
                      <a:ext cx="100" cy="68"/>
                    </a:xfrm>
                    <a:custGeom>
                      <a:avLst/>
                      <a:gdLst>
                        <a:gd name="T0" fmla="*/ 100 w 100"/>
                        <a:gd name="T1" fmla="*/ 12 h 68"/>
                        <a:gd name="T2" fmla="*/ 80 w 100"/>
                        <a:gd name="T3" fmla="*/ 24 h 68"/>
                        <a:gd name="T4" fmla="*/ 68 w 100"/>
                        <a:gd name="T5" fmla="*/ 24 h 68"/>
                        <a:gd name="T6" fmla="*/ 68 w 100"/>
                        <a:gd name="T7" fmla="*/ 32 h 68"/>
                        <a:gd name="T8" fmla="*/ 68 w 100"/>
                        <a:gd name="T9" fmla="*/ 44 h 68"/>
                        <a:gd name="T10" fmla="*/ 56 w 100"/>
                        <a:gd name="T11" fmla="*/ 56 h 68"/>
                        <a:gd name="T12" fmla="*/ 44 w 100"/>
                        <a:gd name="T13" fmla="*/ 56 h 68"/>
                        <a:gd name="T14" fmla="*/ 44 w 100"/>
                        <a:gd name="T15" fmla="*/ 44 h 68"/>
                        <a:gd name="T16" fmla="*/ 32 w 100"/>
                        <a:gd name="T17" fmla="*/ 32 h 68"/>
                        <a:gd name="T18" fmla="*/ 20 w 100"/>
                        <a:gd name="T19" fmla="*/ 32 h 68"/>
                        <a:gd name="T20" fmla="*/ 20 w 100"/>
                        <a:gd name="T21" fmla="*/ 56 h 68"/>
                        <a:gd name="T22" fmla="*/ 20 w 100"/>
                        <a:gd name="T23" fmla="*/ 68 h 68"/>
                        <a:gd name="T24" fmla="*/ 20 w 100"/>
                        <a:gd name="T25" fmla="*/ 56 h 68"/>
                        <a:gd name="T26" fmla="*/ 12 w 100"/>
                        <a:gd name="T27" fmla="*/ 56 h 68"/>
                        <a:gd name="T28" fmla="*/ 0 w 100"/>
                        <a:gd name="T29" fmla="*/ 44 h 68"/>
                        <a:gd name="T30" fmla="*/ 12 w 100"/>
                        <a:gd name="T31" fmla="*/ 32 h 68"/>
                        <a:gd name="T32" fmla="*/ 12 w 100"/>
                        <a:gd name="T33" fmla="*/ 24 h 68"/>
                        <a:gd name="T34" fmla="*/ 20 w 100"/>
                        <a:gd name="T35" fmla="*/ 12 h 68"/>
                        <a:gd name="T36" fmla="*/ 32 w 100"/>
                        <a:gd name="T37" fmla="*/ 12 h 68"/>
                        <a:gd name="T38" fmla="*/ 44 w 100"/>
                        <a:gd name="T39" fmla="*/ 24 h 68"/>
                        <a:gd name="T40" fmla="*/ 56 w 100"/>
                        <a:gd name="T41" fmla="*/ 12 h 68"/>
                        <a:gd name="T42" fmla="*/ 56 w 100"/>
                        <a:gd name="T43" fmla="*/ 0 h 68"/>
                        <a:gd name="T44" fmla="*/ 68 w 100"/>
                        <a:gd name="T45" fmla="*/ 0 h 68"/>
                        <a:gd name="T46" fmla="*/ 80 w 100"/>
                        <a:gd name="T47" fmla="*/ 12 h 68"/>
                        <a:gd name="T48" fmla="*/ 92 w 100"/>
                        <a:gd name="T49" fmla="*/ 12 h 68"/>
                        <a:gd name="T50" fmla="*/ 92 w 100"/>
                        <a:gd name="T51" fmla="*/ 0 h 68"/>
                        <a:gd name="T52" fmla="*/ 100 w 100"/>
                        <a:gd name="T53" fmla="*/ 12 h 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</a:cxnLst>
                      <a:rect l="0" t="0" r="r" b="b"/>
                      <a:pathLst>
                        <a:path w="100" h="68">
                          <a:moveTo>
                            <a:pt x="100" y="12"/>
                          </a:moveTo>
                          <a:lnTo>
                            <a:pt x="80" y="24"/>
                          </a:lnTo>
                          <a:lnTo>
                            <a:pt x="68" y="24"/>
                          </a:lnTo>
                          <a:lnTo>
                            <a:pt x="68" y="32"/>
                          </a:lnTo>
                          <a:lnTo>
                            <a:pt x="68" y="44"/>
                          </a:lnTo>
                          <a:lnTo>
                            <a:pt x="56" y="56"/>
                          </a:lnTo>
                          <a:lnTo>
                            <a:pt x="44" y="56"/>
                          </a:lnTo>
                          <a:lnTo>
                            <a:pt x="44" y="44"/>
                          </a:lnTo>
                          <a:lnTo>
                            <a:pt x="32" y="32"/>
                          </a:lnTo>
                          <a:lnTo>
                            <a:pt x="20" y="32"/>
                          </a:lnTo>
                          <a:lnTo>
                            <a:pt x="20" y="56"/>
                          </a:lnTo>
                          <a:lnTo>
                            <a:pt x="20" y="68"/>
                          </a:lnTo>
                          <a:lnTo>
                            <a:pt x="20" y="56"/>
                          </a:lnTo>
                          <a:lnTo>
                            <a:pt x="12" y="56"/>
                          </a:lnTo>
                          <a:lnTo>
                            <a:pt x="0" y="44"/>
                          </a:lnTo>
                          <a:lnTo>
                            <a:pt x="12" y="32"/>
                          </a:lnTo>
                          <a:lnTo>
                            <a:pt x="12" y="24"/>
                          </a:lnTo>
                          <a:lnTo>
                            <a:pt x="20" y="12"/>
                          </a:lnTo>
                          <a:lnTo>
                            <a:pt x="32" y="12"/>
                          </a:lnTo>
                          <a:lnTo>
                            <a:pt x="44" y="24"/>
                          </a:lnTo>
                          <a:lnTo>
                            <a:pt x="56" y="12"/>
                          </a:lnTo>
                          <a:lnTo>
                            <a:pt x="56" y="0"/>
                          </a:lnTo>
                          <a:lnTo>
                            <a:pt x="68" y="0"/>
                          </a:lnTo>
                          <a:lnTo>
                            <a:pt x="80" y="12"/>
                          </a:lnTo>
                          <a:lnTo>
                            <a:pt x="92" y="12"/>
                          </a:lnTo>
                          <a:lnTo>
                            <a:pt x="92" y="0"/>
                          </a:lnTo>
                          <a:lnTo>
                            <a:pt x="100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9" name="Freeform 3009"/>
                    <p:cNvSpPr>
                      <a:spLocks/>
                    </p:cNvSpPr>
                    <p:nvPr/>
                  </p:nvSpPr>
                  <p:spPr bwMode="auto">
                    <a:xfrm>
                      <a:off x="5029" y="7328"/>
                      <a:ext cx="56" cy="56"/>
                    </a:xfrm>
                    <a:custGeom>
                      <a:avLst/>
                      <a:gdLst>
                        <a:gd name="T0" fmla="*/ 44 w 56"/>
                        <a:gd name="T1" fmla="*/ 0 h 56"/>
                        <a:gd name="T2" fmla="*/ 32 w 56"/>
                        <a:gd name="T3" fmla="*/ 0 h 56"/>
                        <a:gd name="T4" fmla="*/ 12 w 56"/>
                        <a:gd name="T5" fmla="*/ 0 h 56"/>
                        <a:gd name="T6" fmla="*/ 12 w 56"/>
                        <a:gd name="T7" fmla="*/ 20 h 56"/>
                        <a:gd name="T8" fmla="*/ 12 w 56"/>
                        <a:gd name="T9" fmla="*/ 32 h 56"/>
                        <a:gd name="T10" fmla="*/ 0 w 56"/>
                        <a:gd name="T11" fmla="*/ 44 h 56"/>
                        <a:gd name="T12" fmla="*/ 12 w 56"/>
                        <a:gd name="T13" fmla="*/ 56 h 56"/>
                        <a:gd name="T14" fmla="*/ 32 w 56"/>
                        <a:gd name="T15" fmla="*/ 44 h 56"/>
                        <a:gd name="T16" fmla="*/ 32 w 56"/>
                        <a:gd name="T17" fmla="*/ 32 h 56"/>
                        <a:gd name="T18" fmla="*/ 44 w 56"/>
                        <a:gd name="T19" fmla="*/ 20 h 56"/>
                        <a:gd name="T20" fmla="*/ 56 w 56"/>
                        <a:gd name="T21" fmla="*/ 20 h 56"/>
                        <a:gd name="T22" fmla="*/ 44 w 56"/>
                        <a:gd name="T23" fmla="*/ 20 h 56"/>
                        <a:gd name="T24" fmla="*/ 56 w 56"/>
                        <a:gd name="T25" fmla="*/ 8 h 56"/>
                        <a:gd name="T26" fmla="*/ 56 w 56"/>
                        <a:gd name="T27" fmla="*/ 0 h 56"/>
                        <a:gd name="T28" fmla="*/ 44 w 56"/>
                        <a:gd name="T29" fmla="*/ 0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56" h="56">
                          <a:moveTo>
                            <a:pt x="44" y="0"/>
                          </a:moveTo>
                          <a:lnTo>
                            <a:pt x="32" y="0"/>
                          </a:lnTo>
                          <a:lnTo>
                            <a:pt x="12" y="0"/>
                          </a:lnTo>
                          <a:lnTo>
                            <a:pt x="12" y="20"/>
                          </a:lnTo>
                          <a:lnTo>
                            <a:pt x="12" y="32"/>
                          </a:lnTo>
                          <a:lnTo>
                            <a:pt x="0" y="44"/>
                          </a:lnTo>
                          <a:lnTo>
                            <a:pt x="12" y="56"/>
                          </a:lnTo>
                          <a:lnTo>
                            <a:pt x="32" y="44"/>
                          </a:lnTo>
                          <a:lnTo>
                            <a:pt x="32" y="32"/>
                          </a:lnTo>
                          <a:lnTo>
                            <a:pt x="44" y="20"/>
                          </a:lnTo>
                          <a:lnTo>
                            <a:pt x="56" y="20"/>
                          </a:lnTo>
                          <a:lnTo>
                            <a:pt x="44" y="20"/>
                          </a:lnTo>
                          <a:lnTo>
                            <a:pt x="56" y="8"/>
                          </a:lnTo>
                          <a:lnTo>
                            <a:pt x="56" y="0"/>
                          </a:lnTo>
                          <a:lnTo>
                            <a:pt x="44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0" name="Freeform 3010"/>
                    <p:cNvSpPr>
                      <a:spLocks/>
                    </p:cNvSpPr>
                    <p:nvPr/>
                  </p:nvSpPr>
                  <p:spPr bwMode="auto">
                    <a:xfrm>
                      <a:off x="4985" y="7372"/>
                      <a:ext cx="44" cy="32"/>
                    </a:xfrm>
                    <a:custGeom>
                      <a:avLst/>
                      <a:gdLst>
                        <a:gd name="T0" fmla="*/ 44 w 44"/>
                        <a:gd name="T1" fmla="*/ 24 h 32"/>
                        <a:gd name="T2" fmla="*/ 44 w 44"/>
                        <a:gd name="T3" fmla="*/ 32 h 32"/>
                        <a:gd name="T4" fmla="*/ 32 w 44"/>
                        <a:gd name="T5" fmla="*/ 32 h 32"/>
                        <a:gd name="T6" fmla="*/ 20 w 44"/>
                        <a:gd name="T7" fmla="*/ 24 h 32"/>
                        <a:gd name="T8" fmla="*/ 8 w 44"/>
                        <a:gd name="T9" fmla="*/ 24 h 32"/>
                        <a:gd name="T10" fmla="*/ 0 w 44"/>
                        <a:gd name="T11" fmla="*/ 24 h 32"/>
                        <a:gd name="T12" fmla="*/ 0 w 44"/>
                        <a:gd name="T13" fmla="*/ 12 h 32"/>
                        <a:gd name="T14" fmla="*/ 8 w 44"/>
                        <a:gd name="T15" fmla="*/ 0 h 32"/>
                        <a:gd name="T16" fmla="*/ 20 w 44"/>
                        <a:gd name="T17" fmla="*/ 12 h 32"/>
                        <a:gd name="T18" fmla="*/ 32 w 44"/>
                        <a:gd name="T19" fmla="*/ 12 h 32"/>
                        <a:gd name="T20" fmla="*/ 44 w 44"/>
                        <a:gd name="T21" fmla="*/ 24 h 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44" h="32">
                          <a:moveTo>
                            <a:pt x="44" y="24"/>
                          </a:moveTo>
                          <a:lnTo>
                            <a:pt x="44" y="32"/>
                          </a:lnTo>
                          <a:lnTo>
                            <a:pt x="32" y="32"/>
                          </a:lnTo>
                          <a:lnTo>
                            <a:pt x="20" y="24"/>
                          </a:lnTo>
                          <a:lnTo>
                            <a:pt x="8" y="24"/>
                          </a:lnTo>
                          <a:lnTo>
                            <a:pt x="0" y="24"/>
                          </a:lnTo>
                          <a:lnTo>
                            <a:pt x="0" y="12"/>
                          </a:lnTo>
                          <a:lnTo>
                            <a:pt x="8" y="0"/>
                          </a:lnTo>
                          <a:lnTo>
                            <a:pt x="20" y="12"/>
                          </a:lnTo>
                          <a:lnTo>
                            <a:pt x="32" y="12"/>
                          </a:lnTo>
                          <a:lnTo>
                            <a:pt x="44" y="24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1" name="Freeform 3011"/>
                    <p:cNvSpPr>
                      <a:spLocks/>
                    </p:cNvSpPr>
                    <p:nvPr/>
                  </p:nvSpPr>
                  <p:spPr bwMode="auto">
                    <a:xfrm>
                      <a:off x="3865" y="7728"/>
                      <a:ext cx="1244" cy="796"/>
                    </a:xfrm>
                    <a:custGeom>
                      <a:avLst/>
                      <a:gdLst>
                        <a:gd name="T0" fmla="*/ 1048 w 1244"/>
                        <a:gd name="T1" fmla="*/ 308 h 796"/>
                        <a:gd name="T2" fmla="*/ 1108 w 1244"/>
                        <a:gd name="T3" fmla="*/ 296 h 796"/>
                        <a:gd name="T4" fmla="*/ 1176 w 1244"/>
                        <a:gd name="T5" fmla="*/ 248 h 796"/>
                        <a:gd name="T6" fmla="*/ 1196 w 1244"/>
                        <a:gd name="T7" fmla="*/ 168 h 796"/>
                        <a:gd name="T8" fmla="*/ 1152 w 1244"/>
                        <a:gd name="T9" fmla="*/ 136 h 796"/>
                        <a:gd name="T10" fmla="*/ 1108 w 1244"/>
                        <a:gd name="T11" fmla="*/ 112 h 796"/>
                        <a:gd name="T12" fmla="*/ 1108 w 1244"/>
                        <a:gd name="T13" fmla="*/ 76 h 796"/>
                        <a:gd name="T14" fmla="*/ 1164 w 1244"/>
                        <a:gd name="T15" fmla="*/ 56 h 796"/>
                        <a:gd name="T16" fmla="*/ 1244 w 1244"/>
                        <a:gd name="T17" fmla="*/ 56 h 796"/>
                        <a:gd name="T18" fmla="*/ 1164 w 1244"/>
                        <a:gd name="T19" fmla="*/ 32 h 796"/>
                        <a:gd name="T20" fmla="*/ 1108 w 1244"/>
                        <a:gd name="T21" fmla="*/ 0 h 796"/>
                        <a:gd name="T22" fmla="*/ 1048 w 1244"/>
                        <a:gd name="T23" fmla="*/ 8 h 796"/>
                        <a:gd name="T24" fmla="*/ 1004 w 1244"/>
                        <a:gd name="T25" fmla="*/ 8 h 796"/>
                        <a:gd name="T26" fmla="*/ 960 w 1244"/>
                        <a:gd name="T27" fmla="*/ 20 h 796"/>
                        <a:gd name="T28" fmla="*/ 856 w 1244"/>
                        <a:gd name="T29" fmla="*/ 32 h 796"/>
                        <a:gd name="T30" fmla="*/ 844 w 1244"/>
                        <a:gd name="T31" fmla="*/ 56 h 796"/>
                        <a:gd name="T32" fmla="*/ 764 w 1244"/>
                        <a:gd name="T33" fmla="*/ 44 h 796"/>
                        <a:gd name="T34" fmla="*/ 788 w 1244"/>
                        <a:gd name="T35" fmla="*/ 112 h 796"/>
                        <a:gd name="T36" fmla="*/ 684 w 1244"/>
                        <a:gd name="T37" fmla="*/ 168 h 796"/>
                        <a:gd name="T38" fmla="*/ 592 w 1244"/>
                        <a:gd name="T39" fmla="*/ 204 h 796"/>
                        <a:gd name="T40" fmla="*/ 536 w 1244"/>
                        <a:gd name="T41" fmla="*/ 248 h 796"/>
                        <a:gd name="T42" fmla="*/ 468 w 1244"/>
                        <a:gd name="T43" fmla="*/ 284 h 796"/>
                        <a:gd name="T44" fmla="*/ 376 w 1244"/>
                        <a:gd name="T45" fmla="*/ 316 h 796"/>
                        <a:gd name="T46" fmla="*/ 296 w 1244"/>
                        <a:gd name="T47" fmla="*/ 376 h 796"/>
                        <a:gd name="T48" fmla="*/ 228 w 1244"/>
                        <a:gd name="T49" fmla="*/ 420 h 796"/>
                        <a:gd name="T50" fmla="*/ 160 w 1244"/>
                        <a:gd name="T51" fmla="*/ 456 h 796"/>
                        <a:gd name="T52" fmla="*/ 80 w 1244"/>
                        <a:gd name="T53" fmla="*/ 476 h 796"/>
                        <a:gd name="T54" fmla="*/ 32 w 1244"/>
                        <a:gd name="T55" fmla="*/ 500 h 796"/>
                        <a:gd name="T56" fmla="*/ 32 w 1244"/>
                        <a:gd name="T57" fmla="*/ 568 h 796"/>
                        <a:gd name="T58" fmla="*/ 0 w 1244"/>
                        <a:gd name="T59" fmla="*/ 616 h 796"/>
                        <a:gd name="T60" fmla="*/ 32 w 1244"/>
                        <a:gd name="T61" fmla="*/ 672 h 796"/>
                        <a:gd name="T62" fmla="*/ 44 w 1244"/>
                        <a:gd name="T63" fmla="*/ 708 h 796"/>
                        <a:gd name="T64" fmla="*/ 44 w 1244"/>
                        <a:gd name="T65" fmla="*/ 776 h 796"/>
                        <a:gd name="T66" fmla="*/ 124 w 1244"/>
                        <a:gd name="T67" fmla="*/ 788 h 796"/>
                        <a:gd name="T68" fmla="*/ 184 w 1244"/>
                        <a:gd name="T69" fmla="*/ 752 h 796"/>
                        <a:gd name="T70" fmla="*/ 192 w 1244"/>
                        <a:gd name="T71" fmla="*/ 708 h 796"/>
                        <a:gd name="T72" fmla="*/ 252 w 1244"/>
                        <a:gd name="T73" fmla="*/ 648 h 796"/>
                        <a:gd name="T74" fmla="*/ 332 w 1244"/>
                        <a:gd name="T75" fmla="*/ 556 h 796"/>
                        <a:gd name="T76" fmla="*/ 352 w 1244"/>
                        <a:gd name="T77" fmla="*/ 512 h 796"/>
                        <a:gd name="T78" fmla="*/ 420 w 1244"/>
                        <a:gd name="T79" fmla="*/ 476 h 796"/>
                        <a:gd name="T80" fmla="*/ 480 w 1244"/>
                        <a:gd name="T81" fmla="*/ 500 h 796"/>
                        <a:gd name="T82" fmla="*/ 524 w 1244"/>
                        <a:gd name="T83" fmla="*/ 488 h 796"/>
                        <a:gd name="T84" fmla="*/ 592 w 1244"/>
                        <a:gd name="T85" fmla="*/ 512 h 796"/>
                        <a:gd name="T86" fmla="*/ 696 w 1244"/>
                        <a:gd name="T87" fmla="*/ 512 h 796"/>
                        <a:gd name="T88" fmla="*/ 684 w 1244"/>
                        <a:gd name="T89" fmla="*/ 468 h 796"/>
                        <a:gd name="T90" fmla="*/ 740 w 1244"/>
                        <a:gd name="T91" fmla="*/ 432 h 796"/>
                        <a:gd name="T92" fmla="*/ 832 w 1244"/>
                        <a:gd name="T93" fmla="*/ 352 h 796"/>
                        <a:gd name="T94" fmla="*/ 912 w 1244"/>
                        <a:gd name="T95" fmla="*/ 364 h 796"/>
                        <a:gd name="T96" fmla="*/ 960 w 1244"/>
                        <a:gd name="T97" fmla="*/ 388 h 796"/>
                        <a:gd name="T98" fmla="*/ 1028 w 1244"/>
                        <a:gd name="T99" fmla="*/ 364 h 796"/>
                        <a:gd name="T100" fmla="*/ 1072 w 1244"/>
                        <a:gd name="T101" fmla="*/ 340 h 7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1244" h="796">
                          <a:moveTo>
                            <a:pt x="1084" y="328"/>
                          </a:moveTo>
                          <a:lnTo>
                            <a:pt x="1060" y="308"/>
                          </a:lnTo>
                          <a:lnTo>
                            <a:pt x="1048" y="308"/>
                          </a:lnTo>
                          <a:lnTo>
                            <a:pt x="1060" y="296"/>
                          </a:lnTo>
                          <a:lnTo>
                            <a:pt x="1084" y="296"/>
                          </a:lnTo>
                          <a:lnTo>
                            <a:pt x="1108" y="296"/>
                          </a:lnTo>
                          <a:lnTo>
                            <a:pt x="1140" y="284"/>
                          </a:lnTo>
                          <a:lnTo>
                            <a:pt x="1164" y="284"/>
                          </a:lnTo>
                          <a:lnTo>
                            <a:pt x="1176" y="248"/>
                          </a:lnTo>
                          <a:lnTo>
                            <a:pt x="1188" y="216"/>
                          </a:lnTo>
                          <a:lnTo>
                            <a:pt x="1196" y="192"/>
                          </a:lnTo>
                          <a:lnTo>
                            <a:pt x="1196" y="168"/>
                          </a:lnTo>
                          <a:lnTo>
                            <a:pt x="1196" y="156"/>
                          </a:lnTo>
                          <a:lnTo>
                            <a:pt x="1164" y="148"/>
                          </a:lnTo>
                          <a:lnTo>
                            <a:pt x="1152" y="136"/>
                          </a:lnTo>
                          <a:lnTo>
                            <a:pt x="1128" y="136"/>
                          </a:lnTo>
                          <a:lnTo>
                            <a:pt x="1116" y="124"/>
                          </a:lnTo>
                          <a:lnTo>
                            <a:pt x="1108" y="112"/>
                          </a:lnTo>
                          <a:lnTo>
                            <a:pt x="1096" y="112"/>
                          </a:lnTo>
                          <a:lnTo>
                            <a:pt x="1108" y="100"/>
                          </a:lnTo>
                          <a:lnTo>
                            <a:pt x="1108" y="76"/>
                          </a:lnTo>
                          <a:lnTo>
                            <a:pt x="1108" y="68"/>
                          </a:lnTo>
                          <a:lnTo>
                            <a:pt x="1116" y="56"/>
                          </a:lnTo>
                          <a:lnTo>
                            <a:pt x="1164" y="56"/>
                          </a:lnTo>
                          <a:lnTo>
                            <a:pt x="1196" y="56"/>
                          </a:lnTo>
                          <a:lnTo>
                            <a:pt x="1232" y="56"/>
                          </a:lnTo>
                          <a:lnTo>
                            <a:pt x="1244" y="56"/>
                          </a:lnTo>
                          <a:lnTo>
                            <a:pt x="1232" y="56"/>
                          </a:lnTo>
                          <a:lnTo>
                            <a:pt x="1176" y="32"/>
                          </a:lnTo>
                          <a:lnTo>
                            <a:pt x="1164" y="32"/>
                          </a:lnTo>
                          <a:lnTo>
                            <a:pt x="1140" y="20"/>
                          </a:lnTo>
                          <a:lnTo>
                            <a:pt x="1116" y="8"/>
                          </a:lnTo>
                          <a:lnTo>
                            <a:pt x="1108" y="0"/>
                          </a:lnTo>
                          <a:lnTo>
                            <a:pt x="1096" y="0"/>
                          </a:lnTo>
                          <a:lnTo>
                            <a:pt x="1084" y="0"/>
                          </a:lnTo>
                          <a:lnTo>
                            <a:pt x="1048" y="8"/>
                          </a:lnTo>
                          <a:lnTo>
                            <a:pt x="1040" y="20"/>
                          </a:lnTo>
                          <a:lnTo>
                            <a:pt x="1028" y="8"/>
                          </a:lnTo>
                          <a:lnTo>
                            <a:pt x="1004" y="8"/>
                          </a:lnTo>
                          <a:lnTo>
                            <a:pt x="1004" y="20"/>
                          </a:lnTo>
                          <a:lnTo>
                            <a:pt x="992" y="20"/>
                          </a:lnTo>
                          <a:lnTo>
                            <a:pt x="960" y="20"/>
                          </a:lnTo>
                          <a:lnTo>
                            <a:pt x="912" y="20"/>
                          </a:lnTo>
                          <a:lnTo>
                            <a:pt x="888" y="20"/>
                          </a:lnTo>
                          <a:lnTo>
                            <a:pt x="856" y="32"/>
                          </a:lnTo>
                          <a:lnTo>
                            <a:pt x="856" y="44"/>
                          </a:lnTo>
                          <a:lnTo>
                            <a:pt x="856" y="56"/>
                          </a:lnTo>
                          <a:lnTo>
                            <a:pt x="844" y="56"/>
                          </a:lnTo>
                          <a:lnTo>
                            <a:pt x="820" y="44"/>
                          </a:lnTo>
                          <a:lnTo>
                            <a:pt x="800" y="44"/>
                          </a:lnTo>
                          <a:lnTo>
                            <a:pt x="764" y="44"/>
                          </a:lnTo>
                          <a:lnTo>
                            <a:pt x="776" y="56"/>
                          </a:lnTo>
                          <a:lnTo>
                            <a:pt x="800" y="76"/>
                          </a:lnTo>
                          <a:lnTo>
                            <a:pt x="788" y="112"/>
                          </a:lnTo>
                          <a:lnTo>
                            <a:pt x="764" y="136"/>
                          </a:lnTo>
                          <a:lnTo>
                            <a:pt x="728" y="156"/>
                          </a:lnTo>
                          <a:lnTo>
                            <a:pt x="684" y="168"/>
                          </a:lnTo>
                          <a:lnTo>
                            <a:pt x="652" y="180"/>
                          </a:lnTo>
                          <a:lnTo>
                            <a:pt x="616" y="192"/>
                          </a:lnTo>
                          <a:lnTo>
                            <a:pt x="592" y="204"/>
                          </a:lnTo>
                          <a:lnTo>
                            <a:pt x="580" y="228"/>
                          </a:lnTo>
                          <a:lnTo>
                            <a:pt x="572" y="236"/>
                          </a:lnTo>
                          <a:lnTo>
                            <a:pt x="536" y="248"/>
                          </a:lnTo>
                          <a:lnTo>
                            <a:pt x="512" y="260"/>
                          </a:lnTo>
                          <a:lnTo>
                            <a:pt x="492" y="284"/>
                          </a:lnTo>
                          <a:lnTo>
                            <a:pt x="468" y="284"/>
                          </a:lnTo>
                          <a:lnTo>
                            <a:pt x="444" y="284"/>
                          </a:lnTo>
                          <a:lnTo>
                            <a:pt x="412" y="308"/>
                          </a:lnTo>
                          <a:lnTo>
                            <a:pt x="376" y="316"/>
                          </a:lnTo>
                          <a:lnTo>
                            <a:pt x="352" y="340"/>
                          </a:lnTo>
                          <a:lnTo>
                            <a:pt x="320" y="364"/>
                          </a:lnTo>
                          <a:lnTo>
                            <a:pt x="296" y="376"/>
                          </a:lnTo>
                          <a:lnTo>
                            <a:pt x="284" y="376"/>
                          </a:lnTo>
                          <a:lnTo>
                            <a:pt x="264" y="396"/>
                          </a:lnTo>
                          <a:lnTo>
                            <a:pt x="228" y="420"/>
                          </a:lnTo>
                          <a:lnTo>
                            <a:pt x="192" y="432"/>
                          </a:lnTo>
                          <a:lnTo>
                            <a:pt x="172" y="444"/>
                          </a:lnTo>
                          <a:lnTo>
                            <a:pt x="160" y="456"/>
                          </a:lnTo>
                          <a:lnTo>
                            <a:pt x="136" y="468"/>
                          </a:lnTo>
                          <a:lnTo>
                            <a:pt x="112" y="476"/>
                          </a:lnTo>
                          <a:lnTo>
                            <a:pt x="80" y="476"/>
                          </a:lnTo>
                          <a:lnTo>
                            <a:pt x="44" y="476"/>
                          </a:lnTo>
                          <a:lnTo>
                            <a:pt x="32" y="476"/>
                          </a:lnTo>
                          <a:lnTo>
                            <a:pt x="32" y="500"/>
                          </a:lnTo>
                          <a:lnTo>
                            <a:pt x="32" y="512"/>
                          </a:lnTo>
                          <a:lnTo>
                            <a:pt x="32" y="536"/>
                          </a:lnTo>
                          <a:lnTo>
                            <a:pt x="32" y="568"/>
                          </a:lnTo>
                          <a:lnTo>
                            <a:pt x="24" y="580"/>
                          </a:lnTo>
                          <a:lnTo>
                            <a:pt x="12" y="592"/>
                          </a:lnTo>
                          <a:lnTo>
                            <a:pt x="0" y="616"/>
                          </a:lnTo>
                          <a:lnTo>
                            <a:pt x="0" y="648"/>
                          </a:lnTo>
                          <a:lnTo>
                            <a:pt x="12" y="660"/>
                          </a:lnTo>
                          <a:lnTo>
                            <a:pt x="32" y="672"/>
                          </a:lnTo>
                          <a:lnTo>
                            <a:pt x="56" y="684"/>
                          </a:lnTo>
                          <a:lnTo>
                            <a:pt x="44" y="696"/>
                          </a:lnTo>
                          <a:lnTo>
                            <a:pt x="44" y="708"/>
                          </a:lnTo>
                          <a:lnTo>
                            <a:pt x="32" y="740"/>
                          </a:lnTo>
                          <a:lnTo>
                            <a:pt x="32" y="764"/>
                          </a:lnTo>
                          <a:lnTo>
                            <a:pt x="44" y="776"/>
                          </a:lnTo>
                          <a:lnTo>
                            <a:pt x="68" y="788"/>
                          </a:lnTo>
                          <a:lnTo>
                            <a:pt x="104" y="788"/>
                          </a:lnTo>
                          <a:lnTo>
                            <a:pt x="124" y="788"/>
                          </a:lnTo>
                          <a:lnTo>
                            <a:pt x="136" y="796"/>
                          </a:lnTo>
                          <a:lnTo>
                            <a:pt x="172" y="776"/>
                          </a:lnTo>
                          <a:lnTo>
                            <a:pt x="184" y="752"/>
                          </a:lnTo>
                          <a:lnTo>
                            <a:pt x="172" y="740"/>
                          </a:lnTo>
                          <a:lnTo>
                            <a:pt x="184" y="716"/>
                          </a:lnTo>
                          <a:lnTo>
                            <a:pt x="192" y="708"/>
                          </a:lnTo>
                          <a:lnTo>
                            <a:pt x="216" y="684"/>
                          </a:lnTo>
                          <a:lnTo>
                            <a:pt x="228" y="672"/>
                          </a:lnTo>
                          <a:lnTo>
                            <a:pt x="252" y="648"/>
                          </a:lnTo>
                          <a:lnTo>
                            <a:pt x="284" y="628"/>
                          </a:lnTo>
                          <a:lnTo>
                            <a:pt x="296" y="580"/>
                          </a:lnTo>
                          <a:lnTo>
                            <a:pt x="332" y="556"/>
                          </a:lnTo>
                          <a:lnTo>
                            <a:pt x="332" y="536"/>
                          </a:lnTo>
                          <a:lnTo>
                            <a:pt x="340" y="512"/>
                          </a:lnTo>
                          <a:lnTo>
                            <a:pt x="352" y="512"/>
                          </a:lnTo>
                          <a:lnTo>
                            <a:pt x="388" y="500"/>
                          </a:lnTo>
                          <a:lnTo>
                            <a:pt x="412" y="476"/>
                          </a:lnTo>
                          <a:lnTo>
                            <a:pt x="420" y="476"/>
                          </a:lnTo>
                          <a:lnTo>
                            <a:pt x="444" y="488"/>
                          </a:lnTo>
                          <a:lnTo>
                            <a:pt x="456" y="488"/>
                          </a:lnTo>
                          <a:lnTo>
                            <a:pt x="480" y="500"/>
                          </a:lnTo>
                          <a:lnTo>
                            <a:pt x="492" y="512"/>
                          </a:lnTo>
                          <a:lnTo>
                            <a:pt x="512" y="500"/>
                          </a:lnTo>
                          <a:lnTo>
                            <a:pt x="524" y="488"/>
                          </a:lnTo>
                          <a:lnTo>
                            <a:pt x="548" y="488"/>
                          </a:lnTo>
                          <a:lnTo>
                            <a:pt x="560" y="512"/>
                          </a:lnTo>
                          <a:lnTo>
                            <a:pt x="592" y="512"/>
                          </a:lnTo>
                          <a:lnTo>
                            <a:pt x="628" y="500"/>
                          </a:lnTo>
                          <a:lnTo>
                            <a:pt x="652" y="500"/>
                          </a:lnTo>
                          <a:lnTo>
                            <a:pt x="696" y="512"/>
                          </a:lnTo>
                          <a:lnTo>
                            <a:pt x="708" y="512"/>
                          </a:lnTo>
                          <a:lnTo>
                            <a:pt x="708" y="488"/>
                          </a:lnTo>
                          <a:lnTo>
                            <a:pt x="684" y="468"/>
                          </a:lnTo>
                          <a:lnTo>
                            <a:pt x="684" y="456"/>
                          </a:lnTo>
                          <a:lnTo>
                            <a:pt x="708" y="432"/>
                          </a:lnTo>
                          <a:lnTo>
                            <a:pt x="740" y="432"/>
                          </a:lnTo>
                          <a:lnTo>
                            <a:pt x="764" y="420"/>
                          </a:lnTo>
                          <a:lnTo>
                            <a:pt x="800" y="388"/>
                          </a:lnTo>
                          <a:lnTo>
                            <a:pt x="832" y="352"/>
                          </a:lnTo>
                          <a:lnTo>
                            <a:pt x="856" y="340"/>
                          </a:lnTo>
                          <a:lnTo>
                            <a:pt x="880" y="364"/>
                          </a:lnTo>
                          <a:lnTo>
                            <a:pt x="912" y="364"/>
                          </a:lnTo>
                          <a:lnTo>
                            <a:pt x="924" y="364"/>
                          </a:lnTo>
                          <a:lnTo>
                            <a:pt x="936" y="364"/>
                          </a:lnTo>
                          <a:lnTo>
                            <a:pt x="960" y="388"/>
                          </a:lnTo>
                          <a:lnTo>
                            <a:pt x="980" y="396"/>
                          </a:lnTo>
                          <a:lnTo>
                            <a:pt x="1028" y="396"/>
                          </a:lnTo>
                          <a:lnTo>
                            <a:pt x="1028" y="364"/>
                          </a:lnTo>
                          <a:lnTo>
                            <a:pt x="1040" y="364"/>
                          </a:lnTo>
                          <a:lnTo>
                            <a:pt x="1048" y="352"/>
                          </a:lnTo>
                          <a:lnTo>
                            <a:pt x="1072" y="340"/>
                          </a:lnTo>
                          <a:lnTo>
                            <a:pt x="1084" y="32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9" name="Freeform 2949"/>
                  <p:cNvSpPr>
                    <a:spLocks/>
                  </p:cNvSpPr>
                  <p:nvPr/>
                </p:nvSpPr>
                <p:spPr bwMode="auto">
                  <a:xfrm>
                    <a:off x="3611164" y="4525963"/>
                    <a:ext cx="73025" cy="36512"/>
                  </a:xfrm>
                  <a:custGeom>
                    <a:avLst/>
                    <a:gdLst>
                      <a:gd name="T0" fmla="*/ 116 w 116"/>
                      <a:gd name="T1" fmla="*/ 32 h 56"/>
                      <a:gd name="T2" fmla="*/ 116 w 116"/>
                      <a:gd name="T3" fmla="*/ 44 h 56"/>
                      <a:gd name="T4" fmla="*/ 92 w 116"/>
                      <a:gd name="T5" fmla="*/ 56 h 56"/>
                      <a:gd name="T6" fmla="*/ 80 w 116"/>
                      <a:gd name="T7" fmla="*/ 56 h 56"/>
                      <a:gd name="T8" fmla="*/ 56 w 116"/>
                      <a:gd name="T9" fmla="*/ 56 h 56"/>
                      <a:gd name="T10" fmla="*/ 36 w 116"/>
                      <a:gd name="T11" fmla="*/ 56 h 56"/>
                      <a:gd name="T12" fmla="*/ 24 w 116"/>
                      <a:gd name="T13" fmla="*/ 44 h 56"/>
                      <a:gd name="T14" fmla="*/ 12 w 116"/>
                      <a:gd name="T15" fmla="*/ 44 h 56"/>
                      <a:gd name="T16" fmla="*/ 12 w 116"/>
                      <a:gd name="T17" fmla="*/ 20 h 56"/>
                      <a:gd name="T18" fmla="*/ 0 w 116"/>
                      <a:gd name="T19" fmla="*/ 20 h 56"/>
                      <a:gd name="T20" fmla="*/ 0 w 116"/>
                      <a:gd name="T21" fmla="*/ 8 h 56"/>
                      <a:gd name="T22" fmla="*/ 0 w 116"/>
                      <a:gd name="T23" fmla="*/ 0 h 56"/>
                      <a:gd name="T24" fmla="*/ 24 w 116"/>
                      <a:gd name="T25" fmla="*/ 0 h 56"/>
                      <a:gd name="T26" fmla="*/ 48 w 116"/>
                      <a:gd name="T27" fmla="*/ 0 h 56"/>
                      <a:gd name="T28" fmla="*/ 80 w 116"/>
                      <a:gd name="T29" fmla="*/ 0 h 56"/>
                      <a:gd name="T30" fmla="*/ 92 w 116"/>
                      <a:gd name="T31" fmla="*/ 8 h 56"/>
                      <a:gd name="T32" fmla="*/ 104 w 116"/>
                      <a:gd name="T33" fmla="*/ 8 h 56"/>
                      <a:gd name="T34" fmla="*/ 116 w 116"/>
                      <a:gd name="T35" fmla="*/ 32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16" h="56">
                        <a:moveTo>
                          <a:pt x="116" y="32"/>
                        </a:moveTo>
                        <a:lnTo>
                          <a:pt x="116" y="44"/>
                        </a:lnTo>
                        <a:lnTo>
                          <a:pt x="92" y="56"/>
                        </a:lnTo>
                        <a:lnTo>
                          <a:pt x="80" y="56"/>
                        </a:lnTo>
                        <a:lnTo>
                          <a:pt x="56" y="56"/>
                        </a:lnTo>
                        <a:lnTo>
                          <a:pt x="36" y="56"/>
                        </a:lnTo>
                        <a:lnTo>
                          <a:pt x="24" y="44"/>
                        </a:lnTo>
                        <a:lnTo>
                          <a:pt x="12" y="44"/>
                        </a:lnTo>
                        <a:lnTo>
                          <a:pt x="12" y="20"/>
                        </a:lnTo>
                        <a:lnTo>
                          <a:pt x="0" y="20"/>
                        </a:lnTo>
                        <a:lnTo>
                          <a:pt x="0" y="8"/>
                        </a:lnTo>
                        <a:lnTo>
                          <a:pt x="0" y="0"/>
                        </a:lnTo>
                        <a:lnTo>
                          <a:pt x="24" y="0"/>
                        </a:lnTo>
                        <a:lnTo>
                          <a:pt x="48" y="0"/>
                        </a:lnTo>
                        <a:lnTo>
                          <a:pt x="80" y="0"/>
                        </a:lnTo>
                        <a:lnTo>
                          <a:pt x="92" y="8"/>
                        </a:lnTo>
                        <a:lnTo>
                          <a:pt x="104" y="8"/>
                        </a:lnTo>
                        <a:lnTo>
                          <a:pt x="116" y="3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10" name="Freeform 3012"/>
                  <p:cNvSpPr>
                    <a:spLocks/>
                  </p:cNvSpPr>
                  <p:nvPr/>
                </p:nvSpPr>
                <p:spPr bwMode="auto">
                  <a:xfrm>
                    <a:off x="3684189" y="4525963"/>
                    <a:ext cx="571500" cy="266700"/>
                  </a:xfrm>
                  <a:custGeom>
                    <a:avLst/>
                    <a:gdLst>
                      <a:gd name="T0" fmla="*/ 888 w 900"/>
                      <a:gd name="T1" fmla="*/ 308 h 420"/>
                      <a:gd name="T2" fmla="*/ 900 w 900"/>
                      <a:gd name="T3" fmla="*/ 296 h 420"/>
                      <a:gd name="T4" fmla="*/ 876 w 900"/>
                      <a:gd name="T5" fmla="*/ 228 h 420"/>
                      <a:gd name="T6" fmla="*/ 888 w 900"/>
                      <a:gd name="T7" fmla="*/ 148 h 420"/>
                      <a:gd name="T8" fmla="*/ 856 w 900"/>
                      <a:gd name="T9" fmla="*/ 124 h 420"/>
                      <a:gd name="T10" fmla="*/ 808 w 900"/>
                      <a:gd name="T11" fmla="*/ 136 h 420"/>
                      <a:gd name="T12" fmla="*/ 776 w 900"/>
                      <a:gd name="T13" fmla="*/ 148 h 420"/>
                      <a:gd name="T14" fmla="*/ 660 w 900"/>
                      <a:gd name="T15" fmla="*/ 136 h 420"/>
                      <a:gd name="T16" fmla="*/ 592 w 900"/>
                      <a:gd name="T17" fmla="*/ 124 h 420"/>
                      <a:gd name="T18" fmla="*/ 548 w 900"/>
                      <a:gd name="T19" fmla="*/ 124 h 420"/>
                      <a:gd name="T20" fmla="*/ 476 w 900"/>
                      <a:gd name="T21" fmla="*/ 112 h 420"/>
                      <a:gd name="T22" fmla="*/ 400 w 900"/>
                      <a:gd name="T23" fmla="*/ 68 h 420"/>
                      <a:gd name="T24" fmla="*/ 296 w 900"/>
                      <a:gd name="T25" fmla="*/ 56 h 420"/>
                      <a:gd name="T26" fmla="*/ 240 w 900"/>
                      <a:gd name="T27" fmla="*/ 80 h 420"/>
                      <a:gd name="T28" fmla="*/ 160 w 900"/>
                      <a:gd name="T29" fmla="*/ 44 h 420"/>
                      <a:gd name="T30" fmla="*/ 148 w 900"/>
                      <a:gd name="T31" fmla="*/ 0 h 420"/>
                      <a:gd name="T32" fmla="*/ 124 w 900"/>
                      <a:gd name="T33" fmla="*/ 8 h 420"/>
                      <a:gd name="T34" fmla="*/ 148 w 900"/>
                      <a:gd name="T35" fmla="*/ 68 h 420"/>
                      <a:gd name="T36" fmla="*/ 168 w 900"/>
                      <a:gd name="T37" fmla="*/ 100 h 420"/>
                      <a:gd name="T38" fmla="*/ 160 w 900"/>
                      <a:gd name="T39" fmla="*/ 148 h 420"/>
                      <a:gd name="T40" fmla="*/ 136 w 900"/>
                      <a:gd name="T41" fmla="*/ 216 h 420"/>
                      <a:gd name="T42" fmla="*/ 80 w 900"/>
                      <a:gd name="T43" fmla="*/ 228 h 420"/>
                      <a:gd name="T44" fmla="*/ 32 w 900"/>
                      <a:gd name="T45" fmla="*/ 228 h 420"/>
                      <a:gd name="T46" fmla="*/ 32 w 900"/>
                      <a:gd name="T47" fmla="*/ 240 h 420"/>
                      <a:gd name="T48" fmla="*/ 44 w 900"/>
                      <a:gd name="T49" fmla="*/ 272 h 420"/>
                      <a:gd name="T50" fmla="*/ 12 w 900"/>
                      <a:gd name="T51" fmla="*/ 296 h 420"/>
                      <a:gd name="T52" fmla="*/ 0 w 900"/>
                      <a:gd name="T53" fmla="*/ 328 h 420"/>
                      <a:gd name="T54" fmla="*/ 20 w 900"/>
                      <a:gd name="T55" fmla="*/ 340 h 420"/>
                      <a:gd name="T56" fmla="*/ 80 w 900"/>
                      <a:gd name="T57" fmla="*/ 352 h 420"/>
                      <a:gd name="T58" fmla="*/ 88 w 900"/>
                      <a:gd name="T59" fmla="*/ 340 h 420"/>
                      <a:gd name="T60" fmla="*/ 136 w 900"/>
                      <a:gd name="T61" fmla="*/ 340 h 420"/>
                      <a:gd name="T62" fmla="*/ 168 w 900"/>
                      <a:gd name="T63" fmla="*/ 320 h 420"/>
                      <a:gd name="T64" fmla="*/ 180 w 900"/>
                      <a:gd name="T65" fmla="*/ 296 h 420"/>
                      <a:gd name="T66" fmla="*/ 248 w 900"/>
                      <a:gd name="T67" fmla="*/ 308 h 420"/>
                      <a:gd name="T68" fmla="*/ 248 w 900"/>
                      <a:gd name="T69" fmla="*/ 284 h 420"/>
                      <a:gd name="T70" fmla="*/ 260 w 900"/>
                      <a:gd name="T71" fmla="*/ 272 h 420"/>
                      <a:gd name="T72" fmla="*/ 308 w 900"/>
                      <a:gd name="T73" fmla="*/ 248 h 420"/>
                      <a:gd name="T74" fmla="*/ 340 w 900"/>
                      <a:gd name="T75" fmla="*/ 216 h 420"/>
                      <a:gd name="T76" fmla="*/ 420 w 900"/>
                      <a:gd name="T77" fmla="*/ 240 h 420"/>
                      <a:gd name="T78" fmla="*/ 456 w 900"/>
                      <a:gd name="T79" fmla="*/ 296 h 420"/>
                      <a:gd name="T80" fmla="*/ 488 w 900"/>
                      <a:gd name="T81" fmla="*/ 296 h 420"/>
                      <a:gd name="T82" fmla="*/ 556 w 900"/>
                      <a:gd name="T83" fmla="*/ 272 h 420"/>
                      <a:gd name="T84" fmla="*/ 592 w 900"/>
                      <a:gd name="T85" fmla="*/ 260 h 420"/>
                      <a:gd name="T86" fmla="*/ 580 w 900"/>
                      <a:gd name="T87" fmla="*/ 284 h 420"/>
                      <a:gd name="T88" fmla="*/ 628 w 900"/>
                      <a:gd name="T89" fmla="*/ 308 h 420"/>
                      <a:gd name="T90" fmla="*/ 660 w 900"/>
                      <a:gd name="T91" fmla="*/ 364 h 420"/>
                      <a:gd name="T92" fmla="*/ 660 w 900"/>
                      <a:gd name="T93" fmla="*/ 408 h 420"/>
                      <a:gd name="T94" fmla="*/ 708 w 900"/>
                      <a:gd name="T95" fmla="*/ 420 h 420"/>
                      <a:gd name="T96" fmla="*/ 796 w 900"/>
                      <a:gd name="T97" fmla="*/ 408 h 420"/>
                      <a:gd name="T98" fmla="*/ 856 w 900"/>
                      <a:gd name="T99" fmla="*/ 420 h 420"/>
                      <a:gd name="T100" fmla="*/ 888 w 900"/>
                      <a:gd name="T101" fmla="*/ 364 h 420"/>
                      <a:gd name="T102" fmla="*/ 900 w 900"/>
                      <a:gd name="T103" fmla="*/ 320 h 4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900" h="420">
                        <a:moveTo>
                          <a:pt x="900" y="320"/>
                        </a:moveTo>
                        <a:lnTo>
                          <a:pt x="888" y="308"/>
                        </a:lnTo>
                        <a:lnTo>
                          <a:pt x="888" y="296"/>
                        </a:lnTo>
                        <a:lnTo>
                          <a:pt x="900" y="296"/>
                        </a:lnTo>
                        <a:lnTo>
                          <a:pt x="888" y="272"/>
                        </a:lnTo>
                        <a:lnTo>
                          <a:pt x="876" y="228"/>
                        </a:lnTo>
                        <a:lnTo>
                          <a:pt x="888" y="180"/>
                        </a:lnTo>
                        <a:lnTo>
                          <a:pt x="888" y="148"/>
                        </a:lnTo>
                        <a:lnTo>
                          <a:pt x="876" y="124"/>
                        </a:lnTo>
                        <a:lnTo>
                          <a:pt x="856" y="124"/>
                        </a:lnTo>
                        <a:lnTo>
                          <a:pt x="820" y="124"/>
                        </a:lnTo>
                        <a:lnTo>
                          <a:pt x="808" y="136"/>
                        </a:lnTo>
                        <a:lnTo>
                          <a:pt x="796" y="148"/>
                        </a:lnTo>
                        <a:lnTo>
                          <a:pt x="776" y="148"/>
                        </a:lnTo>
                        <a:lnTo>
                          <a:pt x="708" y="148"/>
                        </a:lnTo>
                        <a:lnTo>
                          <a:pt x="660" y="136"/>
                        </a:lnTo>
                        <a:lnTo>
                          <a:pt x="628" y="136"/>
                        </a:lnTo>
                        <a:lnTo>
                          <a:pt x="592" y="124"/>
                        </a:lnTo>
                        <a:lnTo>
                          <a:pt x="568" y="124"/>
                        </a:lnTo>
                        <a:lnTo>
                          <a:pt x="548" y="124"/>
                        </a:lnTo>
                        <a:lnTo>
                          <a:pt x="524" y="124"/>
                        </a:lnTo>
                        <a:lnTo>
                          <a:pt x="476" y="112"/>
                        </a:lnTo>
                        <a:lnTo>
                          <a:pt x="420" y="88"/>
                        </a:lnTo>
                        <a:lnTo>
                          <a:pt x="400" y="68"/>
                        </a:lnTo>
                        <a:lnTo>
                          <a:pt x="340" y="56"/>
                        </a:lnTo>
                        <a:lnTo>
                          <a:pt x="296" y="56"/>
                        </a:lnTo>
                        <a:lnTo>
                          <a:pt x="260" y="68"/>
                        </a:lnTo>
                        <a:lnTo>
                          <a:pt x="240" y="80"/>
                        </a:lnTo>
                        <a:lnTo>
                          <a:pt x="204" y="80"/>
                        </a:lnTo>
                        <a:lnTo>
                          <a:pt x="160" y="44"/>
                        </a:lnTo>
                        <a:lnTo>
                          <a:pt x="148" y="8"/>
                        </a:lnTo>
                        <a:lnTo>
                          <a:pt x="148" y="0"/>
                        </a:lnTo>
                        <a:lnTo>
                          <a:pt x="136" y="0"/>
                        </a:lnTo>
                        <a:lnTo>
                          <a:pt x="124" y="8"/>
                        </a:lnTo>
                        <a:lnTo>
                          <a:pt x="136" y="32"/>
                        </a:lnTo>
                        <a:lnTo>
                          <a:pt x="148" y="68"/>
                        </a:lnTo>
                        <a:lnTo>
                          <a:pt x="168" y="88"/>
                        </a:lnTo>
                        <a:lnTo>
                          <a:pt x="168" y="100"/>
                        </a:lnTo>
                        <a:lnTo>
                          <a:pt x="168" y="124"/>
                        </a:lnTo>
                        <a:lnTo>
                          <a:pt x="160" y="148"/>
                        </a:lnTo>
                        <a:lnTo>
                          <a:pt x="148" y="180"/>
                        </a:lnTo>
                        <a:lnTo>
                          <a:pt x="136" y="216"/>
                        </a:lnTo>
                        <a:lnTo>
                          <a:pt x="112" y="216"/>
                        </a:lnTo>
                        <a:lnTo>
                          <a:pt x="80" y="228"/>
                        </a:lnTo>
                        <a:lnTo>
                          <a:pt x="56" y="228"/>
                        </a:lnTo>
                        <a:lnTo>
                          <a:pt x="32" y="228"/>
                        </a:lnTo>
                        <a:lnTo>
                          <a:pt x="20" y="240"/>
                        </a:lnTo>
                        <a:lnTo>
                          <a:pt x="32" y="240"/>
                        </a:lnTo>
                        <a:lnTo>
                          <a:pt x="56" y="260"/>
                        </a:lnTo>
                        <a:lnTo>
                          <a:pt x="44" y="272"/>
                        </a:lnTo>
                        <a:lnTo>
                          <a:pt x="20" y="284"/>
                        </a:lnTo>
                        <a:lnTo>
                          <a:pt x="12" y="296"/>
                        </a:lnTo>
                        <a:lnTo>
                          <a:pt x="0" y="296"/>
                        </a:lnTo>
                        <a:lnTo>
                          <a:pt x="0" y="328"/>
                        </a:lnTo>
                        <a:lnTo>
                          <a:pt x="12" y="328"/>
                        </a:lnTo>
                        <a:lnTo>
                          <a:pt x="20" y="340"/>
                        </a:lnTo>
                        <a:lnTo>
                          <a:pt x="68" y="352"/>
                        </a:lnTo>
                        <a:lnTo>
                          <a:pt x="80" y="352"/>
                        </a:lnTo>
                        <a:lnTo>
                          <a:pt x="80" y="340"/>
                        </a:lnTo>
                        <a:lnTo>
                          <a:pt x="88" y="340"/>
                        </a:lnTo>
                        <a:lnTo>
                          <a:pt x="100" y="340"/>
                        </a:lnTo>
                        <a:lnTo>
                          <a:pt x="136" y="340"/>
                        </a:lnTo>
                        <a:lnTo>
                          <a:pt x="168" y="328"/>
                        </a:lnTo>
                        <a:lnTo>
                          <a:pt x="168" y="320"/>
                        </a:lnTo>
                        <a:lnTo>
                          <a:pt x="168" y="308"/>
                        </a:lnTo>
                        <a:lnTo>
                          <a:pt x="180" y="296"/>
                        </a:lnTo>
                        <a:lnTo>
                          <a:pt x="228" y="308"/>
                        </a:lnTo>
                        <a:lnTo>
                          <a:pt x="248" y="308"/>
                        </a:lnTo>
                        <a:lnTo>
                          <a:pt x="248" y="296"/>
                        </a:lnTo>
                        <a:lnTo>
                          <a:pt x="248" y="284"/>
                        </a:lnTo>
                        <a:lnTo>
                          <a:pt x="248" y="272"/>
                        </a:lnTo>
                        <a:lnTo>
                          <a:pt x="260" y="272"/>
                        </a:lnTo>
                        <a:lnTo>
                          <a:pt x="284" y="272"/>
                        </a:lnTo>
                        <a:lnTo>
                          <a:pt x="308" y="248"/>
                        </a:lnTo>
                        <a:lnTo>
                          <a:pt x="328" y="216"/>
                        </a:lnTo>
                        <a:lnTo>
                          <a:pt x="340" y="216"/>
                        </a:lnTo>
                        <a:lnTo>
                          <a:pt x="400" y="228"/>
                        </a:lnTo>
                        <a:lnTo>
                          <a:pt x="420" y="240"/>
                        </a:lnTo>
                        <a:lnTo>
                          <a:pt x="432" y="260"/>
                        </a:lnTo>
                        <a:lnTo>
                          <a:pt x="456" y="296"/>
                        </a:lnTo>
                        <a:lnTo>
                          <a:pt x="476" y="320"/>
                        </a:lnTo>
                        <a:lnTo>
                          <a:pt x="488" y="296"/>
                        </a:lnTo>
                        <a:lnTo>
                          <a:pt x="524" y="284"/>
                        </a:lnTo>
                        <a:lnTo>
                          <a:pt x="556" y="272"/>
                        </a:lnTo>
                        <a:lnTo>
                          <a:pt x="580" y="260"/>
                        </a:lnTo>
                        <a:lnTo>
                          <a:pt x="592" y="260"/>
                        </a:lnTo>
                        <a:lnTo>
                          <a:pt x="580" y="272"/>
                        </a:lnTo>
                        <a:lnTo>
                          <a:pt x="580" y="284"/>
                        </a:lnTo>
                        <a:lnTo>
                          <a:pt x="592" y="296"/>
                        </a:lnTo>
                        <a:lnTo>
                          <a:pt x="628" y="308"/>
                        </a:lnTo>
                        <a:lnTo>
                          <a:pt x="648" y="328"/>
                        </a:lnTo>
                        <a:lnTo>
                          <a:pt x="660" y="364"/>
                        </a:lnTo>
                        <a:lnTo>
                          <a:pt x="660" y="388"/>
                        </a:lnTo>
                        <a:lnTo>
                          <a:pt x="660" y="408"/>
                        </a:lnTo>
                        <a:lnTo>
                          <a:pt x="672" y="420"/>
                        </a:lnTo>
                        <a:lnTo>
                          <a:pt x="708" y="420"/>
                        </a:lnTo>
                        <a:lnTo>
                          <a:pt x="752" y="408"/>
                        </a:lnTo>
                        <a:lnTo>
                          <a:pt x="796" y="408"/>
                        </a:lnTo>
                        <a:lnTo>
                          <a:pt x="820" y="408"/>
                        </a:lnTo>
                        <a:lnTo>
                          <a:pt x="856" y="420"/>
                        </a:lnTo>
                        <a:lnTo>
                          <a:pt x="876" y="400"/>
                        </a:lnTo>
                        <a:lnTo>
                          <a:pt x="888" y="364"/>
                        </a:lnTo>
                        <a:lnTo>
                          <a:pt x="900" y="340"/>
                        </a:lnTo>
                        <a:lnTo>
                          <a:pt x="900" y="32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grpSp>
                <p:nvGrpSpPr>
                  <p:cNvPr id="111" name="Group 3013"/>
                  <p:cNvGrpSpPr>
                    <a:grpSpLocks/>
                  </p:cNvGrpSpPr>
                  <p:nvPr/>
                </p:nvGrpSpPr>
                <p:grpSpPr bwMode="auto">
                  <a:xfrm>
                    <a:off x="2641201" y="4779929"/>
                    <a:ext cx="636588" cy="463547"/>
                    <a:chOff x="3249" y="8196"/>
                    <a:chExt cx="1004" cy="728"/>
                  </a:xfrm>
                  <a:grpFill/>
                </p:grpSpPr>
                <p:sp>
                  <p:nvSpPr>
                    <p:cNvPr id="125" name="Freeform 3014"/>
                    <p:cNvSpPr>
                      <a:spLocks/>
                    </p:cNvSpPr>
                    <p:nvPr/>
                  </p:nvSpPr>
                  <p:spPr bwMode="auto">
                    <a:xfrm>
                      <a:off x="4061" y="8824"/>
                      <a:ext cx="192" cy="100"/>
                    </a:xfrm>
                    <a:custGeom>
                      <a:avLst/>
                      <a:gdLst>
                        <a:gd name="T0" fmla="*/ 192 w 192"/>
                        <a:gd name="T1" fmla="*/ 56 h 100"/>
                        <a:gd name="T2" fmla="*/ 168 w 192"/>
                        <a:gd name="T3" fmla="*/ 68 h 100"/>
                        <a:gd name="T4" fmla="*/ 156 w 192"/>
                        <a:gd name="T5" fmla="*/ 68 h 100"/>
                        <a:gd name="T6" fmla="*/ 144 w 192"/>
                        <a:gd name="T7" fmla="*/ 68 h 100"/>
                        <a:gd name="T8" fmla="*/ 112 w 192"/>
                        <a:gd name="T9" fmla="*/ 80 h 100"/>
                        <a:gd name="T10" fmla="*/ 112 w 192"/>
                        <a:gd name="T11" fmla="*/ 100 h 100"/>
                        <a:gd name="T12" fmla="*/ 100 w 192"/>
                        <a:gd name="T13" fmla="*/ 100 h 100"/>
                        <a:gd name="T14" fmla="*/ 88 w 192"/>
                        <a:gd name="T15" fmla="*/ 100 h 100"/>
                        <a:gd name="T16" fmla="*/ 88 w 192"/>
                        <a:gd name="T17" fmla="*/ 92 h 100"/>
                        <a:gd name="T18" fmla="*/ 88 w 192"/>
                        <a:gd name="T19" fmla="*/ 80 h 100"/>
                        <a:gd name="T20" fmla="*/ 56 w 192"/>
                        <a:gd name="T21" fmla="*/ 68 h 100"/>
                        <a:gd name="T22" fmla="*/ 56 w 192"/>
                        <a:gd name="T23" fmla="*/ 80 h 100"/>
                        <a:gd name="T24" fmla="*/ 32 w 192"/>
                        <a:gd name="T25" fmla="*/ 68 h 100"/>
                        <a:gd name="T26" fmla="*/ 20 w 192"/>
                        <a:gd name="T27" fmla="*/ 80 h 100"/>
                        <a:gd name="T28" fmla="*/ 0 w 192"/>
                        <a:gd name="T29" fmla="*/ 80 h 100"/>
                        <a:gd name="T30" fmla="*/ 0 w 192"/>
                        <a:gd name="T31" fmla="*/ 56 h 100"/>
                        <a:gd name="T32" fmla="*/ 0 w 192"/>
                        <a:gd name="T33" fmla="*/ 32 h 100"/>
                        <a:gd name="T34" fmla="*/ 0 w 192"/>
                        <a:gd name="T35" fmla="*/ 20 h 100"/>
                        <a:gd name="T36" fmla="*/ 8 w 192"/>
                        <a:gd name="T37" fmla="*/ 12 h 100"/>
                        <a:gd name="T38" fmla="*/ 8 w 192"/>
                        <a:gd name="T39" fmla="*/ 0 h 100"/>
                        <a:gd name="T40" fmla="*/ 20 w 192"/>
                        <a:gd name="T41" fmla="*/ 0 h 100"/>
                        <a:gd name="T42" fmla="*/ 32 w 192"/>
                        <a:gd name="T43" fmla="*/ 12 h 100"/>
                        <a:gd name="T44" fmla="*/ 44 w 192"/>
                        <a:gd name="T45" fmla="*/ 12 h 100"/>
                        <a:gd name="T46" fmla="*/ 56 w 192"/>
                        <a:gd name="T47" fmla="*/ 12 h 100"/>
                        <a:gd name="T48" fmla="*/ 68 w 192"/>
                        <a:gd name="T49" fmla="*/ 20 h 100"/>
                        <a:gd name="T50" fmla="*/ 76 w 192"/>
                        <a:gd name="T51" fmla="*/ 20 h 100"/>
                        <a:gd name="T52" fmla="*/ 76 w 192"/>
                        <a:gd name="T53" fmla="*/ 32 h 100"/>
                        <a:gd name="T54" fmla="*/ 76 w 192"/>
                        <a:gd name="T55" fmla="*/ 56 h 100"/>
                        <a:gd name="T56" fmla="*/ 88 w 192"/>
                        <a:gd name="T57" fmla="*/ 68 h 100"/>
                        <a:gd name="T58" fmla="*/ 112 w 192"/>
                        <a:gd name="T59" fmla="*/ 68 h 100"/>
                        <a:gd name="T60" fmla="*/ 124 w 192"/>
                        <a:gd name="T61" fmla="*/ 56 h 100"/>
                        <a:gd name="T62" fmla="*/ 136 w 192"/>
                        <a:gd name="T63" fmla="*/ 56 h 100"/>
                        <a:gd name="T64" fmla="*/ 144 w 192"/>
                        <a:gd name="T65" fmla="*/ 56 h 100"/>
                        <a:gd name="T66" fmla="*/ 144 w 192"/>
                        <a:gd name="T67" fmla="*/ 44 h 100"/>
                        <a:gd name="T68" fmla="*/ 156 w 192"/>
                        <a:gd name="T69" fmla="*/ 44 h 100"/>
                        <a:gd name="T70" fmla="*/ 168 w 192"/>
                        <a:gd name="T71" fmla="*/ 44 h 100"/>
                        <a:gd name="T72" fmla="*/ 180 w 192"/>
                        <a:gd name="T73" fmla="*/ 56 h 100"/>
                        <a:gd name="T74" fmla="*/ 192 w 192"/>
                        <a:gd name="T75" fmla="*/ 56 h 1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192" h="100">
                          <a:moveTo>
                            <a:pt x="192" y="56"/>
                          </a:moveTo>
                          <a:lnTo>
                            <a:pt x="168" y="68"/>
                          </a:lnTo>
                          <a:lnTo>
                            <a:pt x="156" y="68"/>
                          </a:lnTo>
                          <a:lnTo>
                            <a:pt x="144" y="68"/>
                          </a:lnTo>
                          <a:lnTo>
                            <a:pt x="112" y="80"/>
                          </a:lnTo>
                          <a:lnTo>
                            <a:pt x="112" y="100"/>
                          </a:lnTo>
                          <a:lnTo>
                            <a:pt x="100" y="100"/>
                          </a:lnTo>
                          <a:lnTo>
                            <a:pt x="88" y="100"/>
                          </a:lnTo>
                          <a:lnTo>
                            <a:pt x="88" y="92"/>
                          </a:lnTo>
                          <a:lnTo>
                            <a:pt x="88" y="80"/>
                          </a:lnTo>
                          <a:lnTo>
                            <a:pt x="56" y="68"/>
                          </a:lnTo>
                          <a:lnTo>
                            <a:pt x="56" y="80"/>
                          </a:lnTo>
                          <a:lnTo>
                            <a:pt x="32" y="68"/>
                          </a:lnTo>
                          <a:lnTo>
                            <a:pt x="20" y="80"/>
                          </a:lnTo>
                          <a:lnTo>
                            <a:pt x="0" y="80"/>
                          </a:lnTo>
                          <a:lnTo>
                            <a:pt x="0" y="56"/>
                          </a:lnTo>
                          <a:lnTo>
                            <a:pt x="0" y="32"/>
                          </a:lnTo>
                          <a:lnTo>
                            <a:pt x="0" y="20"/>
                          </a:lnTo>
                          <a:lnTo>
                            <a:pt x="8" y="12"/>
                          </a:lnTo>
                          <a:lnTo>
                            <a:pt x="8" y="0"/>
                          </a:lnTo>
                          <a:lnTo>
                            <a:pt x="20" y="0"/>
                          </a:lnTo>
                          <a:lnTo>
                            <a:pt x="32" y="12"/>
                          </a:lnTo>
                          <a:lnTo>
                            <a:pt x="44" y="12"/>
                          </a:lnTo>
                          <a:lnTo>
                            <a:pt x="56" y="12"/>
                          </a:lnTo>
                          <a:lnTo>
                            <a:pt x="68" y="20"/>
                          </a:lnTo>
                          <a:lnTo>
                            <a:pt x="76" y="20"/>
                          </a:lnTo>
                          <a:lnTo>
                            <a:pt x="76" y="32"/>
                          </a:lnTo>
                          <a:lnTo>
                            <a:pt x="76" y="56"/>
                          </a:lnTo>
                          <a:lnTo>
                            <a:pt x="88" y="68"/>
                          </a:lnTo>
                          <a:lnTo>
                            <a:pt x="112" y="68"/>
                          </a:lnTo>
                          <a:lnTo>
                            <a:pt x="124" y="56"/>
                          </a:lnTo>
                          <a:lnTo>
                            <a:pt x="136" y="56"/>
                          </a:lnTo>
                          <a:lnTo>
                            <a:pt x="144" y="56"/>
                          </a:lnTo>
                          <a:lnTo>
                            <a:pt x="144" y="44"/>
                          </a:lnTo>
                          <a:lnTo>
                            <a:pt x="156" y="44"/>
                          </a:lnTo>
                          <a:lnTo>
                            <a:pt x="168" y="44"/>
                          </a:lnTo>
                          <a:lnTo>
                            <a:pt x="180" y="56"/>
                          </a:lnTo>
                          <a:lnTo>
                            <a:pt x="192" y="5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6" name="Freeform 3015"/>
                    <p:cNvSpPr>
                      <a:spLocks/>
                    </p:cNvSpPr>
                    <p:nvPr/>
                  </p:nvSpPr>
                  <p:spPr bwMode="auto">
                    <a:xfrm>
                      <a:off x="3249" y="8196"/>
                      <a:ext cx="900" cy="728"/>
                    </a:xfrm>
                    <a:custGeom>
                      <a:avLst/>
                      <a:gdLst>
                        <a:gd name="T0" fmla="*/ 856 w 900"/>
                        <a:gd name="T1" fmla="*/ 376 h 728"/>
                        <a:gd name="T2" fmla="*/ 844 w 900"/>
                        <a:gd name="T3" fmla="*/ 328 h 728"/>
                        <a:gd name="T4" fmla="*/ 844 w 900"/>
                        <a:gd name="T5" fmla="*/ 272 h 728"/>
                        <a:gd name="T6" fmla="*/ 844 w 900"/>
                        <a:gd name="T7" fmla="*/ 204 h 728"/>
                        <a:gd name="T8" fmla="*/ 800 w 900"/>
                        <a:gd name="T9" fmla="*/ 248 h 728"/>
                        <a:gd name="T10" fmla="*/ 788 w 900"/>
                        <a:gd name="T11" fmla="*/ 308 h 728"/>
                        <a:gd name="T12" fmla="*/ 720 w 900"/>
                        <a:gd name="T13" fmla="*/ 320 h 728"/>
                        <a:gd name="T14" fmla="*/ 648 w 900"/>
                        <a:gd name="T15" fmla="*/ 296 h 728"/>
                        <a:gd name="T16" fmla="*/ 660 w 900"/>
                        <a:gd name="T17" fmla="*/ 228 h 728"/>
                        <a:gd name="T18" fmla="*/ 628 w 900"/>
                        <a:gd name="T19" fmla="*/ 192 h 728"/>
                        <a:gd name="T20" fmla="*/ 628 w 900"/>
                        <a:gd name="T21" fmla="*/ 124 h 728"/>
                        <a:gd name="T22" fmla="*/ 648 w 900"/>
                        <a:gd name="T23" fmla="*/ 68 h 728"/>
                        <a:gd name="T24" fmla="*/ 648 w 900"/>
                        <a:gd name="T25" fmla="*/ 8 h 728"/>
                        <a:gd name="T26" fmla="*/ 604 w 900"/>
                        <a:gd name="T27" fmla="*/ 0 h 728"/>
                        <a:gd name="T28" fmla="*/ 560 w 900"/>
                        <a:gd name="T29" fmla="*/ 32 h 728"/>
                        <a:gd name="T30" fmla="*/ 524 w 900"/>
                        <a:gd name="T31" fmla="*/ 68 h 728"/>
                        <a:gd name="T32" fmla="*/ 468 w 900"/>
                        <a:gd name="T33" fmla="*/ 100 h 728"/>
                        <a:gd name="T34" fmla="*/ 420 w 900"/>
                        <a:gd name="T35" fmla="*/ 160 h 728"/>
                        <a:gd name="T36" fmla="*/ 364 w 900"/>
                        <a:gd name="T37" fmla="*/ 160 h 728"/>
                        <a:gd name="T38" fmla="*/ 320 w 900"/>
                        <a:gd name="T39" fmla="*/ 160 h 728"/>
                        <a:gd name="T40" fmla="*/ 260 w 900"/>
                        <a:gd name="T41" fmla="*/ 160 h 728"/>
                        <a:gd name="T42" fmla="*/ 216 w 900"/>
                        <a:gd name="T43" fmla="*/ 100 h 728"/>
                        <a:gd name="T44" fmla="*/ 172 w 900"/>
                        <a:gd name="T45" fmla="*/ 80 h 728"/>
                        <a:gd name="T46" fmla="*/ 124 w 900"/>
                        <a:gd name="T47" fmla="*/ 100 h 728"/>
                        <a:gd name="T48" fmla="*/ 184 w 900"/>
                        <a:gd name="T49" fmla="*/ 124 h 728"/>
                        <a:gd name="T50" fmla="*/ 124 w 900"/>
                        <a:gd name="T51" fmla="*/ 124 h 728"/>
                        <a:gd name="T52" fmla="*/ 68 w 900"/>
                        <a:gd name="T53" fmla="*/ 160 h 728"/>
                        <a:gd name="T54" fmla="*/ 80 w 900"/>
                        <a:gd name="T55" fmla="*/ 240 h 728"/>
                        <a:gd name="T56" fmla="*/ 56 w 900"/>
                        <a:gd name="T57" fmla="*/ 272 h 728"/>
                        <a:gd name="T58" fmla="*/ 24 w 900"/>
                        <a:gd name="T59" fmla="*/ 308 h 728"/>
                        <a:gd name="T60" fmla="*/ 44 w 900"/>
                        <a:gd name="T61" fmla="*/ 376 h 728"/>
                        <a:gd name="T62" fmla="*/ 24 w 900"/>
                        <a:gd name="T63" fmla="*/ 420 h 728"/>
                        <a:gd name="T64" fmla="*/ 12 w 900"/>
                        <a:gd name="T65" fmla="*/ 444 h 728"/>
                        <a:gd name="T66" fmla="*/ 44 w 900"/>
                        <a:gd name="T67" fmla="*/ 432 h 728"/>
                        <a:gd name="T68" fmla="*/ 104 w 900"/>
                        <a:gd name="T69" fmla="*/ 400 h 728"/>
                        <a:gd name="T70" fmla="*/ 160 w 900"/>
                        <a:gd name="T71" fmla="*/ 408 h 728"/>
                        <a:gd name="T72" fmla="*/ 184 w 900"/>
                        <a:gd name="T73" fmla="*/ 480 h 728"/>
                        <a:gd name="T74" fmla="*/ 228 w 900"/>
                        <a:gd name="T75" fmla="*/ 500 h 728"/>
                        <a:gd name="T76" fmla="*/ 272 w 900"/>
                        <a:gd name="T77" fmla="*/ 500 h 728"/>
                        <a:gd name="T78" fmla="*/ 332 w 900"/>
                        <a:gd name="T79" fmla="*/ 468 h 728"/>
                        <a:gd name="T80" fmla="*/ 352 w 900"/>
                        <a:gd name="T81" fmla="*/ 468 h 728"/>
                        <a:gd name="T82" fmla="*/ 376 w 900"/>
                        <a:gd name="T83" fmla="*/ 488 h 728"/>
                        <a:gd name="T84" fmla="*/ 400 w 900"/>
                        <a:gd name="T85" fmla="*/ 468 h 728"/>
                        <a:gd name="T86" fmla="*/ 456 w 900"/>
                        <a:gd name="T87" fmla="*/ 488 h 728"/>
                        <a:gd name="T88" fmla="*/ 480 w 900"/>
                        <a:gd name="T89" fmla="*/ 488 h 728"/>
                        <a:gd name="T90" fmla="*/ 560 w 900"/>
                        <a:gd name="T91" fmla="*/ 488 h 728"/>
                        <a:gd name="T92" fmla="*/ 604 w 900"/>
                        <a:gd name="T93" fmla="*/ 500 h 728"/>
                        <a:gd name="T94" fmla="*/ 580 w 900"/>
                        <a:gd name="T95" fmla="*/ 536 h 728"/>
                        <a:gd name="T96" fmla="*/ 616 w 900"/>
                        <a:gd name="T97" fmla="*/ 548 h 728"/>
                        <a:gd name="T98" fmla="*/ 640 w 900"/>
                        <a:gd name="T99" fmla="*/ 568 h 728"/>
                        <a:gd name="T100" fmla="*/ 684 w 900"/>
                        <a:gd name="T101" fmla="*/ 628 h 728"/>
                        <a:gd name="T102" fmla="*/ 728 w 900"/>
                        <a:gd name="T103" fmla="*/ 660 h 728"/>
                        <a:gd name="T104" fmla="*/ 752 w 900"/>
                        <a:gd name="T105" fmla="*/ 708 h 728"/>
                        <a:gd name="T106" fmla="*/ 728 w 900"/>
                        <a:gd name="T107" fmla="*/ 708 h 728"/>
                        <a:gd name="T108" fmla="*/ 708 w 900"/>
                        <a:gd name="T109" fmla="*/ 728 h 728"/>
                        <a:gd name="T110" fmla="*/ 776 w 900"/>
                        <a:gd name="T111" fmla="*/ 720 h 728"/>
                        <a:gd name="T112" fmla="*/ 776 w 900"/>
                        <a:gd name="T113" fmla="*/ 660 h 728"/>
                        <a:gd name="T114" fmla="*/ 808 w 900"/>
                        <a:gd name="T115" fmla="*/ 628 h 728"/>
                        <a:gd name="T116" fmla="*/ 868 w 900"/>
                        <a:gd name="T117" fmla="*/ 580 h 728"/>
                        <a:gd name="T118" fmla="*/ 868 w 900"/>
                        <a:gd name="T119" fmla="*/ 536 h 728"/>
                        <a:gd name="T120" fmla="*/ 900 w 900"/>
                        <a:gd name="T121" fmla="*/ 500 h 728"/>
                        <a:gd name="T122" fmla="*/ 880 w 900"/>
                        <a:gd name="T123" fmla="*/ 444 h 7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  <a:cxn ang="0">
                          <a:pos x="T122" y="T123"/>
                        </a:cxn>
                      </a:cxnLst>
                      <a:rect l="0" t="0" r="r" b="b"/>
                      <a:pathLst>
                        <a:path w="900" h="728">
                          <a:moveTo>
                            <a:pt x="868" y="420"/>
                          </a:moveTo>
                          <a:lnTo>
                            <a:pt x="856" y="408"/>
                          </a:lnTo>
                          <a:lnTo>
                            <a:pt x="856" y="376"/>
                          </a:lnTo>
                          <a:lnTo>
                            <a:pt x="856" y="352"/>
                          </a:lnTo>
                          <a:lnTo>
                            <a:pt x="856" y="340"/>
                          </a:lnTo>
                          <a:lnTo>
                            <a:pt x="844" y="328"/>
                          </a:lnTo>
                          <a:lnTo>
                            <a:pt x="832" y="320"/>
                          </a:lnTo>
                          <a:lnTo>
                            <a:pt x="832" y="308"/>
                          </a:lnTo>
                          <a:lnTo>
                            <a:pt x="844" y="272"/>
                          </a:lnTo>
                          <a:lnTo>
                            <a:pt x="856" y="240"/>
                          </a:lnTo>
                          <a:lnTo>
                            <a:pt x="844" y="228"/>
                          </a:lnTo>
                          <a:lnTo>
                            <a:pt x="844" y="204"/>
                          </a:lnTo>
                          <a:lnTo>
                            <a:pt x="832" y="228"/>
                          </a:lnTo>
                          <a:lnTo>
                            <a:pt x="808" y="240"/>
                          </a:lnTo>
                          <a:lnTo>
                            <a:pt x="800" y="248"/>
                          </a:lnTo>
                          <a:lnTo>
                            <a:pt x="788" y="272"/>
                          </a:lnTo>
                          <a:lnTo>
                            <a:pt x="800" y="284"/>
                          </a:lnTo>
                          <a:lnTo>
                            <a:pt x="788" y="308"/>
                          </a:lnTo>
                          <a:lnTo>
                            <a:pt x="752" y="328"/>
                          </a:lnTo>
                          <a:lnTo>
                            <a:pt x="740" y="320"/>
                          </a:lnTo>
                          <a:lnTo>
                            <a:pt x="720" y="320"/>
                          </a:lnTo>
                          <a:lnTo>
                            <a:pt x="684" y="320"/>
                          </a:lnTo>
                          <a:lnTo>
                            <a:pt x="660" y="308"/>
                          </a:lnTo>
                          <a:lnTo>
                            <a:pt x="648" y="296"/>
                          </a:lnTo>
                          <a:lnTo>
                            <a:pt x="648" y="272"/>
                          </a:lnTo>
                          <a:lnTo>
                            <a:pt x="660" y="240"/>
                          </a:lnTo>
                          <a:lnTo>
                            <a:pt x="660" y="228"/>
                          </a:lnTo>
                          <a:lnTo>
                            <a:pt x="672" y="216"/>
                          </a:lnTo>
                          <a:lnTo>
                            <a:pt x="648" y="204"/>
                          </a:lnTo>
                          <a:lnTo>
                            <a:pt x="628" y="192"/>
                          </a:lnTo>
                          <a:lnTo>
                            <a:pt x="616" y="180"/>
                          </a:lnTo>
                          <a:lnTo>
                            <a:pt x="616" y="148"/>
                          </a:lnTo>
                          <a:lnTo>
                            <a:pt x="628" y="124"/>
                          </a:lnTo>
                          <a:lnTo>
                            <a:pt x="640" y="112"/>
                          </a:lnTo>
                          <a:lnTo>
                            <a:pt x="648" y="100"/>
                          </a:lnTo>
                          <a:lnTo>
                            <a:pt x="648" y="68"/>
                          </a:lnTo>
                          <a:lnTo>
                            <a:pt x="648" y="44"/>
                          </a:lnTo>
                          <a:lnTo>
                            <a:pt x="648" y="32"/>
                          </a:lnTo>
                          <a:lnTo>
                            <a:pt x="648" y="8"/>
                          </a:lnTo>
                          <a:lnTo>
                            <a:pt x="628" y="20"/>
                          </a:lnTo>
                          <a:lnTo>
                            <a:pt x="616" y="8"/>
                          </a:lnTo>
                          <a:lnTo>
                            <a:pt x="604" y="0"/>
                          </a:lnTo>
                          <a:lnTo>
                            <a:pt x="592" y="8"/>
                          </a:lnTo>
                          <a:lnTo>
                            <a:pt x="580" y="20"/>
                          </a:lnTo>
                          <a:lnTo>
                            <a:pt x="560" y="32"/>
                          </a:lnTo>
                          <a:lnTo>
                            <a:pt x="560" y="44"/>
                          </a:lnTo>
                          <a:lnTo>
                            <a:pt x="560" y="56"/>
                          </a:lnTo>
                          <a:lnTo>
                            <a:pt x="524" y="68"/>
                          </a:lnTo>
                          <a:lnTo>
                            <a:pt x="500" y="80"/>
                          </a:lnTo>
                          <a:lnTo>
                            <a:pt x="492" y="80"/>
                          </a:lnTo>
                          <a:lnTo>
                            <a:pt x="468" y="100"/>
                          </a:lnTo>
                          <a:lnTo>
                            <a:pt x="468" y="112"/>
                          </a:lnTo>
                          <a:lnTo>
                            <a:pt x="456" y="136"/>
                          </a:lnTo>
                          <a:lnTo>
                            <a:pt x="420" y="160"/>
                          </a:lnTo>
                          <a:lnTo>
                            <a:pt x="400" y="160"/>
                          </a:lnTo>
                          <a:lnTo>
                            <a:pt x="388" y="160"/>
                          </a:lnTo>
                          <a:lnTo>
                            <a:pt x="364" y="160"/>
                          </a:lnTo>
                          <a:lnTo>
                            <a:pt x="352" y="160"/>
                          </a:lnTo>
                          <a:lnTo>
                            <a:pt x="332" y="160"/>
                          </a:lnTo>
                          <a:lnTo>
                            <a:pt x="320" y="160"/>
                          </a:lnTo>
                          <a:lnTo>
                            <a:pt x="296" y="160"/>
                          </a:lnTo>
                          <a:lnTo>
                            <a:pt x="272" y="148"/>
                          </a:lnTo>
                          <a:lnTo>
                            <a:pt x="260" y="160"/>
                          </a:lnTo>
                          <a:lnTo>
                            <a:pt x="252" y="124"/>
                          </a:lnTo>
                          <a:lnTo>
                            <a:pt x="240" y="112"/>
                          </a:lnTo>
                          <a:lnTo>
                            <a:pt x="216" y="100"/>
                          </a:lnTo>
                          <a:lnTo>
                            <a:pt x="204" y="100"/>
                          </a:lnTo>
                          <a:lnTo>
                            <a:pt x="184" y="100"/>
                          </a:lnTo>
                          <a:lnTo>
                            <a:pt x="172" y="80"/>
                          </a:lnTo>
                          <a:lnTo>
                            <a:pt x="160" y="68"/>
                          </a:lnTo>
                          <a:lnTo>
                            <a:pt x="136" y="88"/>
                          </a:lnTo>
                          <a:lnTo>
                            <a:pt x="124" y="100"/>
                          </a:lnTo>
                          <a:lnTo>
                            <a:pt x="160" y="112"/>
                          </a:lnTo>
                          <a:lnTo>
                            <a:pt x="184" y="112"/>
                          </a:lnTo>
                          <a:lnTo>
                            <a:pt x="184" y="124"/>
                          </a:lnTo>
                          <a:lnTo>
                            <a:pt x="160" y="124"/>
                          </a:lnTo>
                          <a:lnTo>
                            <a:pt x="136" y="124"/>
                          </a:lnTo>
                          <a:lnTo>
                            <a:pt x="124" y="124"/>
                          </a:lnTo>
                          <a:lnTo>
                            <a:pt x="104" y="124"/>
                          </a:lnTo>
                          <a:lnTo>
                            <a:pt x="92" y="148"/>
                          </a:lnTo>
                          <a:lnTo>
                            <a:pt x="68" y="160"/>
                          </a:lnTo>
                          <a:lnTo>
                            <a:pt x="68" y="168"/>
                          </a:lnTo>
                          <a:lnTo>
                            <a:pt x="80" y="204"/>
                          </a:lnTo>
                          <a:lnTo>
                            <a:pt x="80" y="240"/>
                          </a:lnTo>
                          <a:lnTo>
                            <a:pt x="80" y="260"/>
                          </a:lnTo>
                          <a:lnTo>
                            <a:pt x="68" y="272"/>
                          </a:lnTo>
                          <a:lnTo>
                            <a:pt x="56" y="272"/>
                          </a:lnTo>
                          <a:lnTo>
                            <a:pt x="44" y="284"/>
                          </a:lnTo>
                          <a:lnTo>
                            <a:pt x="32" y="296"/>
                          </a:lnTo>
                          <a:lnTo>
                            <a:pt x="24" y="308"/>
                          </a:lnTo>
                          <a:lnTo>
                            <a:pt x="32" y="328"/>
                          </a:lnTo>
                          <a:lnTo>
                            <a:pt x="44" y="352"/>
                          </a:lnTo>
                          <a:lnTo>
                            <a:pt x="44" y="376"/>
                          </a:lnTo>
                          <a:lnTo>
                            <a:pt x="44" y="400"/>
                          </a:lnTo>
                          <a:lnTo>
                            <a:pt x="32" y="420"/>
                          </a:lnTo>
                          <a:lnTo>
                            <a:pt x="24" y="420"/>
                          </a:lnTo>
                          <a:lnTo>
                            <a:pt x="12" y="420"/>
                          </a:lnTo>
                          <a:lnTo>
                            <a:pt x="0" y="420"/>
                          </a:lnTo>
                          <a:lnTo>
                            <a:pt x="12" y="444"/>
                          </a:lnTo>
                          <a:lnTo>
                            <a:pt x="24" y="456"/>
                          </a:lnTo>
                          <a:lnTo>
                            <a:pt x="32" y="444"/>
                          </a:lnTo>
                          <a:lnTo>
                            <a:pt x="44" y="432"/>
                          </a:lnTo>
                          <a:lnTo>
                            <a:pt x="80" y="420"/>
                          </a:lnTo>
                          <a:lnTo>
                            <a:pt x="92" y="408"/>
                          </a:lnTo>
                          <a:lnTo>
                            <a:pt x="104" y="400"/>
                          </a:lnTo>
                          <a:lnTo>
                            <a:pt x="112" y="388"/>
                          </a:lnTo>
                          <a:lnTo>
                            <a:pt x="136" y="388"/>
                          </a:lnTo>
                          <a:lnTo>
                            <a:pt x="160" y="408"/>
                          </a:lnTo>
                          <a:lnTo>
                            <a:pt x="184" y="432"/>
                          </a:lnTo>
                          <a:lnTo>
                            <a:pt x="184" y="444"/>
                          </a:lnTo>
                          <a:lnTo>
                            <a:pt x="184" y="480"/>
                          </a:lnTo>
                          <a:lnTo>
                            <a:pt x="184" y="488"/>
                          </a:lnTo>
                          <a:lnTo>
                            <a:pt x="192" y="488"/>
                          </a:lnTo>
                          <a:lnTo>
                            <a:pt x="228" y="500"/>
                          </a:lnTo>
                          <a:lnTo>
                            <a:pt x="252" y="500"/>
                          </a:lnTo>
                          <a:lnTo>
                            <a:pt x="260" y="500"/>
                          </a:lnTo>
                          <a:lnTo>
                            <a:pt x="272" y="500"/>
                          </a:lnTo>
                          <a:lnTo>
                            <a:pt x="296" y="500"/>
                          </a:lnTo>
                          <a:lnTo>
                            <a:pt x="320" y="480"/>
                          </a:lnTo>
                          <a:lnTo>
                            <a:pt x="332" y="468"/>
                          </a:lnTo>
                          <a:lnTo>
                            <a:pt x="332" y="444"/>
                          </a:lnTo>
                          <a:lnTo>
                            <a:pt x="340" y="444"/>
                          </a:lnTo>
                          <a:lnTo>
                            <a:pt x="352" y="468"/>
                          </a:lnTo>
                          <a:lnTo>
                            <a:pt x="352" y="488"/>
                          </a:lnTo>
                          <a:lnTo>
                            <a:pt x="364" y="488"/>
                          </a:lnTo>
                          <a:lnTo>
                            <a:pt x="376" y="488"/>
                          </a:lnTo>
                          <a:lnTo>
                            <a:pt x="388" y="480"/>
                          </a:lnTo>
                          <a:lnTo>
                            <a:pt x="388" y="468"/>
                          </a:lnTo>
                          <a:lnTo>
                            <a:pt x="400" y="468"/>
                          </a:lnTo>
                          <a:lnTo>
                            <a:pt x="412" y="480"/>
                          </a:lnTo>
                          <a:lnTo>
                            <a:pt x="420" y="500"/>
                          </a:lnTo>
                          <a:lnTo>
                            <a:pt x="456" y="488"/>
                          </a:lnTo>
                          <a:lnTo>
                            <a:pt x="468" y="480"/>
                          </a:lnTo>
                          <a:lnTo>
                            <a:pt x="468" y="488"/>
                          </a:lnTo>
                          <a:lnTo>
                            <a:pt x="480" y="488"/>
                          </a:lnTo>
                          <a:lnTo>
                            <a:pt x="500" y="488"/>
                          </a:lnTo>
                          <a:lnTo>
                            <a:pt x="512" y="480"/>
                          </a:lnTo>
                          <a:lnTo>
                            <a:pt x="560" y="488"/>
                          </a:lnTo>
                          <a:lnTo>
                            <a:pt x="572" y="488"/>
                          </a:lnTo>
                          <a:lnTo>
                            <a:pt x="592" y="500"/>
                          </a:lnTo>
                          <a:lnTo>
                            <a:pt x="604" y="500"/>
                          </a:lnTo>
                          <a:lnTo>
                            <a:pt x="604" y="512"/>
                          </a:lnTo>
                          <a:lnTo>
                            <a:pt x="604" y="524"/>
                          </a:lnTo>
                          <a:lnTo>
                            <a:pt x="580" y="536"/>
                          </a:lnTo>
                          <a:lnTo>
                            <a:pt x="580" y="548"/>
                          </a:lnTo>
                          <a:lnTo>
                            <a:pt x="592" y="548"/>
                          </a:lnTo>
                          <a:lnTo>
                            <a:pt x="616" y="548"/>
                          </a:lnTo>
                          <a:lnTo>
                            <a:pt x="628" y="536"/>
                          </a:lnTo>
                          <a:lnTo>
                            <a:pt x="640" y="548"/>
                          </a:lnTo>
                          <a:lnTo>
                            <a:pt x="640" y="568"/>
                          </a:lnTo>
                          <a:lnTo>
                            <a:pt x="648" y="580"/>
                          </a:lnTo>
                          <a:lnTo>
                            <a:pt x="672" y="604"/>
                          </a:lnTo>
                          <a:lnTo>
                            <a:pt x="684" y="628"/>
                          </a:lnTo>
                          <a:lnTo>
                            <a:pt x="696" y="640"/>
                          </a:lnTo>
                          <a:lnTo>
                            <a:pt x="720" y="648"/>
                          </a:lnTo>
                          <a:lnTo>
                            <a:pt x="728" y="660"/>
                          </a:lnTo>
                          <a:lnTo>
                            <a:pt x="752" y="672"/>
                          </a:lnTo>
                          <a:lnTo>
                            <a:pt x="764" y="684"/>
                          </a:lnTo>
                          <a:lnTo>
                            <a:pt x="752" y="708"/>
                          </a:lnTo>
                          <a:lnTo>
                            <a:pt x="752" y="696"/>
                          </a:lnTo>
                          <a:lnTo>
                            <a:pt x="740" y="696"/>
                          </a:lnTo>
                          <a:lnTo>
                            <a:pt x="728" y="708"/>
                          </a:lnTo>
                          <a:lnTo>
                            <a:pt x="728" y="720"/>
                          </a:lnTo>
                          <a:lnTo>
                            <a:pt x="720" y="728"/>
                          </a:lnTo>
                          <a:lnTo>
                            <a:pt x="708" y="728"/>
                          </a:lnTo>
                          <a:lnTo>
                            <a:pt x="728" y="728"/>
                          </a:lnTo>
                          <a:lnTo>
                            <a:pt x="752" y="720"/>
                          </a:lnTo>
                          <a:lnTo>
                            <a:pt x="776" y="720"/>
                          </a:lnTo>
                          <a:lnTo>
                            <a:pt x="788" y="708"/>
                          </a:lnTo>
                          <a:lnTo>
                            <a:pt x="776" y="684"/>
                          </a:lnTo>
                          <a:lnTo>
                            <a:pt x="776" y="660"/>
                          </a:lnTo>
                          <a:lnTo>
                            <a:pt x="788" y="640"/>
                          </a:lnTo>
                          <a:lnTo>
                            <a:pt x="788" y="628"/>
                          </a:lnTo>
                          <a:lnTo>
                            <a:pt x="808" y="628"/>
                          </a:lnTo>
                          <a:lnTo>
                            <a:pt x="844" y="616"/>
                          </a:lnTo>
                          <a:lnTo>
                            <a:pt x="856" y="604"/>
                          </a:lnTo>
                          <a:lnTo>
                            <a:pt x="868" y="580"/>
                          </a:lnTo>
                          <a:lnTo>
                            <a:pt x="868" y="568"/>
                          </a:lnTo>
                          <a:lnTo>
                            <a:pt x="868" y="560"/>
                          </a:lnTo>
                          <a:lnTo>
                            <a:pt x="868" y="536"/>
                          </a:lnTo>
                          <a:lnTo>
                            <a:pt x="868" y="524"/>
                          </a:lnTo>
                          <a:lnTo>
                            <a:pt x="888" y="512"/>
                          </a:lnTo>
                          <a:lnTo>
                            <a:pt x="900" y="500"/>
                          </a:lnTo>
                          <a:lnTo>
                            <a:pt x="900" y="456"/>
                          </a:lnTo>
                          <a:lnTo>
                            <a:pt x="888" y="444"/>
                          </a:lnTo>
                          <a:lnTo>
                            <a:pt x="880" y="444"/>
                          </a:lnTo>
                          <a:lnTo>
                            <a:pt x="868" y="42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12" name="Group 3016"/>
                  <p:cNvGrpSpPr>
                    <a:grpSpLocks/>
                  </p:cNvGrpSpPr>
                  <p:nvPr/>
                </p:nvGrpSpPr>
                <p:grpSpPr bwMode="auto">
                  <a:xfrm>
                    <a:off x="3168251" y="4699114"/>
                    <a:ext cx="571500" cy="493724"/>
                    <a:chOff x="4081" y="8068"/>
                    <a:chExt cx="900" cy="776"/>
                  </a:xfrm>
                  <a:grpFill/>
                </p:grpSpPr>
                <p:sp>
                  <p:nvSpPr>
                    <p:cNvPr id="114" name="Freeform 3017"/>
                    <p:cNvSpPr>
                      <a:spLocks/>
                    </p:cNvSpPr>
                    <p:nvPr/>
                  </p:nvSpPr>
                  <p:spPr bwMode="auto">
                    <a:xfrm>
                      <a:off x="4745" y="8676"/>
                      <a:ext cx="32" cy="68"/>
                    </a:xfrm>
                    <a:custGeom>
                      <a:avLst/>
                      <a:gdLst>
                        <a:gd name="T0" fmla="*/ 20 w 32"/>
                        <a:gd name="T1" fmla="*/ 68 h 68"/>
                        <a:gd name="T2" fmla="*/ 8 w 32"/>
                        <a:gd name="T3" fmla="*/ 56 h 68"/>
                        <a:gd name="T4" fmla="*/ 8 w 32"/>
                        <a:gd name="T5" fmla="*/ 44 h 68"/>
                        <a:gd name="T6" fmla="*/ 0 w 32"/>
                        <a:gd name="T7" fmla="*/ 32 h 68"/>
                        <a:gd name="T8" fmla="*/ 0 w 32"/>
                        <a:gd name="T9" fmla="*/ 8 h 68"/>
                        <a:gd name="T10" fmla="*/ 8 w 32"/>
                        <a:gd name="T11" fmla="*/ 0 h 68"/>
                        <a:gd name="T12" fmla="*/ 20 w 32"/>
                        <a:gd name="T13" fmla="*/ 8 h 68"/>
                        <a:gd name="T14" fmla="*/ 32 w 32"/>
                        <a:gd name="T15" fmla="*/ 20 h 68"/>
                        <a:gd name="T16" fmla="*/ 32 w 32"/>
                        <a:gd name="T17" fmla="*/ 44 h 68"/>
                        <a:gd name="T18" fmla="*/ 32 w 32"/>
                        <a:gd name="T19" fmla="*/ 56 h 68"/>
                        <a:gd name="T20" fmla="*/ 20 w 32"/>
                        <a:gd name="T21" fmla="*/ 68 h 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32" h="68">
                          <a:moveTo>
                            <a:pt x="20" y="68"/>
                          </a:moveTo>
                          <a:lnTo>
                            <a:pt x="8" y="56"/>
                          </a:lnTo>
                          <a:lnTo>
                            <a:pt x="8" y="44"/>
                          </a:lnTo>
                          <a:lnTo>
                            <a:pt x="0" y="32"/>
                          </a:lnTo>
                          <a:lnTo>
                            <a:pt x="0" y="8"/>
                          </a:lnTo>
                          <a:lnTo>
                            <a:pt x="8" y="0"/>
                          </a:lnTo>
                          <a:lnTo>
                            <a:pt x="20" y="8"/>
                          </a:lnTo>
                          <a:lnTo>
                            <a:pt x="32" y="20"/>
                          </a:lnTo>
                          <a:lnTo>
                            <a:pt x="32" y="44"/>
                          </a:lnTo>
                          <a:lnTo>
                            <a:pt x="32" y="56"/>
                          </a:lnTo>
                          <a:lnTo>
                            <a:pt x="20" y="6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5" name="Freeform 3018"/>
                    <p:cNvSpPr>
                      <a:spLocks/>
                    </p:cNvSpPr>
                    <p:nvPr/>
                  </p:nvSpPr>
                  <p:spPr bwMode="auto">
                    <a:xfrm>
                      <a:off x="4689" y="8688"/>
                      <a:ext cx="56" cy="68"/>
                    </a:xfrm>
                    <a:custGeom>
                      <a:avLst/>
                      <a:gdLst>
                        <a:gd name="T0" fmla="*/ 56 w 56"/>
                        <a:gd name="T1" fmla="*/ 68 h 68"/>
                        <a:gd name="T2" fmla="*/ 44 w 56"/>
                        <a:gd name="T3" fmla="*/ 68 h 68"/>
                        <a:gd name="T4" fmla="*/ 32 w 56"/>
                        <a:gd name="T5" fmla="*/ 68 h 68"/>
                        <a:gd name="T6" fmla="*/ 44 w 56"/>
                        <a:gd name="T7" fmla="*/ 56 h 68"/>
                        <a:gd name="T8" fmla="*/ 32 w 56"/>
                        <a:gd name="T9" fmla="*/ 56 h 68"/>
                        <a:gd name="T10" fmla="*/ 8 w 56"/>
                        <a:gd name="T11" fmla="*/ 56 h 68"/>
                        <a:gd name="T12" fmla="*/ 0 w 56"/>
                        <a:gd name="T13" fmla="*/ 56 h 68"/>
                        <a:gd name="T14" fmla="*/ 8 w 56"/>
                        <a:gd name="T15" fmla="*/ 32 h 68"/>
                        <a:gd name="T16" fmla="*/ 8 w 56"/>
                        <a:gd name="T17" fmla="*/ 20 h 68"/>
                        <a:gd name="T18" fmla="*/ 0 w 56"/>
                        <a:gd name="T19" fmla="*/ 8 h 68"/>
                        <a:gd name="T20" fmla="*/ 8 w 56"/>
                        <a:gd name="T21" fmla="*/ 0 h 68"/>
                        <a:gd name="T22" fmla="*/ 20 w 56"/>
                        <a:gd name="T23" fmla="*/ 8 h 68"/>
                        <a:gd name="T24" fmla="*/ 32 w 56"/>
                        <a:gd name="T25" fmla="*/ 20 h 68"/>
                        <a:gd name="T26" fmla="*/ 44 w 56"/>
                        <a:gd name="T27" fmla="*/ 20 h 68"/>
                        <a:gd name="T28" fmla="*/ 56 w 56"/>
                        <a:gd name="T29" fmla="*/ 20 h 68"/>
                        <a:gd name="T30" fmla="*/ 56 w 56"/>
                        <a:gd name="T31" fmla="*/ 44 h 68"/>
                        <a:gd name="T32" fmla="*/ 56 w 56"/>
                        <a:gd name="T33" fmla="*/ 56 h 68"/>
                        <a:gd name="T34" fmla="*/ 56 w 56"/>
                        <a:gd name="T35" fmla="*/ 68 h 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</a:cxnLst>
                      <a:rect l="0" t="0" r="r" b="b"/>
                      <a:pathLst>
                        <a:path w="56" h="68">
                          <a:moveTo>
                            <a:pt x="56" y="68"/>
                          </a:moveTo>
                          <a:lnTo>
                            <a:pt x="44" y="68"/>
                          </a:lnTo>
                          <a:lnTo>
                            <a:pt x="32" y="68"/>
                          </a:lnTo>
                          <a:lnTo>
                            <a:pt x="44" y="56"/>
                          </a:lnTo>
                          <a:lnTo>
                            <a:pt x="32" y="56"/>
                          </a:lnTo>
                          <a:lnTo>
                            <a:pt x="8" y="56"/>
                          </a:lnTo>
                          <a:lnTo>
                            <a:pt x="0" y="56"/>
                          </a:lnTo>
                          <a:lnTo>
                            <a:pt x="8" y="32"/>
                          </a:lnTo>
                          <a:lnTo>
                            <a:pt x="8" y="20"/>
                          </a:lnTo>
                          <a:lnTo>
                            <a:pt x="0" y="8"/>
                          </a:lnTo>
                          <a:lnTo>
                            <a:pt x="8" y="0"/>
                          </a:lnTo>
                          <a:lnTo>
                            <a:pt x="20" y="8"/>
                          </a:lnTo>
                          <a:lnTo>
                            <a:pt x="32" y="20"/>
                          </a:lnTo>
                          <a:lnTo>
                            <a:pt x="44" y="20"/>
                          </a:lnTo>
                          <a:lnTo>
                            <a:pt x="56" y="20"/>
                          </a:lnTo>
                          <a:lnTo>
                            <a:pt x="56" y="44"/>
                          </a:lnTo>
                          <a:lnTo>
                            <a:pt x="56" y="56"/>
                          </a:lnTo>
                          <a:lnTo>
                            <a:pt x="56" y="6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6" name="Freeform 3019"/>
                    <p:cNvSpPr>
                      <a:spLocks/>
                    </p:cNvSpPr>
                    <p:nvPr/>
                  </p:nvSpPr>
                  <p:spPr bwMode="auto">
                    <a:xfrm>
                      <a:off x="4609" y="8696"/>
                      <a:ext cx="112" cy="148"/>
                    </a:xfrm>
                    <a:custGeom>
                      <a:avLst/>
                      <a:gdLst>
                        <a:gd name="T0" fmla="*/ 112 w 112"/>
                        <a:gd name="T1" fmla="*/ 80 h 148"/>
                        <a:gd name="T2" fmla="*/ 100 w 112"/>
                        <a:gd name="T3" fmla="*/ 92 h 148"/>
                        <a:gd name="T4" fmla="*/ 88 w 112"/>
                        <a:gd name="T5" fmla="*/ 104 h 148"/>
                        <a:gd name="T6" fmla="*/ 76 w 112"/>
                        <a:gd name="T7" fmla="*/ 92 h 148"/>
                        <a:gd name="T8" fmla="*/ 64 w 112"/>
                        <a:gd name="T9" fmla="*/ 104 h 148"/>
                        <a:gd name="T10" fmla="*/ 76 w 112"/>
                        <a:gd name="T11" fmla="*/ 116 h 148"/>
                        <a:gd name="T12" fmla="*/ 76 w 112"/>
                        <a:gd name="T13" fmla="*/ 128 h 148"/>
                        <a:gd name="T14" fmla="*/ 64 w 112"/>
                        <a:gd name="T15" fmla="*/ 128 h 148"/>
                        <a:gd name="T16" fmla="*/ 32 w 112"/>
                        <a:gd name="T17" fmla="*/ 140 h 148"/>
                        <a:gd name="T18" fmla="*/ 20 w 112"/>
                        <a:gd name="T19" fmla="*/ 148 h 148"/>
                        <a:gd name="T20" fmla="*/ 20 w 112"/>
                        <a:gd name="T21" fmla="*/ 128 h 148"/>
                        <a:gd name="T22" fmla="*/ 32 w 112"/>
                        <a:gd name="T23" fmla="*/ 116 h 148"/>
                        <a:gd name="T24" fmla="*/ 56 w 112"/>
                        <a:gd name="T25" fmla="*/ 116 h 148"/>
                        <a:gd name="T26" fmla="*/ 44 w 112"/>
                        <a:gd name="T27" fmla="*/ 104 h 148"/>
                        <a:gd name="T28" fmla="*/ 32 w 112"/>
                        <a:gd name="T29" fmla="*/ 92 h 148"/>
                        <a:gd name="T30" fmla="*/ 44 w 112"/>
                        <a:gd name="T31" fmla="*/ 80 h 148"/>
                        <a:gd name="T32" fmla="*/ 56 w 112"/>
                        <a:gd name="T33" fmla="*/ 80 h 148"/>
                        <a:gd name="T34" fmla="*/ 32 w 112"/>
                        <a:gd name="T35" fmla="*/ 68 h 148"/>
                        <a:gd name="T36" fmla="*/ 20 w 112"/>
                        <a:gd name="T37" fmla="*/ 80 h 148"/>
                        <a:gd name="T38" fmla="*/ 0 w 112"/>
                        <a:gd name="T39" fmla="*/ 80 h 148"/>
                        <a:gd name="T40" fmla="*/ 0 w 112"/>
                        <a:gd name="T41" fmla="*/ 68 h 148"/>
                        <a:gd name="T42" fmla="*/ 8 w 112"/>
                        <a:gd name="T43" fmla="*/ 60 h 148"/>
                        <a:gd name="T44" fmla="*/ 20 w 112"/>
                        <a:gd name="T45" fmla="*/ 60 h 148"/>
                        <a:gd name="T46" fmla="*/ 20 w 112"/>
                        <a:gd name="T47" fmla="*/ 48 h 148"/>
                        <a:gd name="T48" fmla="*/ 20 w 112"/>
                        <a:gd name="T49" fmla="*/ 36 h 148"/>
                        <a:gd name="T50" fmla="*/ 20 w 112"/>
                        <a:gd name="T51" fmla="*/ 24 h 148"/>
                        <a:gd name="T52" fmla="*/ 8 w 112"/>
                        <a:gd name="T53" fmla="*/ 24 h 148"/>
                        <a:gd name="T54" fmla="*/ 20 w 112"/>
                        <a:gd name="T55" fmla="*/ 24 h 148"/>
                        <a:gd name="T56" fmla="*/ 20 w 112"/>
                        <a:gd name="T57" fmla="*/ 12 h 148"/>
                        <a:gd name="T58" fmla="*/ 32 w 112"/>
                        <a:gd name="T59" fmla="*/ 0 h 148"/>
                        <a:gd name="T60" fmla="*/ 56 w 112"/>
                        <a:gd name="T61" fmla="*/ 0 h 148"/>
                        <a:gd name="T62" fmla="*/ 56 w 112"/>
                        <a:gd name="T63" fmla="*/ 12 h 148"/>
                        <a:gd name="T64" fmla="*/ 56 w 112"/>
                        <a:gd name="T65" fmla="*/ 24 h 148"/>
                        <a:gd name="T66" fmla="*/ 64 w 112"/>
                        <a:gd name="T67" fmla="*/ 48 h 148"/>
                        <a:gd name="T68" fmla="*/ 76 w 112"/>
                        <a:gd name="T69" fmla="*/ 60 h 148"/>
                        <a:gd name="T70" fmla="*/ 88 w 112"/>
                        <a:gd name="T71" fmla="*/ 60 h 148"/>
                        <a:gd name="T72" fmla="*/ 100 w 112"/>
                        <a:gd name="T73" fmla="*/ 68 h 148"/>
                        <a:gd name="T74" fmla="*/ 112 w 112"/>
                        <a:gd name="T75" fmla="*/ 80 h 1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</a:cxnLst>
                      <a:rect l="0" t="0" r="r" b="b"/>
                      <a:pathLst>
                        <a:path w="112" h="148">
                          <a:moveTo>
                            <a:pt x="112" y="80"/>
                          </a:moveTo>
                          <a:lnTo>
                            <a:pt x="100" y="92"/>
                          </a:lnTo>
                          <a:lnTo>
                            <a:pt x="88" y="104"/>
                          </a:lnTo>
                          <a:lnTo>
                            <a:pt x="76" y="92"/>
                          </a:lnTo>
                          <a:lnTo>
                            <a:pt x="64" y="104"/>
                          </a:lnTo>
                          <a:lnTo>
                            <a:pt x="76" y="116"/>
                          </a:lnTo>
                          <a:lnTo>
                            <a:pt x="76" y="128"/>
                          </a:lnTo>
                          <a:lnTo>
                            <a:pt x="64" y="128"/>
                          </a:lnTo>
                          <a:lnTo>
                            <a:pt x="32" y="140"/>
                          </a:lnTo>
                          <a:lnTo>
                            <a:pt x="20" y="148"/>
                          </a:lnTo>
                          <a:lnTo>
                            <a:pt x="20" y="128"/>
                          </a:lnTo>
                          <a:lnTo>
                            <a:pt x="32" y="116"/>
                          </a:lnTo>
                          <a:lnTo>
                            <a:pt x="56" y="116"/>
                          </a:lnTo>
                          <a:lnTo>
                            <a:pt x="44" y="104"/>
                          </a:lnTo>
                          <a:lnTo>
                            <a:pt x="32" y="92"/>
                          </a:lnTo>
                          <a:lnTo>
                            <a:pt x="44" y="80"/>
                          </a:lnTo>
                          <a:lnTo>
                            <a:pt x="56" y="80"/>
                          </a:lnTo>
                          <a:lnTo>
                            <a:pt x="32" y="68"/>
                          </a:lnTo>
                          <a:lnTo>
                            <a:pt x="20" y="80"/>
                          </a:lnTo>
                          <a:lnTo>
                            <a:pt x="0" y="80"/>
                          </a:lnTo>
                          <a:lnTo>
                            <a:pt x="0" y="68"/>
                          </a:lnTo>
                          <a:lnTo>
                            <a:pt x="8" y="60"/>
                          </a:lnTo>
                          <a:lnTo>
                            <a:pt x="20" y="60"/>
                          </a:lnTo>
                          <a:lnTo>
                            <a:pt x="20" y="48"/>
                          </a:lnTo>
                          <a:lnTo>
                            <a:pt x="20" y="36"/>
                          </a:lnTo>
                          <a:lnTo>
                            <a:pt x="20" y="24"/>
                          </a:lnTo>
                          <a:lnTo>
                            <a:pt x="8" y="24"/>
                          </a:lnTo>
                          <a:lnTo>
                            <a:pt x="20" y="24"/>
                          </a:lnTo>
                          <a:lnTo>
                            <a:pt x="20" y="12"/>
                          </a:lnTo>
                          <a:lnTo>
                            <a:pt x="32" y="0"/>
                          </a:lnTo>
                          <a:lnTo>
                            <a:pt x="56" y="0"/>
                          </a:lnTo>
                          <a:lnTo>
                            <a:pt x="56" y="12"/>
                          </a:lnTo>
                          <a:lnTo>
                            <a:pt x="56" y="24"/>
                          </a:lnTo>
                          <a:lnTo>
                            <a:pt x="64" y="48"/>
                          </a:lnTo>
                          <a:lnTo>
                            <a:pt x="76" y="60"/>
                          </a:lnTo>
                          <a:lnTo>
                            <a:pt x="88" y="60"/>
                          </a:lnTo>
                          <a:lnTo>
                            <a:pt x="100" y="68"/>
                          </a:lnTo>
                          <a:lnTo>
                            <a:pt x="112" y="8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7" name="Freeform 3020"/>
                    <p:cNvSpPr>
                      <a:spLocks/>
                    </p:cNvSpPr>
                    <p:nvPr/>
                  </p:nvSpPr>
                  <p:spPr bwMode="auto">
                    <a:xfrm>
                      <a:off x="4537" y="8696"/>
                      <a:ext cx="68" cy="60"/>
                    </a:xfrm>
                    <a:custGeom>
                      <a:avLst/>
                      <a:gdLst>
                        <a:gd name="T0" fmla="*/ 56 w 68"/>
                        <a:gd name="T1" fmla="*/ 0 h 60"/>
                        <a:gd name="T2" fmla="*/ 68 w 68"/>
                        <a:gd name="T3" fmla="*/ 24 h 60"/>
                        <a:gd name="T4" fmla="*/ 48 w 68"/>
                        <a:gd name="T5" fmla="*/ 36 h 60"/>
                        <a:gd name="T6" fmla="*/ 48 w 68"/>
                        <a:gd name="T7" fmla="*/ 48 h 60"/>
                        <a:gd name="T8" fmla="*/ 48 w 68"/>
                        <a:gd name="T9" fmla="*/ 60 h 60"/>
                        <a:gd name="T10" fmla="*/ 36 w 68"/>
                        <a:gd name="T11" fmla="*/ 60 h 60"/>
                        <a:gd name="T12" fmla="*/ 12 w 68"/>
                        <a:gd name="T13" fmla="*/ 60 h 60"/>
                        <a:gd name="T14" fmla="*/ 0 w 68"/>
                        <a:gd name="T15" fmla="*/ 48 h 60"/>
                        <a:gd name="T16" fmla="*/ 0 w 68"/>
                        <a:gd name="T17" fmla="*/ 36 h 60"/>
                        <a:gd name="T18" fmla="*/ 12 w 68"/>
                        <a:gd name="T19" fmla="*/ 24 h 60"/>
                        <a:gd name="T20" fmla="*/ 24 w 68"/>
                        <a:gd name="T21" fmla="*/ 24 h 60"/>
                        <a:gd name="T22" fmla="*/ 36 w 68"/>
                        <a:gd name="T23" fmla="*/ 12 h 60"/>
                        <a:gd name="T24" fmla="*/ 36 w 68"/>
                        <a:gd name="T25" fmla="*/ 24 h 60"/>
                        <a:gd name="T26" fmla="*/ 48 w 68"/>
                        <a:gd name="T27" fmla="*/ 24 h 60"/>
                        <a:gd name="T28" fmla="*/ 56 w 68"/>
                        <a:gd name="T29" fmla="*/ 12 h 60"/>
                        <a:gd name="T30" fmla="*/ 56 w 68"/>
                        <a:gd name="T31" fmla="*/ 0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68" h="60">
                          <a:moveTo>
                            <a:pt x="56" y="0"/>
                          </a:moveTo>
                          <a:lnTo>
                            <a:pt x="68" y="24"/>
                          </a:lnTo>
                          <a:lnTo>
                            <a:pt x="48" y="36"/>
                          </a:lnTo>
                          <a:lnTo>
                            <a:pt x="48" y="48"/>
                          </a:lnTo>
                          <a:lnTo>
                            <a:pt x="48" y="60"/>
                          </a:lnTo>
                          <a:lnTo>
                            <a:pt x="36" y="60"/>
                          </a:lnTo>
                          <a:lnTo>
                            <a:pt x="12" y="60"/>
                          </a:lnTo>
                          <a:lnTo>
                            <a:pt x="0" y="48"/>
                          </a:lnTo>
                          <a:lnTo>
                            <a:pt x="0" y="36"/>
                          </a:lnTo>
                          <a:lnTo>
                            <a:pt x="12" y="24"/>
                          </a:lnTo>
                          <a:lnTo>
                            <a:pt x="24" y="24"/>
                          </a:lnTo>
                          <a:lnTo>
                            <a:pt x="36" y="12"/>
                          </a:lnTo>
                          <a:lnTo>
                            <a:pt x="36" y="24"/>
                          </a:lnTo>
                          <a:lnTo>
                            <a:pt x="48" y="24"/>
                          </a:lnTo>
                          <a:lnTo>
                            <a:pt x="56" y="12"/>
                          </a:lnTo>
                          <a:lnTo>
                            <a:pt x="56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8" name="Freeform 3021"/>
                    <p:cNvSpPr>
                      <a:spLocks/>
                    </p:cNvSpPr>
                    <p:nvPr/>
                  </p:nvSpPr>
                  <p:spPr bwMode="auto">
                    <a:xfrm>
                      <a:off x="4769" y="8652"/>
                      <a:ext cx="44" cy="32"/>
                    </a:xfrm>
                    <a:custGeom>
                      <a:avLst/>
                      <a:gdLst>
                        <a:gd name="T0" fmla="*/ 20 w 44"/>
                        <a:gd name="T1" fmla="*/ 32 h 32"/>
                        <a:gd name="T2" fmla="*/ 0 w 44"/>
                        <a:gd name="T3" fmla="*/ 24 h 32"/>
                        <a:gd name="T4" fmla="*/ 8 w 44"/>
                        <a:gd name="T5" fmla="*/ 0 h 32"/>
                        <a:gd name="T6" fmla="*/ 32 w 44"/>
                        <a:gd name="T7" fmla="*/ 0 h 32"/>
                        <a:gd name="T8" fmla="*/ 44 w 44"/>
                        <a:gd name="T9" fmla="*/ 12 h 32"/>
                        <a:gd name="T10" fmla="*/ 32 w 44"/>
                        <a:gd name="T11" fmla="*/ 24 h 32"/>
                        <a:gd name="T12" fmla="*/ 20 w 44"/>
                        <a:gd name="T13" fmla="*/ 32 h 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4" h="32">
                          <a:moveTo>
                            <a:pt x="20" y="32"/>
                          </a:moveTo>
                          <a:lnTo>
                            <a:pt x="0" y="24"/>
                          </a:lnTo>
                          <a:lnTo>
                            <a:pt x="8" y="0"/>
                          </a:lnTo>
                          <a:lnTo>
                            <a:pt x="32" y="0"/>
                          </a:lnTo>
                          <a:lnTo>
                            <a:pt x="44" y="12"/>
                          </a:lnTo>
                          <a:lnTo>
                            <a:pt x="32" y="24"/>
                          </a:lnTo>
                          <a:lnTo>
                            <a:pt x="20" y="3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19" name="Freeform 3022"/>
                    <p:cNvSpPr>
                      <a:spLocks/>
                    </p:cNvSpPr>
                    <p:nvPr/>
                  </p:nvSpPr>
                  <p:spPr bwMode="auto">
                    <a:xfrm>
                      <a:off x="4505" y="8756"/>
                      <a:ext cx="44" cy="20"/>
                    </a:xfrm>
                    <a:custGeom>
                      <a:avLst/>
                      <a:gdLst>
                        <a:gd name="T0" fmla="*/ 44 w 44"/>
                        <a:gd name="T1" fmla="*/ 20 h 20"/>
                        <a:gd name="T2" fmla="*/ 32 w 44"/>
                        <a:gd name="T3" fmla="*/ 20 h 20"/>
                        <a:gd name="T4" fmla="*/ 20 w 44"/>
                        <a:gd name="T5" fmla="*/ 20 h 20"/>
                        <a:gd name="T6" fmla="*/ 0 w 44"/>
                        <a:gd name="T7" fmla="*/ 20 h 20"/>
                        <a:gd name="T8" fmla="*/ 0 w 44"/>
                        <a:gd name="T9" fmla="*/ 8 h 20"/>
                        <a:gd name="T10" fmla="*/ 20 w 44"/>
                        <a:gd name="T11" fmla="*/ 0 h 20"/>
                        <a:gd name="T12" fmla="*/ 32 w 44"/>
                        <a:gd name="T13" fmla="*/ 0 h 20"/>
                        <a:gd name="T14" fmla="*/ 44 w 44"/>
                        <a:gd name="T15" fmla="*/ 2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44" h="20">
                          <a:moveTo>
                            <a:pt x="44" y="20"/>
                          </a:moveTo>
                          <a:lnTo>
                            <a:pt x="32" y="20"/>
                          </a:lnTo>
                          <a:lnTo>
                            <a:pt x="20" y="20"/>
                          </a:lnTo>
                          <a:lnTo>
                            <a:pt x="0" y="20"/>
                          </a:lnTo>
                          <a:lnTo>
                            <a:pt x="0" y="8"/>
                          </a:lnTo>
                          <a:lnTo>
                            <a:pt x="20" y="0"/>
                          </a:lnTo>
                          <a:lnTo>
                            <a:pt x="32" y="0"/>
                          </a:lnTo>
                          <a:lnTo>
                            <a:pt x="44" y="2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0" name="Freeform 3023"/>
                    <p:cNvSpPr>
                      <a:spLocks/>
                    </p:cNvSpPr>
                    <p:nvPr/>
                  </p:nvSpPr>
                  <p:spPr bwMode="auto">
                    <a:xfrm>
                      <a:off x="4437" y="8720"/>
                      <a:ext cx="44" cy="44"/>
                    </a:xfrm>
                    <a:custGeom>
                      <a:avLst/>
                      <a:gdLst>
                        <a:gd name="T0" fmla="*/ 44 w 44"/>
                        <a:gd name="T1" fmla="*/ 36 h 44"/>
                        <a:gd name="T2" fmla="*/ 32 w 44"/>
                        <a:gd name="T3" fmla="*/ 44 h 44"/>
                        <a:gd name="T4" fmla="*/ 20 w 44"/>
                        <a:gd name="T5" fmla="*/ 44 h 44"/>
                        <a:gd name="T6" fmla="*/ 20 w 44"/>
                        <a:gd name="T7" fmla="*/ 36 h 44"/>
                        <a:gd name="T8" fmla="*/ 8 w 44"/>
                        <a:gd name="T9" fmla="*/ 36 h 44"/>
                        <a:gd name="T10" fmla="*/ 0 w 44"/>
                        <a:gd name="T11" fmla="*/ 24 h 44"/>
                        <a:gd name="T12" fmla="*/ 0 w 44"/>
                        <a:gd name="T13" fmla="*/ 12 h 44"/>
                        <a:gd name="T14" fmla="*/ 0 w 44"/>
                        <a:gd name="T15" fmla="*/ 0 h 44"/>
                        <a:gd name="T16" fmla="*/ 20 w 44"/>
                        <a:gd name="T17" fmla="*/ 12 h 44"/>
                        <a:gd name="T18" fmla="*/ 32 w 44"/>
                        <a:gd name="T19" fmla="*/ 24 h 44"/>
                        <a:gd name="T20" fmla="*/ 44 w 44"/>
                        <a:gd name="T21" fmla="*/ 36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44" h="44">
                          <a:moveTo>
                            <a:pt x="44" y="36"/>
                          </a:moveTo>
                          <a:lnTo>
                            <a:pt x="32" y="44"/>
                          </a:lnTo>
                          <a:lnTo>
                            <a:pt x="20" y="44"/>
                          </a:lnTo>
                          <a:lnTo>
                            <a:pt x="20" y="36"/>
                          </a:lnTo>
                          <a:lnTo>
                            <a:pt x="8" y="36"/>
                          </a:lnTo>
                          <a:lnTo>
                            <a:pt x="0" y="24"/>
                          </a:lnTo>
                          <a:lnTo>
                            <a:pt x="0" y="12"/>
                          </a:lnTo>
                          <a:lnTo>
                            <a:pt x="0" y="0"/>
                          </a:lnTo>
                          <a:lnTo>
                            <a:pt x="20" y="12"/>
                          </a:lnTo>
                          <a:lnTo>
                            <a:pt x="32" y="24"/>
                          </a:lnTo>
                          <a:lnTo>
                            <a:pt x="44" y="3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1" name="Freeform 3024"/>
                    <p:cNvSpPr>
                      <a:spLocks/>
                    </p:cNvSpPr>
                    <p:nvPr/>
                  </p:nvSpPr>
                  <p:spPr bwMode="auto">
                    <a:xfrm>
                      <a:off x="4265" y="8696"/>
                      <a:ext cx="80" cy="104"/>
                    </a:xfrm>
                    <a:custGeom>
                      <a:avLst/>
                      <a:gdLst>
                        <a:gd name="T0" fmla="*/ 80 w 80"/>
                        <a:gd name="T1" fmla="*/ 12 h 104"/>
                        <a:gd name="T2" fmla="*/ 80 w 80"/>
                        <a:gd name="T3" fmla="*/ 24 h 104"/>
                        <a:gd name="T4" fmla="*/ 80 w 80"/>
                        <a:gd name="T5" fmla="*/ 36 h 104"/>
                        <a:gd name="T6" fmla="*/ 68 w 80"/>
                        <a:gd name="T7" fmla="*/ 36 h 104"/>
                        <a:gd name="T8" fmla="*/ 68 w 80"/>
                        <a:gd name="T9" fmla="*/ 48 h 104"/>
                        <a:gd name="T10" fmla="*/ 68 w 80"/>
                        <a:gd name="T11" fmla="*/ 60 h 104"/>
                        <a:gd name="T12" fmla="*/ 56 w 80"/>
                        <a:gd name="T13" fmla="*/ 68 h 104"/>
                        <a:gd name="T14" fmla="*/ 68 w 80"/>
                        <a:gd name="T15" fmla="*/ 68 h 104"/>
                        <a:gd name="T16" fmla="*/ 80 w 80"/>
                        <a:gd name="T17" fmla="*/ 68 h 104"/>
                        <a:gd name="T18" fmla="*/ 80 w 80"/>
                        <a:gd name="T19" fmla="*/ 80 h 104"/>
                        <a:gd name="T20" fmla="*/ 68 w 80"/>
                        <a:gd name="T21" fmla="*/ 92 h 104"/>
                        <a:gd name="T22" fmla="*/ 56 w 80"/>
                        <a:gd name="T23" fmla="*/ 104 h 104"/>
                        <a:gd name="T24" fmla="*/ 56 w 80"/>
                        <a:gd name="T25" fmla="*/ 92 h 104"/>
                        <a:gd name="T26" fmla="*/ 56 w 80"/>
                        <a:gd name="T27" fmla="*/ 80 h 104"/>
                        <a:gd name="T28" fmla="*/ 20 w 80"/>
                        <a:gd name="T29" fmla="*/ 80 h 104"/>
                        <a:gd name="T30" fmla="*/ 0 w 80"/>
                        <a:gd name="T31" fmla="*/ 80 h 104"/>
                        <a:gd name="T32" fmla="*/ 0 w 80"/>
                        <a:gd name="T33" fmla="*/ 68 h 104"/>
                        <a:gd name="T34" fmla="*/ 12 w 80"/>
                        <a:gd name="T35" fmla="*/ 60 h 104"/>
                        <a:gd name="T36" fmla="*/ 32 w 80"/>
                        <a:gd name="T37" fmla="*/ 60 h 104"/>
                        <a:gd name="T38" fmla="*/ 44 w 80"/>
                        <a:gd name="T39" fmla="*/ 48 h 104"/>
                        <a:gd name="T40" fmla="*/ 44 w 80"/>
                        <a:gd name="T41" fmla="*/ 36 h 104"/>
                        <a:gd name="T42" fmla="*/ 44 w 80"/>
                        <a:gd name="T43" fmla="*/ 24 h 104"/>
                        <a:gd name="T44" fmla="*/ 56 w 80"/>
                        <a:gd name="T45" fmla="*/ 12 h 104"/>
                        <a:gd name="T46" fmla="*/ 56 w 80"/>
                        <a:gd name="T47" fmla="*/ 0 h 104"/>
                        <a:gd name="T48" fmla="*/ 80 w 80"/>
                        <a:gd name="T49" fmla="*/ 12 h 1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80" h="104">
                          <a:moveTo>
                            <a:pt x="80" y="12"/>
                          </a:moveTo>
                          <a:lnTo>
                            <a:pt x="80" y="24"/>
                          </a:lnTo>
                          <a:lnTo>
                            <a:pt x="80" y="36"/>
                          </a:lnTo>
                          <a:lnTo>
                            <a:pt x="68" y="36"/>
                          </a:lnTo>
                          <a:lnTo>
                            <a:pt x="68" y="48"/>
                          </a:lnTo>
                          <a:lnTo>
                            <a:pt x="68" y="60"/>
                          </a:lnTo>
                          <a:lnTo>
                            <a:pt x="56" y="68"/>
                          </a:lnTo>
                          <a:lnTo>
                            <a:pt x="68" y="68"/>
                          </a:lnTo>
                          <a:lnTo>
                            <a:pt x="80" y="68"/>
                          </a:lnTo>
                          <a:lnTo>
                            <a:pt x="80" y="80"/>
                          </a:lnTo>
                          <a:lnTo>
                            <a:pt x="68" y="92"/>
                          </a:lnTo>
                          <a:lnTo>
                            <a:pt x="56" y="104"/>
                          </a:lnTo>
                          <a:lnTo>
                            <a:pt x="56" y="92"/>
                          </a:lnTo>
                          <a:lnTo>
                            <a:pt x="56" y="80"/>
                          </a:lnTo>
                          <a:lnTo>
                            <a:pt x="20" y="80"/>
                          </a:lnTo>
                          <a:lnTo>
                            <a:pt x="0" y="80"/>
                          </a:lnTo>
                          <a:lnTo>
                            <a:pt x="0" y="68"/>
                          </a:lnTo>
                          <a:lnTo>
                            <a:pt x="12" y="60"/>
                          </a:lnTo>
                          <a:lnTo>
                            <a:pt x="32" y="60"/>
                          </a:lnTo>
                          <a:lnTo>
                            <a:pt x="44" y="48"/>
                          </a:lnTo>
                          <a:lnTo>
                            <a:pt x="44" y="36"/>
                          </a:lnTo>
                          <a:lnTo>
                            <a:pt x="44" y="24"/>
                          </a:lnTo>
                          <a:lnTo>
                            <a:pt x="56" y="12"/>
                          </a:lnTo>
                          <a:lnTo>
                            <a:pt x="56" y="0"/>
                          </a:lnTo>
                          <a:lnTo>
                            <a:pt x="80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2" name="Freeform 3025"/>
                    <p:cNvSpPr>
                      <a:spLocks/>
                    </p:cNvSpPr>
                    <p:nvPr/>
                  </p:nvSpPr>
                  <p:spPr bwMode="auto">
                    <a:xfrm>
                      <a:off x="4253" y="8628"/>
                      <a:ext cx="68" cy="104"/>
                    </a:xfrm>
                    <a:custGeom>
                      <a:avLst/>
                      <a:gdLst>
                        <a:gd name="T0" fmla="*/ 44 w 68"/>
                        <a:gd name="T1" fmla="*/ 92 h 104"/>
                        <a:gd name="T2" fmla="*/ 44 w 68"/>
                        <a:gd name="T3" fmla="*/ 104 h 104"/>
                        <a:gd name="T4" fmla="*/ 32 w 68"/>
                        <a:gd name="T5" fmla="*/ 104 h 104"/>
                        <a:gd name="T6" fmla="*/ 24 w 68"/>
                        <a:gd name="T7" fmla="*/ 104 h 104"/>
                        <a:gd name="T8" fmla="*/ 12 w 68"/>
                        <a:gd name="T9" fmla="*/ 104 h 104"/>
                        <a:gd name="T10" fmla="*/ 24 w 68"/>
                        <a:gd name="T11" fmla="*/ 92 h 104"/>
                        <a:gd name="T12" fmla="*/ 24 w 68"/>
                        <a:gd name="T13" fmla="*/ 68 h 104"/>
                        <a:gd name="T14" fmla="*/ 12 w 68"/>
                        <a:gd name="T15" fmla="*/ 68 h 104"/>
                        <a:gd name="T16" fmla="*/ 12 w 68"/>
                        <a:gd name="T17" fmla="*/ 56 h 104"/>
                        <a:gd name="T18" fmla="*/ 0 w 68"/>
                        <a:gd name="T19" fmla="*/ 36 h 104"/>
                        <a:gd name="T20" fmla="*/ 0 w 68"/>
                        <a:gd name="T21" fmla="*/ 12 h 104"/>
                        <a:gd name="T22" fmla="*/ 12 w 68"/>
                        <a:gd name="T23" fmla="*/ 0 h 104"/>
                        <a:gd name="T24" fmla="*/ 24 w 68"/>
                        <a:gd name="T25" fmla="*/ 12 h 104"/>
                        <a:gd name="T26" fmla="*/ 32 w 68"/>
                        <a:gd name="T27" fmla="*/ 36 h 104"/>
                        <a:gd name="T28" fmla="*/ 44 w 68"/>
                        <a:gd name="T29" fmla="*/ 36 h 104"/>
                        <a:gd name="T30" fmla="*/ 44 w 68"/>
                        <a:gd name="T31" fmla="*/ 56 h 104"/>
                        <a:gd name="T32" fmla="*/ 56 w 68"/>
                        <a:gd name="T33" fmla="*/ 48 h 104"/>
                        <a:gd name="T34" fmla="*/ 56 w 68"/>
                        <a:gd name="T35" fmla="*/ 24 h 104"/>
                        <a:gd name="T36" fmla="*/ 32 w 68"/>
                        <a:gd name="T37" fmla="*/ 24 h 104"/>
                        <a:gd name="T38" fmla="*/ 32 w 68"/>
                        <a:gd name="T39" fmla="*/ 12 h 104"/>
                        <a:gd name="T40" fmla="*/ 32 w 68"/>
                        <a:gd name="T41" fmla="*/ 0 h 104"/>
                        <a:gd name="T42" fmla="*/ 56 w 68"/>
                        <a:gd name="T43" fmla="*/ 0 h 104"/>
                        <a:gd name="T44" fmla="*/ 68 w 68"/>
                        <a:gd name="T45" fmla="*/ 0 h 104"/>
                        <a:gd name="T46" fmla="*/ 68 w 68"/>
                        <a:gd name="T47" fmla="*/ 12 h 104"/>
                        <a:gd name="T48" fmla="*/ 68 w 68"/>
                        <a:gd name="T49" fmla="*/ 24 h 104"/>
                        <a:gd name="T50" fmla="*/ 68 w 68"/>
                        <a:gd name="T51" fmla="*/ 36 h 104"/>
                        <a:gd name="T52" fmla="*/ 68 w 68"/>
                        <a:gd name="T53" fmla="*/ 48 h 104"/>
                        <a:gd name="T54" fmla="*/ 68 w 68"/>
                        <a:gd name="T55" fmla="*/ 56 h 104"/>
                        <a:gd name="T56" fmla="*/ 56 w 68"/>
                        <a:gd name="T57" fmla="*/ 68 h 104"/>
                        <a:gd name="T58" fmla="*/ 44 w 68"/>
                        <a:gd name="T59" fmla="*/ 68 h 104"/>
                        <a:gd name="T60" fmla="*/ 44 w 68"/>
                        <a:gd name="T61" fmla="*/ 80 h 104"/>
                        <a:gd name="T62" fmla="*/ 44 w 68"/>
                        <a:gd name="T63" fmla="*/ 92 h 1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68" h="104">
                          <a:moveTo>
                            <a:pt x="44" y="92"/>
                          </a:moveTo>
                          <a:lnTo>
                            <a:pt x="44" y="104"/>
                          </a:lnTo>
                          <a:lnTo>
                            <a:pt x="32" y="104"/>
                          </a:lnTo>
                          <a:lnTo>
                            <a:pt x="24" y="104"/>
                          </a:lnTo>
                          <a:lnTo>
                            <a:pt x="12" y="104"/>
                          </a:lnTo>
                          <a:lnTo>
                            <a:pt x="24" y="92"/>
                          </a:lnTo>
                          <a:lnTo>
                            <a:pt x="24" y="68"/>
                          </a:lnTo>
                          <a:lnTo>
                            <a:pt x="12" y="68"/>
                          </a:lnTo>
                          <a:lnTo>
                            <a:pt x="12" y="56"/>
                          </a:lnTo>
                          <a:lnTo>
                            <a:pt x="0" y="36"/>
                          </a:lnTo>
                          <a:lnTo>
                            <a:pt x="0" y="12"/>
                          </a:lnTo>
                          <a:lnTo>
                            <a:pt x="12" y="0"/>
                          </a:lnTo>
                          <a:lnTo>
                            <a:pt x="24" y="12"/>
                          </a:lnTo>
                          <a:lnTo>
                            <a:pt x="32" y="36"/>
                          </a:lnTo>
                          <a:lnTo>
                            <a:pt x="44" y="36"/>
                          </a:lnTo>
                          <a:lnTo>
                            <a:pt x="44" y="56"/>
                          </a:lnTo>
                          <a:lnTo>
                            <a:pt x="56" y="48"/>
                          </a:lnTo>
                          <a:lnTo>
                            <a:pt x="56" y="24"/>
                          </a:lnTo>
                          <a:lnTo>
                            <a:pt x="32" y="24"/>
                          </a:lnTo>
                          <a:lnTo>
                            <a:pt x="32" y="12"/>
                          </a:lnTo>
                          <a:lnTo>
                            <a:pt x="32" y="0"/>
                          </a:lnTo>
                          <a:lnTo>
                            <a:pt x="56" y="0"/>
                          </a:lnTo>
                          <a:lnTo>
                            <a:pt x="68" y="0"/>
                          </a:lnTo>
                          <a:lnTo>
                            <a:pt x="68" y="12"/>
                          </a:lnTo>
                          <a:lnTo>
                            <a:pt x="68" y="24"/>
                          </a:lnTo>
                          <a:lnTo>
                            <a:pt x="68" y="36"/>
                          </a:lnTo>
                          <a:lnTo>
                            <a:pt x="68" y="48"/>
                          </a:lnTo>
                          <a:lnTo>
                            <a:pt x="68" y="56"/>
                          </a:lnTo>
                          <a:lnTo>
                            <a:pt x="56" y="68"/>
                          </a:lnTo>
                          <a:lnTo>
                            <a:pt x="44" y="68"/>
                          </a:lnTo>
                          <a:lnTo>
                            <a:pt x="44" y="80"/>
                          </a:lnTo>
                          <a:lnTo>
                            <a:pt x="44" y="9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3" name="Freeform 3026"/>
                    <p:cNvSpPr>
                      <a:spLocks/>
                    </p:cNvSpPr>
                    <p:nvPr/>
                  </p:nvSpPr>
                  <p:spPr bwMode="auto">
                    <a:xfrm>
                      <a:off x="4173" y="8596"/>
                      <a:ext cx="68" cy="44"/>
                    </a:xfrm>
                    <a:custGeom>
                      <a:avLst/>
                      <a:gdLst>
                        <a:gd name="T0" fmla="*/ 68 w 68"/>
                        <a:gd name="T1" fmla="*/ 8 h 44"/>
                        <a:gd name="T2" fmla="*/ 56 w 68"/>
                        <a:gd name="T3" fmla="*/ 20 h 44"/>
                        <a:gd name="T4" fmla="*/ 32 w 68"/>
                        <a:gd name="T5" fmla="*/ 32 h 44"/>
                        <a:gd name="T6" fmla="*/ 24 w 68"/>
                        <a:gd name="T7" fmla="*/ 44 h 44"/>
                        <a:gd name="T8" fmla="*/ 12 w 68"/>
                        <a:gd name="T9" fmla="*/ 32 h 44"/>
                        <a:gd name="T10" fmla="*/ 0 w 68"/>
                        <a:gd name="T11" fmla="*/ 20 h 44"/>
                        <a:gd name="T12" fmla="*/ 12 w 68"/>
                        <a:gd name="T13" fmla="*/ 20 h 44"/>
                        <a:gd name="T14" fmla="*/ 32 w 68"/>
                        <a:gd name="T15" fmla="*/ 8 h 44"/>
                        <a:gd name="T16" fmla="*/ 44 w 68"/>
                        <a:gd name="T17" fmla="*/ 0 h 44"/>
                        <a:gd name="T18" fmla="*/ 56 w 68"/>
                        <a:gd name="T19" fmla="*/ 0 h 44"/>
                        <a:gd name="T20" fmla="*/ 68 w 68"/>
                        <a:gd name="T21" fmla="*/ 8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68" h="44">
                          <a:moveTo>
                            <a:pt x="68" y="8"/>
                          </a:moveTo>
                          <a:lnTo>
                            <a:pt x="56" y="20"/>
                          </a:lnTo>
                          <a:lnTo>
                            <a:pt x="32" y="32"/>
                          </a:lnTo>
                          <a:lnTo>
                            <a:pt x="24" y="44"/>
                          </a:lnTo>
                          <a:lnTo>
                            <a:pt x="12" y="32"/>
                          </a:lnTo>
                          <a:lnTo>
                            <a:pt x="0" y="20"/>
                          </a:lnTo>
                          <a:lnTo>
                            <a:pt x="12" y="20"/>
                          </a:lnTo>
                          <a:lnTo>
                            <a:pt x="32" y="8"/>
                          </a:lnTo>
                          <a:lnTo>
                            <a:pt x="44" y="0"/>
                          </a:lnTo>
                          <a:lnTo>
                            <a:pt x="56" y="0"/>
                          </a:lnTo>
                          <a:lnTo>
                            <a:pt x="68" y="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24" name="Freeform 3027"/>
                    <p:cNvSpPr>
                      <a:spLocks/>
                    </p:cNvSpPr>
                    <p:nvPr/>
                  </p:nvSpPr>
                  <p:spPr bwMode="auto">
                    <a:xfrm>
                      <a:off x="4081" y="8068"/>
                      <a:ext cx="900" cy="652"/>
                    </a:xfrm>
                    <a:custGeom>
                      <a:avLst/>
                      <a:gdLst>
                        <a:gd name="T0" fmla="*/ 880 w 900"/>
                        <a:gd name="T1" fmla="*/ 424 h 652"/>
                        <a:gd name="T2" fmla="*/ 892 w 900"/>
                        <a:gd name="T3" fmla="*/ 332 h 652"/>
                        <a:gd name="T4" fmla="*/ 892 w 900"/>
                        <a:gd name="T5" fmla="*/ 276 h 652"/>
                        <a:gd name="T6" fmla="*/ 892 w 900"/>
                        <a:gd name="T7" fmla="*/ 196 h 652"/>
                        <a:gd name="T8" fmla="*/ 900 w 900"/>
                        <a:gd name="T9" fmla="*/ 136 h 652"/>
                        <a:gd name="T10" fmla="*/ 880 w 900"/>
                        <a:gd name="T11" fmla="*/ 80 h 652"/>
                        <a:gd name="T12" fmla="*/ 800 w 900"/>
                        <a:gd name="T13" fmla="*/ 56 h 652"/>
                        <a:gd name="T14" fmla="*/ 720 w 900"/>
                        <a:gd name="T15" fmla="*/ 24 h 652"/>
                        <a:gd name="T16" fmla="*/ 664 w 900"/>
                        <a:gd name="T17" fmla="*/ 24 h 652"/>
                        <a:gd name="T18" fmla="*/ 584 w 900"/>
                        <a:gd name="T19" fmla="*/ 48 h 652"/>
                        <a:gd name="T20" fmla="*/ 492 w 900"/>
                        <a:gd name="T21" fmla="*/ 92 h 652"/>
                        <a:gd name="T22" fmla="*/ 492 w 900"/>
                        <a:gd name="T23" fmla="*/ 148 h 652"/>
                        <a:gd name="T24" fmla="*/ 436 w 900"/>
                        <a:gd name="T25" fmla="*/ 160 h 652"/>
                        <a:gd name="T26" fmla="*/ 344 w 900"/>
                        <a:gd name="T27" fmla="*/ 172 h 652"/>
                        <a:gd name="T28" fmla="*/ 296 w 900"/>
                        <a:gd name="T29" fmla="*/ 160 h 652"/>
                        <a:gd name="T30" fmla="*/ 240 w 900"/>
                        <a:gd name="T31" fmla="*/ 148 h 652"/>
                        <a:gd name="T32" fmla="*/ 196 w 900"/>
                        <a:gd name="T33" fmla="*/ 136 h 652"/>
                        <a:gd name="T34" fmla="*/ 124 w 900"/>
                        <a:gd name="T35" fmla="*/ 172 h 652"/>
                        <a:gd name="T36" fmla="*/ 80 w 900"/>
                        <a:gd name="T37" fmla="*/ 240 h 652"/>
                        <a:gd name="T38" fmla="*/ 12 w 900"/>
                        <a:gd name="T39" fmla="*/ 332 h 652"/>
                        <a:gd name="T40" fmla="*/ 12 w 900"/>
                        <a:gd name="T41" fmla="*/ 400 h 652"/>
                        <a:gd name="T42" fmla="*/ 12 w 900"/>
                        <a:gd name="T43" fmla="*/ 456 h 652"/>
                        <a:gd name="T44" fmla="*/ 24 w 900"/>
                        <a:gd name="T45" fmla="*/ 504 h 652"/>
                        <a:gd name="T46" fmla="*/ 48 w 900"/>
                        <a:gd name="T47" fmla="*/ 572 h 652"/>
                        <a:gd name="T48" fmla="*/ 68 w 900"/>
                        <a:gd name="T49" fmla="*/ 560 h 652"/>
                        <a:gd name="T50" fmla="*/ 184 w 900"/>
                        <a:gd name="T51" fmla="*/ 492 h 652"/>
                        <a:gd name="T52" fmla="*/ 252 w 900"/>
                        <a:gd name="T53" fmla="*/ 504 h 652"/>
                        <a:gd name="T54" fmla="*/ 264 w 900"/>
                        <a:gd name="T55" fmla="*/ 548 h 652"/>
                        <a:gd name="T56" fmla="*/ 264 w 900"/>
                        <a:gd name="T57" fmla="*/ 608 h 652"/>
                        <a:gd name="T58" fmla="*/ 264 w 900"/>
                        <a:gd name="T59" fmla="*/ 640 h 652"/>
                        <a:gd name="T60" fmla="*/ 308 w 900"/>
                        <a:gd name="T61" fmla="*/ 628 h 652"/>
                        <a:gd name="T62" fmla="*/ 332 w 900"/>
                        <a:gd name="T63" fmla="*/ 652 h 652"/>
                        <a:gd name="T64" fmla="*/ 400 w 900"/>
                        <a:gd name="T65" fmla="*/ 640 h 652"/>
                        <a:gd name="T66" fmla="*/ 424 w 900"/>
                        <a:gd name="T67" fmla="*/ 616 h 652"/>
                        <a:gd name="T68" fmla="*/ 456 w 900"/>
                        <a:gd name="T69" fmla="*/ 596 h 652"/>
                        <a:gd name="T70" fmla="*/ 504 w 900"/>
                        <a:gd name="T71" fmla="*/ 596 h 652"/>
                        <a:gd name="T72" fmla="*/ 572 w 900"/>
                        <a:gd name="T73" fmla="*/ 608 h 652"/>
                        <a:gd name="T74" fmla="*/ 616 w 900"/>
                        <a:gd name="T75" fmla="*/ 608 h 652"/>
                        <a:gd name="T76" fmla="*/ 664 w 900"/>
                        <a:gd name="T77" fmla="*/ 584 h 652"/>
                        <a:gd name="T78" fmla="*/ 744 w 900"/>
                        <a:gd name="T79" fmla="*/ 572 h 652"/>
                        <a:gd name="T80" fmla="*/ 744 w 900"/>
                        <a:gd name="T81" fmla="*/ 596 h 652"/>
                        <a:gd name="T82" fmla="*/ 776 w 900"/>
                        <a:gd name="T83" fmla="*/ 616 h 652"/>
                        <a:gd name="T84" fmla="*/ 812 w 900"/>
                        <a:gd name="T85" fmla="*/ 628 h 652"/>
                        <a:gd name="T86" fmla="*/ 856 w 900"/>
                        <a:gd name="T87" fmla="*/ 596 h 652"/>
                        <a:gd name="T88" fmla="*/ 880 w 900"/>
                        <a:gd name="T89" fmla="*/ 572 h 652"/>
                        <a:gd name="T90" fmla="*/ 880 w 900"/>
                        <a:gd name="T91" fmla="*/ 492 h 6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</a:cxnLst>
                      <a:rect l="0" t="0" r="r" b="b"/>
                      <a:pathLst>
                        <a:path w="900" h="652">
                          <a:moveTo>
                            <a:pt x="868" y="456"/>
                          </a:moveTo>
                          <a:lnTo>
                            <a:pt x="880" y="436"/>
                          </a:lnTo>
                          <a:lnTo>
                            <a:pt x="880" y="424"/>
                          </a:lnTo>
                          <a:lnTo>
                            <a:pt x="880" y="400"/>
                          </a:lnTo>
                          <a:lnTo>
                            <a:pt x="892" y="368"/>
                          </a:lnTo>
                          <a:lnTo>
                            <a:pt x="892" y="332"/>
                          </a:lnTo>
                          <a:lnTo>
                            <a:pt x="900" y="308"/>
                          </a:lnTo>
                          <a:lnTo>
                            <a:pt x="900" y="296"/>
                          </a:lnTo>
                          <a:lnTo>
                            <a:pt x="892" y="276"/>
                          </a:lnTo>
                          <a:lnTo>
                            <a:pt x="868" y="252"/>
                          </a:lnTo>
                          <a:lnTo>
                            <a:pt x="880" y="216"/>
                          </a:lnTo>
                          <a:lnTo>
                            <a:pt x="892" y="196"/>
                          </a:lnTo>
                          <a:lnTo>
                            <a:pt x="892" y="184"/>
                          </a:lnTo>
                          <a:lnTo>
                            <a:pt x="892" y="160"/>
                          </a:lnTo>
                          <a:lnTo>
                            <a:pt x="900" y="136"/>
                          </a:lnTo>
                          <a:lnTo>
                            <a:pt x="892" y="116"/>
                          </a:lnTo>
                          <a:lnTo>
                            <a:pt x="892" y="104"/>
                          </a:lnTo>
                          <a:lnTo>
                            <a:pt x="880" y="80"/>
                          </a:lnTo>
                          <a:lnTo>
                            <a:pt x="868" y="80"/>
                          </a:lnTo>
                          <a:lnTo>
                            <a:pt x="832" y="68"/>
                          </a:lnTo>
                          <a:lnTo>
                            <a:pt x="800" y="56"/>
                          </a:lnTo>
                          <a:lnTo>
                            <a:pt x="764" y="56"/>
                          </a:lnTo>
                          <a:lnTo>
                            <a:pt x="744" y="48"/>
                          </a:lnTo>
                          <a:lnTo>
                            <a:pt x="720" y="24"/>
                          </a:lnTo>
                          <a:lnTo>
                            <a:pt x="708" y="24"/>
                          </a:lnTo>
                          <a:lnTo>
                            <a:pt x="696" y="24"/>
                          </a:lnTo>
                          <a:lnTo>
                            <a:pt x="664" y="24"/>
                          </a:lnTo>
                          <a:lnTo>
                            <a:pt x="640" y="0"/>
                          </a:lnTo>
                          <a:lnTo>
                            <a:pt x="616" y="12"/>
                          </a:lnTo>
                          <a:lnTo>
                            <a:pt x="584" y="48"/>
                          </a:lnTo>
                          <a:lnTo>
                            <a:pt x="548" y="80"/>
                          </a:lnTo>
                          <a:lnTo>
                            <a:pt x="524" y="92"/>
                          </a:lnTo>
                          <a:lnTo>
                            <a:pt x="492" y="92"/>
                          </a:lnTo>
                          <a:lnTo>
                            <a:pt x="468" y="116"/>
                          </a:lnTo>
                          <a:lnTo>
                            <a:pt x="468" y="128"/>
                          </a:lnTo>
                          <a:lnTo>
                            <a:pt x="492" y="148"/>
                          </a:lnTo>
                          <a:lnTo>
                            <a:pt x="492" y="172"/>
                          </a:lnTo>
                          <a:lnTo>
                            <a:pt x="480" y="172"/>
                          </a:lnTo>
                          <a:lnTo>
                            <a:pt x="436" y="160"/>
                          </a:lnTo>
                          <a:lnTo>
                            <a:pt x="412" y="160"/>
                          </a:lnTo>
                          <a:lnTo>
                            <a:pt x="376" y="172"/>
                          </a:lnTo>
                          <a:lnTo>
                            <a:pt x="344" y="172"/>
                          </a:lnTo>
                          <a:lnTo>
                            <a:pt x="332" y="148"/>
                          </a:lnTo>
                          <a:lnTo>
                            <a:pt x="308" y="148"/>
                          </a:lnTo>
                          <a:lnTo>
                            <a:pt x="296" y="160"/>
                          </a:lnTo>
                          <a:lnTo>
                            <a:pt x="276" y="172"/>
                          </a:lnTo>
                          <a:lnTo>
                            <a:pt x="264" y="160"/>
                          </a:lnTo>
                          <a:lnTo>
                            <a:pt x="240" y="148"/>
                          </a:lnTo>
                          <a:lnTo>
                            <a:pt x="228" y="148"/>
                          </a:lnTo>
                          <a:lnTo>
                            <a:pt x="204" y="136"/>
                          </a:lnTo>
                          <a:lnTo>
                            <a:pt x="196" y="136"/>
                          </a:lnTo>
                          <a:lnTo>
                            <a:pt x="172" y="160"/>
                          </a:lnTo>
                          <a:lnTo>
                            <a:pt x="136" y="172"/>
                          </a:lnTo>
                          <a:lnTo>
                            <a:pt x="124" y="172"/>
                          </a:lnTo>
                          <a:lnTo>
                            <a:pt x="116" y="196"/>
                          </a:lnTo>
                          <a:lnTo>
                            <a:pt x="116" y="216"/>
                          </a:lnTo>
                          <a:lnTo>
                            <a:pt x="80" y="240"/>
                          </a:lnTo>
                          <a:lnTo>
                            <a:pt x="68" y="288"/>
                          </a:lnTo>
                          <a:lnTo>
                            <a:pt x="36" y="308"/>
                          </a:lnTo>
                          <a:lnTo>
                            <a:pt x="12" y="332"/>
                          </a:lnTo>
                          <a:lnTo>
                            <a:pt x="12" y="356"/>
                          </a:lnTo>
                          <a:lnTo>
                            <a:pt x="24" y="368"/>
                          </a:lnTo>
                          <a:lnTo>
                            <a:pt x="12" y="400"/>
                          </a:lnTo>
                          <a:lnTo>
                            <a:pt x="0" y="436"/>
                          </a:lnTo>
                          <a:lnTo>
                            <a:pt x="0" y="448"/>
                          </a:lnTo>
                          <a:lnTo>
                            <a:pt x="12" y="456"/>
                          </a:lnTo>
                          <a:lnTo>
                            <a:pt x="24" y="468"/>
                          </a:lnTo>
                          <a:lnTo>
                            <a:pt x="24" y="480"/>
                          </a:lnTo>
                          <a:lnTo>
                            <a:pt x="24" y="504"/>
                          </a:lnTo>
                          <a:lnTo>
                            <a:pt x="24" y="536"/>
                          </a:lnTo>
                          <a:lnTo>
                            <a:pt x="36" y="548"/>
                          </a:lnTo>
                          <a:lnTo>
                            <a:pt x="48" y="572"/>
                          </a:lnTo>
                          <a:lnTo>
                            <a:pt x="56" y="572"/>
                          </a:lnTo>
                          <a:lnTo>
                            <a:pt x="68" y="584"/>
                          </a:lnTo>
                          <a:lnTo>
                            <a:pt x="68" y="560"/>
                          </a:lnTo>
                          <a:lnTo>
                            <a:pt x="92" y="536"/>
                          </a:lnTo>
                          <a:lnTo>
                            <a:pt x="124" y="516"/>
                          </a:lnTo>
                          <a:lnTo>
                            <a:pt x="184" y="492"/>
                          </a:lnTo>
                          <a:lnTo>
                            <a:pt x="204" y="492"/>
                          </a:lnTo>
                          <a:lnTo>
                            <a:pt x="228" y="504"/>
                          </a:lnTo>
                          <a:lnTo>
                            <a:pt x="252" y="504"/>
                          </a:lnTo>
                          <a:lnTo>
                            <a:pt x="264" y="516"/>
                          </a:lnTo>
                          <a:lnTo>
                            <a:pt x="264" y="528"/>
                          </a:lnTo>
                          <a:lnTo>
                            <a:pt x="264" y="548"/>
                          </a:lnTo>
                          <a:lnTo>
                            <a:pt x="264" y="572"/>
                          </a:lnTo>
                          <a:lnTo>
                            <a:pt x="264" y="596"/>
                          </a:lnTo>
                          <a:lnTo>
                            <a:pt x="264" y="608"/>
                          </a:lnTo>
                          <a:lnTo>
                            <a:pt x="264" y="616"/>
                          </a:lnTo>
                          <a:lnTo>
                            <a:pt x="264" y="628"/>
                          </a:lnTo>
                          <a:lnTo>
                            <a:pt x="264" y="640"/>
                          </a:lnTo>
                          <a:lnTo>
                            <a:pt x="284" y="628"/>
                          </a:lnTo>
                          <a:lnTo>
                            <a:pt x="296" y="628"/>
                          </a:lnTo>
                          <a:lnTo>
                            <a:pt x="308" y="628"/>
                          </a:lnTo>
                          <a:lnTo>
                            <a:pt x="320" y="640"/>
                          </a:lnTo>
                          <a:lnTo>
                            <a:pt x="320" y="652"/>
                          </a:lnTo>
                          <a:lnTo>
                            <a:pt x="332" y="652"/>
                          </a:lnTo>
                          <a:lnTo>
                            <a:pt x="356" y="640"/>
                          </a:lnTo>
                          <a:lnTo>
                            <a:pt x="376" y="640"/>
                          </a:lnTo>
                          <a:lnTo>
                            <a:pt x="400" y="640"/>
                          </a:lnTo>
                          <a:lnTo>
                            <a:pt x="412" y="628"/>
                          </a:lnTo>
                          <a:lnTo>
                            <a:pt x="412" y="616"/>
                          </a:lnTo>
                          <a:lnTo>
                            <a:pt x="424" y="616"/>
                          </a:lnTo>
                          <a:lnTo>
                            <a:pt x="436" y="616"/>
                          </a:lnTo>
                          <a:lnTo>
                            <a:pt x="436" y="596"/>
                          </a:lnTo>
                          <a:lnTo>
                            <a:pt x="456" y="596"/>
                          </a:lnTo>
                          <a:lnTo>
                            <a:pt x="468" y="596"/>
                          </a:lnTo>
                          <a:lnTo>
                            <a:pt x="492" y="608"/>
                          </a:lnTo>
                          <a:lnTo>
                            <a:pt x="504" y="596"/>
                          </a:lnTo>
                          <a:lnTo>
                            <a:pt x="512" y="596"/>
                          </a:lnTo>
                          <a:lnTo>
                            <a:pt x="548" y="596"/>
                          </a:lnTo>
                          <a:lnTo>
                            <a:pt x="572" y="608"/>
                          </a:lnTo>
                          <a:lnTo>
                            <a:pt x="584" y="608"/>
                          </a:lnTo>
                          <a:lnTo>
                            <a:pt x="592" y="608"/>
                          </a:lnTo>
                          <a:lnTo>
                            <a:pt x="616" y="608"/>
                          </a:lnTo>
                          <a:lnTo>
                            <a:pt x="640" y="596"/>
                          </a:lnTo>
                          <a:lnTo>
                            <a:pt x="640" y="572"/>
                          </a:lnTo>
                          <a:lnTo>
                            <a:pt x="664" y="584"/>
                          </a:lnTo>
                          <a:lnTo>
                            <a:pt x="696" y="584"/>
                          </a:lnTo>
                          <a:lnTo>
                            <a:pt x="720" y="584"/>
                          </a:lnTo>
                          <a:lnTo>
                            <a:pt x="744" y="572"/>
                          </a:lnTo>
                          <a:lnTo>
                            <a:pt x="752" y="572"/>
                          </a:lnTo>
                          <a:lnTo>
                            <a:pt x="752" y="584"/>
                          </a:lnTo>
                          <a:lnTo>
                            <a:pt x="744" y="596"/>
                          </a:lnTo>
                          <a:lnTo>
                            <a:pt x="752" y="596"/>
                          </a:lnTo>
                          <a:lnTo>
                            <a:pt x="764" y="608"/>
                          </a:lnTo>
                          <a:lnTo>
                            <a:pt x="776" y="616"/>
                          </a:lnTo>
                          <a:lnTo>
                            <a:pt x="788" y="616"/>
                          </a:lnTo>
                          <a:lnTo>
                            <a:pt x="800" y="628"/>
                          </a:lnTo>
                          <a:lnTo>
                            <a:pt x="812" y="628"/>
                          </a:lnTo>
                          <a:lnTo>
                            <a:pt x="824" y="616"/>
                          </a:lnTo>
                          <a:lnTo>
                            <a:pt x="832" y="596"/>
                          </a:lnTo>
                          <a:lnTo>
                            <a:pt x="856" y="596"/>
                          </a:lnTo>
                          <a:lnTo>
                            <a:pt x="868" y="596"/>
                          </a:lnTo>
                          <a:lnTo>
                            <a:pt x="868" y="572"/>
                          </a:lnTo>
                          <a:lnTo>
                            <a:pt x="880" y="572"/>
                          </a:lnTo>
                          <a:lnTo>
                            <a:pt x="880" y="548"/>
                          </a:lnTo>
                          <a:lnTo>
                            <a:pt x="892" y="536"/>
                          </a:lnTo>
                          <a:lnTo>
                            <a:pt x="880" y="492"/>
                          </a:lnTo>
                          <a:lnTo>
                            <a:pt x="868" y="45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13" name="Freeform 3031"/>
                  <p:cNvSpPr>
                    <a:spLocks/>
                  </p:cNvSpPr>
                  <p:nvPr/>
                </p:nvSpPr>
                <p:spPr bwMode="auto">
                  <a:xfrm>
                    <a:off x="3720701" y="4664075"/>
                    <a:ext cx="476250" cy="449263"/>
                  </a:xfrm>
                  <a:custGeom>
                    <a:avLst/>
                    <a:gdLst>
                      <a:gd name="T0" fmla="*/ 604 w 752"/>
                      <a:gd name="T1" fmla="*/ 424 h 708"/>
                      <a:gd name="T2" fmla="*/ 640 w 752"/>
                      <a:gd name="T3" fmla="*/ 344 h 708"/>
                      <a:gd name="T4" fmla="*/ 708 w 752"/>
                      <a:gd name="T5" fmla="*/ 272 h 708"/>
                      <a:gd name="T6" fmla="*/ 752 w 752"/>
                      <a:gd name="T7" fmla="*/ 240 h 708"/>
                      <a:gd name="T8" fmla="*/ 752 w 752"/>
                      <a:gd name="T9" fmla="*/ 192 h 708"/>
                      <a:gd name="T10" fmla="*/ 616 w 752"/>
                      <a:gd name="T11" fmla="*/ 204 h 708"/>
                      <a:gd name="T12" fmla="*/ 604 w 752"/>
                      <a:gd name="T13" fmla="*/ 148 h 708"/>
                      <a:gd name="T14" fmla="*/ 536 w 752"/>
                      <a:gd name="T15" fmla="*/ 80 h 708"/>
                      <a:gd name="T16" fmla="*/ 536 w 752"/>
                      <a:gd name="T17" fmla="*/ 44 h 708"/>
                      <a:gd name="T18" fmla="*/ 468 w 752"/>
                      <a:gd name="T19" fmla="*/ 68 h 708"/>
                      <a:gd name="T20" fmla="*/ 400 w 752"/>
                      <a:gd name="T21" fmla="*/ 80 h 708"/>
                      <a:gd name="T22" fmla="*/ 344 w 752"/>
                      <a:gd name="T23" fmla="*/ 12 h 708"/>
                      <a:gd name="T24" fmla="*/ 252 w 752"/>
                      <a:gd name="T25" fmla="*/ 32 h 708"/>
                      <a:gd name="T26" fmla="*/ 192 w 752"/>
                      <a:gd name="T27" fmla="*/ 56 h 708"/>
                      <a:gd name="T28" fmla="*/ 192 w 752"/>
                      <a:gd name="T29" fmla="*/ 92 h 708"/>
                      <a:gd name="T30" fmla="*/ 112 w 752"/>
                      <a:gd name="T31" fmla="*/ 92 h 708"/>
                      <a:gd name="T32" fmla="*/ 80 w 752"/>
                      <a:gd name="T33" fmla="*/ 124 h 708"/>
                      <a:gd name="T34" fmla="*/ 24 w 752"/>
                      <a:gd name="T35" fmla="*/ 124 h 708"/>
                      <a:gd name="T36" fmla="*/ 24 w 752"/>
                      <a:gd name="T37" fmla="*/ 160 h 708"/>
                      <a:gd name="T38" fmla="*/ 24 w 752"/>
                      <a:gd name="T39" fmla="*/ 216 h 708"/>
                      <a:gd name="T40" fmla="*/ 12 w 752"/>
                      <a:gd name="T41" fmla="*/ 272 h 708"/>
                      <a:gd name="T42" fmla="*/ 32 w 752"/>
                      <a:gd name="T43" fmla="*/ 352 h 708"/>
                      <a:gd name="T44" fmla="*/ 24 w 752"/>
                      <a:gd name="T45" fmla="*/ 424 h 708"/>
                      <a:gd name="T46" fmla="*/ 12 w 752"/>
                      <a:gd name="T47" fmla="*/ 492 h 708"/>
                      <a:gd name="T48" fmla="*/ 24 w 752"/>
                      <a:gd name="T49" fmla="*/ 592 h 708"/>
                      <a:gd name="T50" fmla="*/ 12 w 752"/>
                      <a:gd name="T51" fmla="*/ 640 h 708"/>
                      <a:gd name="T52" fmla="*/ 80 w 752"/>
                      <a:gd name="T53" fmla="*/ 652 h 708"/>
                      <a:gd name="T54" fmla="*/ 136 w 752"/>
                      <a:gd name="T55" fmla="*/ 628 h 708"/>
                      <a:gd name="T56" fmla="*/ 172 w 752"/>
                      <a:gd name="T57" fmla="*/ 628 h 708"/>
                      <a:gd name="T58" fmla="*/ 172 w 752"/>
                      <a:gd name="T59" fmla="*/ 652 h 708"/>
                      <a:gd name="T60" fmla="*/ 192 w 752"/>
                      <a:gd name="T61" fmla="*/ 652 h 708"/>
                      <a:gd name="T62" fmla="*/ 204 w 752"/>
                      <a:gd name="T63" fmla="*/ 672 h 708"/>
                      <a:gd name="T64" fmla="*/ 228 w 752"/>
                      <a:gd name="T65" fmla="*/ 696 h 708"/>
                      <a:gd name="T66" fmla="*/ 284 w 752"/>
                      <a:gd name="T67" fmla="*/ 708 h 708"/>
                      <a:gd name="T68" fmla="*/ 332 w 752"/>
                      <a:gd name="T69" fmla="*/ 684 h 708"/>
                      <a:gd name="T70" fmla="*/ 352 w 752"/>
                      <a:gd name="T71" fmla="*/ 672 h 708"/>
                      <a:gd name="T72" fmla="*/ 364 w 752"/>
                      <a:gd name="T73" fmla="*/ 652 h 708"/>
                      <a:gd name="T74" fmla="*/ 400 w 752"/>
                      <a:gd name="T75" fmla="*/ 640 h 708"/>
                      <a:gd name="T76" fmla="*/ 352 w 752"/>
                      <a:gd name="T77" fmla="*/ 616 h 708"/>
                      <a:gd name="T78" fmla="*/ 332 w 752"/>
                      <a:gd name="T79" fmla="*/ 640 h 708"/>
                      <a:gd name="T80" fmla="*/ 344 w 752"/>
                      <a:gd name="T81" fmla="*/ 604 h 708"/>
                      <a:gd name="T82" fmla="*/ 364 w 752"/>
                      <a:gd name="T83" fmla="*/ 592 h 708"/>
                      <a:gd name="T84" fmla="*/ 420 w 752"/>
                      <a:gd name="T85" fmla="*/ 640 h 708"/>
                      <a:gd name="T86" fmla="*/ 456 w 752"/>
                      <a:gd name="T87" fmla="*/ 640 h 708"/>
                      <a:gd name="T88" fmla="*/ 500 w 752"/>
                      <a:gd name="T89" fmla="*/ 628 h 708"/>
                      <a:gd name="T90" fmla="*/ 524 w 752"/>
                      <a:gd name="T91" fmla="*/ 592 h 708"/>
                      <a:gd name="T92" fmla="*/ 548 w 752"/>
                      <a:gd name="T93" fmla="*/ 572 h 708"/>
                      <a:gd name="T94" fmla="*/ 536 w 752"/>
                      <a:gd name="T95" fmla="*/ 548 h 708"/>
                      <a:gd name="T96" fmla="*/ 580 w 752"/>
                      <a:gd name="T97" fmla="*/ 572 h 708"/>
                      <a:gd name="T98" fmla="*/ 616 w 752"/>
                      <a:gd name="T99" fmla="*/ 536 h 7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752" h="708">
                        <a:moveTo>
                          <a:pt x="592" y="468"/>
                        </a:moveTo>
                        <a:lnTo>
                          <a:pt x="592" y="456"/>
                        </a:lnTo>
                        <a:lnTo>
                          <a:pt x="604" y="424"/>
                        </a:lnTo>
                        <a:lnTo>
                          <a:pt x="616" y="388"/>
                        </a:lnTo>
                        <a:lnTo>
                          <a:pt x="628" y="364"/>
                        </a:lnTo>
                        <a:lnTo>
                          <a:pt x="640" y="344"/>
                        </a:lnTo>
                        <a:lnTo>
                          <a:pt x="660" y="332"/>
                        </a:lnTo>
                        <a:lnTo>
                          <a:pt x="696" y="296"/>
                        </a:lnTo>
                        <a:lnTo>
                          <a:pt x="708" y="272"/>
                        </a:lnTo>
                        <a:lnTo>
                          <a:pt x="732" y="252"/>
                        </a:lnTo>
                        <a:lnTo>
                          <a:pt x="752" y="252"/>
                        </a:lnTo>
                        <a:lnTo>
                          <a:pt x="752" y="240"/>
                        </a:lnTo>
                        <a:lnTo>
                          <a:pt x="740" y="216"/>
                        </a:lnTo>
                        <a:lnTo>
                          <a:pt x="740" y="204"/>
                        </a:lnTo>
                        <a:lnTo>
                          <a:pt x="752" y="192"/>
                        </a:lnTo>
                        <a:lnTo>
                          <a:pt x="696" y="192"/>
                        </a:lnTo>
                        <a:lnTo>
                          <a:pt x="652" y="204"/>
                        </a:lnTo>
                        <a:lnTo>
                          <a:pt x="616" y="204"/>
                        </a:lnTo>
                        <a:lnTo>
                          <a:pt x="604" y="192"/>
                        </a:lnTo>
                        <a:lnTo>
                          <a:pt x="604" y="172"/>
                        </a:lnTo>
                        <a:lnTo>
                          <a:pt x="604" y="148"/>
                        </a:lnTo>
                        <a:lnTo>
                          <a:pt x="592" y="112"/>
                        </a:lnTo>
                        <a:lnTo>
                          <a:pt x="572" y="92"/>
                        </a:lnTo>
                        <a:lnTo>
                          <a:pt x="536" y="80"/>
                        </a:lnTo>
                        <a:lnTo>
                          <a:pt x="524" y="68"/>
                        </a:lnTo>
                        <a:lnTo>
                          <a:pt x="524" y="56"/>
                        </a:lnTo>
                        <a:lnTo>
                          <a:pt x="536" y="44"/>
                        </a:lnTo>
                        <a:lnTo>
                          <a:pt x="524" y="44"/>
                        </a:lnTo>
                        <a:lnTo>
                          <a:pt x="500" y="56"/>
                        </a:lnTo>
                        <a:lnTo>
                          <a:pt x="468" y="68"/>
                        </a:lnTo>
                        <a:lnTo>
                          <a:pt x="432" y="80"/>
                        </a:lnTo>
                        <a:lnTo>
                          <a:pt x="420" y="104"/>
                        </a:lnTo>
                        <a:lnTo>
                          <a:pt x="400" y="80"/>
                        </a:lnTo>
                        <a:lnTo>
                          <a:pt x="376" y="44"/>
                        </a:lnTo>
                        <a:lnTo>
                          <a:pt x="364" y="24"/>
                        </a:lnTo>
                        <a:lnTo>
                          <a:pt x="344" y="12"/>
                        </a:lnTo>
                        <a:lnTo>
                          <a:pt x="284" y="0"/>
                        </a:lnTo>
                        <a:lnTo>
                          <a:pt x="272" y="0"/>
                        </a:lnTo>
                        <a:lnTo>
                          <a:pt x="252" y="32"/>
                        </a:lnTo>
                        <a:lnTo>
                          <a:pt x="228" y="56"/>
                        </a:lnTo>
                        <a:lnTo>
                          <a:pt x="204" y="56"/>
                        </a:lnTo>
                        <a:lnTo>
                          <a:pt x="192" y="56"/>
                        </a:lnTo>
                        <a:lnTo>
                          <a:pt x="192" y="68"/>
                        </a:lnTo>
                        <a:lnTo>
                          <a:pt x="192" y="80"/>
                        </a:lnTo>
                        <a:lnTo>
                          <a:pt x="192" y="92"/>
                        </a:lnTo>
                        <a:lnTo>
                          <a:pt x="172" y="92"/>
                        </a:lnTo>
                        <a:lnTo>
                          <a:pt x="124" y="80"/>
                        </a:lnTo>
                        <a:lnTo>
                          <a:pt x="112" y="92"/>
                        </a:lnTo>
                        <a:lnTo>
                          <a:pt x="112" y="104"/>
                        </a:lnTo>
                        <a:lnTo>
                          <a:pt x="112" y="112"/>
                        </a:lnTo>
                        <a:lnTo>
                          <a:pt x="80" y="124"/>
                        </a:lnTo>
                        <a:lnTo>
                          <a:pt x="44" y="124"/>
                        </a:lnTo>
                        <a:lnTo>
                          <a:pt x="32" y="124"/>
                        </a:lnTo>
                        <a:lnTo>
                          <a:pt x="24" y="124"/>
                        </a:lnTo>
                        <a:lnTo>
                          <a:pt x="24" y="136"/>
                        </a:lnTo>
                        <a:lnTo>
                          <a:pt x="12" y="136"/>
                        </a:lnTo>
                        <a:lnTo>
                          <a:pt x="24" y="160"/>
                        </a:lnTo>
                        <a:lnTo>
                          <a:pt x="24" y="172"/>
                        </a:lnTo>
                        <a:lnTo>
                          <a:pt x="32" y="192"/>
                        </a:lnTo>
                        <a:lnTo>
                          <a:pt x="24" y="216"/>
                        </a:lnTo>
                        <a:lnTo>
                          <a:pt x="24" y="240"/>
                        </a:lnTo>
                        <a:lnTo>
                          <a:pt x="24" y="252"/>
                        </a:lnTo>
                        <a:lnTo>
                          <a:pt x="12" y="272"/>
                        </a:lnTo>
                        <a:lnTo>
                          <a:pt x="0" y="308"/>
                        </a:lnTo>
                        <a:lnTo>
                          <a:pt x="24" y="332"/>
                        </a:lnTo>
                        <a:lnTo>
                          <a:pt x="32" y="352"/>
                        </a:lnTo>
                        <a:lnTo>
                          <a:pt x="32" y="364"/>
                        </a:lnTo>
                        <a:lnTo>
                          <a:pt x="24" y="388"/>
                        </a:lnTo>
                        <a:lnTo>
                          <a:pt x="24" y="424"/>
                        </a:lnTo>
                        <a:lnTo>
                          <a:pt x="12" y="456"/>
                        </a:lnTo>
                        <a:lnTo>
                          <a:pt x="12" y="480"/>
                        </a:lnTo>
                        <a:lnTo>
                          <a:pt x="12" y="492"/>
                        </a:lnTo>
                        <a:lnTo>
                          <a:pt x="0" y="512"/>
                        </a:lnTo>
                        <a:lnTo>
                          <a:pt x="12" y="548"/>
                        </a:lnTo>
                        <a:lnTo>
                          <a:pt x="24" y="592"/>
                        </a:lnTo>
                        <a:lnTo>
                          <a:pt x="12" y="604"/>
                        </a:lnTo>
                        <a:lnTo>
                          <a:pt x="12" y="628"/>
                        </a:lnTo>
                        <a:lnTo>
                          <a:pt x="12" y="640"/>
                        </a:lnTo>
                        <a:lnTo>
                          <a:pt x="24" y="652"/>
                        </a:lnTo>
                        <a:lnTo>
                          <a:pt x="44" y="652"/>
                        </a:lnTo>
                        <a:lnTo>
                          <a:pt x="80" y="652"/>
                        </a:lnTo>
                        <a:lnTo>
                          <a:pt x="104" y="640"/>
                        </a:lnTo>
                        <a:lnTo>
                          <a:pt x="112" y="640"/>
                        </a:lnTo>
                        <a:lnTo>
                          <a:pt x="136" y="628"/>
                        </a:lnTo>
                        <a:lnTo>
                          <a:pt x="148" y="628"/>
                        </a:lnTo>
                        <a:lnTo>
                          <a:pt x="160" y="628"/>
                        </a:lnTo>
                        <a:lnTo>
                          <a:pt x="172" y="628"/>
                        </a:lnTo>
                        <a:lnTo>
                          <a:pt x="184" y="616"/>
                        </a:lnTo>
                        <a:lnTo>
                          <a:pt x="172" y="640"/>
                        </a:lnTo>
                        <a:lnTo>
                          <a:pt x="172" y="652"/>
                        </a:lnTo>
                        <a:lnTo>
                          <a:pt x="184" y="664"/>
                        </a:lnTo>
                        <a:lnTo>
                          <a:pt x="192" y="664"/>
                        </a:lnTo>
                        <a:lnTo>
                          <a:pt x="192" y="652"/>
                        </a:lnTo>
                        <a:lnTo>
                          <a:pt x="204" y="652"/>
                        </a:lnTo>
                        <a:lnTo>
                          <a:pt x="204" y="664"/>
                        </a:lnTo>
                        <a:lnTo>
                          <a:pt x="204" y="672"/>
                        </a:lnTo>
                        <a:lnTo>
                          <a:pt x="216" y="696"/>
                        </a:lnTo>
                        <a:lnTo>
                          <a:pt x="228" y="708"/>
                        </a:lnTo>
                        <a:lnTo>
                          <a:pt x="228" y="696"/>
                        </a:lnTo>
                        <a:lnTo>
                          <a:pt x="252" y="696"/>
                        </a:lnTo>
                        <a:lnTo>
                          <a:pt x="264" y="696"/>
                        </a:lnTo>
                        <a:lnTo>
                          <a:pt x="284" y="708"/>
                        </a:lnTo>
                        <a:lnTo>
                          <a:pt x="308" y="708"/>
                        </a:lnTo>
                        <a:lnTo>
                          <a:pt x="320" y="708"/>
                        </a:lnTo>
                        <a:lnTo>
                          <a:pt x="332" y="684"/>
                        </a:lnTo>
                        <a:lnTo>
                          <a:pt x="344" y="672"/>
                        </a:lnTo>
                        <a:lnTo>
                          <a:pt x="344" y="664"/>
                        </a:lnTo>
                        <a:lnTo>
                          <a:pt x="352" y="672"/>
                        </a:lnTo>
                        <a:lnTo>
                          <a:pt x="364" y="684"/>
                        </a:lnTo>
                        <a:lnTo>
                          <a:pt x="364" y="664"/>
                        </a:lnTo>
                        <a:lnTo>
                          <a:pt x="364" y="652"/>
                        </a:lnTo>
                        <a:lnTo>
                          <a:pt x="388" y="652"/>
                        </a:lnTo>
                        <a:lnTo>
                          <a:pt x="400" y="652"/>
                        </a:lnTo>
                        <a:lnTo>
                          <a:pt x="400" y="640"/>
                        </a:lnTo>
                        <a:lnTo>
                          <a:pt x="400" y="628"/>
                        </a:lnTo>
                        <a:lnTo>
                          <a:pt x="376" y="616"/>
                        </a:lnTo>
                        <a:lnTo>
                          <a:pt x="352" y="616"/>
                        </a:lnTo>
                        <a:lnTo>
                          <a:pt x="344" y="628"/>
                        </a:lnTo>
                        <a:lnTo>
                          <a:pt x="344" y="640"/>
                        </a:lnTo>
                        <a:lnTo>
                          <a:pt x="332" y="640"/>
                        </a:lnTo>
                        <a:lnTo>
                          <a:pt x="320" y="616"/>
                        </a:lnTo>
                        <a:lnTo>
                          <a:pt x="332" y="604"/>
                        </a:lnTo>
                        <a:lnTo>
                          <a:pt x="344" y="604"/>
                        </a:lnTo>
                        <a:lnTo>
                          <a:pt x="352" y="616"/>
                        </a:lnTo>
                        <a:lnTo>
                          <a:pt x="364" y="604"/>
                        </a:lnTo>
                        <a:lnTo>
                          <a:pt x="364" y="592"/>
                        </a:lnTo>
                        <a:lnTo>
                          <a:pt x="400" y="616"/>
                        </a:lnTo>
                        <a:lnTo>
                          <a:pt x="412" y="640"/>
                        </a:lnTo>
                        <a:lnTo>
                          <a:pt x="420" y="640"/>
                        </a:lnTo>
                        <a:lnTo>
                          <a:pt x="432" y="640"/>
                        </a:lnTo>
                        <a:lnTo>
                          <a:pt x="444" y="640"/>
                        </a:lnTo>
                        <a:lnTo>
                          <a:pt x="456" y="640"/>
                        </a:lnTo>
                        <a:lnTo>
                          <a:pt x="480" y="640"/>
                        </a:lnTo>
                        <a:lnTo>
                          <a:pt x="492" y="628"/>
                        </a:lnTo>
                        <a:lnTo>
                          <a:pt x="500" y="628"/>
                        </a:lnTo>
                        <a:lnTo>
                          <a:pt x="492" y="616"/>
                        </a:lnTo>
                        <a:lnTo>
                          <a:pt x="500" y="604"/>
                        </a:lnTo>
                        <a:lnTo>
                          <a:pt x="524" y="592"/>
                        </a:lnTo>
                        <a:lnTo>
                          <a:pt x="536" y="592"/>
                        </a:lnTo>
                        <a:lnTo>
                          <a:pt x="536" y="584"/>
                        </a:lnTo>
                        <a:lnTo>
                          <a:pt x="548" y="572"/>
                        </a:lnTo>
                        <a:lnTo>
                          <a:pt x="536" y="572"/>
                        </a:lnTo>
                        <a:lnTo>
                          <a:pt x="524" y="560"/>
                        </a:lnTo>
                        <a:lnTo>
                          <a:pt x="536" y="548"/>
                        </a:lnTo>
                        <a:lnTo>
                          <a:pt x="548" y="560"/>
                        </a:lnTo>
                        <a:lnTo>
                          <a:pt x="572" y="572"/>
                        </a:lnTo>
                        <a:lnTo>
                          <a:pt x="580" y="572"/>
                        </a:lnTo>
                        <a:lnTo>
                          <a:pt x="592" y="572"/>
                        </a:lnTo>
                        <a:lnTo>
                          <a:pt x="604" y="548"/>
                        </a:lnTo>
                        <a:lnTo>
                          <a:pt x="616" y="536"/>
                        </a:lnTo>
                        <a:lnTo>
                          <a:pt x="604" y="504"/>
                        </a:lnTo>
                        <a:lnTo>
                          <a:pt x="592" y="468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12159851" y="5105400"/>
                  <a:ext cx="1146175" cy="747713"/>
                  <a:chOff x="3015851" y="5105400"/>
                  <a:chExt cx="1146175" cy="747713"/>
                </a:xfrm>
                <a:solidFill>
                  <a:schemeClr val="accent1">
                    <a:lumMod val="60000"/>
                    <a:lumOff val="40000"/>
                  </a:schemeClr>
                </a:solidFill>
              </p:grpSpPr>
              <p:grpSp>
                <p:nvGrpSpPr>
                  <p:cNvPr id="102" name="Group 3032"/>
                  <p:cNvGrpSpPr>
                    <a:grpSpLocks/>
                  </p:cNvGrpSpPr>
                  <p:nvPr/>
                </p:nvGrpSpPr>
                <p:grpSpPr bwMode="auto">
                  <a:xfrm>
                    <a:off x="3734981" y="5105400"/>
                    <a:ext cx="360361" cy="203200"/>
                    <a:chOff x="4973" y="8708"/>
                    <a:chExt cx="568" cy="320"/>
                  </a:xfrm>
                  <a:grpFill/>
                </p:grpSpPr>
                <p:sp>
                  <p:nvSpPr>
                    <p:cNvPr id="106" name="Freeform 3033"/>
                    <p:cNvSpPr>
                      <a:spLocks/>
                    </p:cNvSpPr>
                    <p:nvPr/>
                  </p:nvSpPr>
                  <p:spPr bwMode="auto">
                    <a:xfrm>
                      <a:off x="5393" y="8708"/>
                      <a:ext cx="148" cy="104"/>
                    </a:xfrm>
                    <a:custGeom>
                      <a:avLst/>
                      <a:gdLst>
                        <a:gd name="T0" fmla="*/ 148 w 148"/>
                        <a:gd name="T1" fmla="*/ 12 h 104"/>
                        <a:gd name="T2" fmla="*/ 128 w 148"/>
                        <a:gd name="T3" fmla="*/ 12 h 104"/>
                        <a:gd name="T4" fmla="*/ 92 w 148"/>
                        <a:gd name="T5" fmla="*/ 0 h 104"/>
                        <a:gd name="T6" fmla="*/ 80 w 148"/>
                        <a:gd name="T7" fmla="*/ 0 h 104"/>
                        <a:gd name="T8" fmla="*/ 68 w 148"/>
                        <a:gd name="T9" fmla="*/ 12 h 104"/>
                        <a:gd name="T10" fmla="*/ 48 w 148"/>
                        <a:gd name="T11" fmla="*/ 12 h 104"/>
                        <a:gd name="T12" fmla="*/ 36 w 148"/>
                        <a:gd name="T13" fmla="*/ 12 h 104"/>
                        <a:gd name="T14" fmla="*/ 12 w 148"/>
                        <a:gd name="T15" fmla="*/ 12 h 104"/>
                        <a:gd name="T16" fmla="*/ 12 w 148"/>
                        <a:gd name="T17" fmla="*/ 24 h 104"/>
                        <a:gd name="T18" fmla="*/ 0 w 148"/>
                        <a:gd name="T19" fmla="*/ 36 h 104"/>
                        <a:gd name="T20" fmla="*/ 0 w 148"/>
                        <a:gd name="T21" fmla="*/ 48 h 104"/>
                        <a:gd name="T22" fmla="*/ 12 w 148"/>
                        <a:gd name="T23" fmla="*/ 48 h 104"/>
                        <a:gd name="T24" fmla="*/ 24 w 148"/>
                        <a:gd name="T25" fmla="*/ 48 h 104"/>
                        <a:gd name="T26" fmla="*/ 36 w 148"/>
                        <a:gd name="T27" fmla="*/ 48 h 104"/>
                        <a:gd name="T28" fmla="*/ 48 w 148"/>
                        <a:gd name="T29" fmla="*/ 48 h 104"/>
                        <a:gd name="T30" fmla="*/ 56 w 148"/>
                        <a:gd name="T31" fmla="*/ 56 h 104"/>
                        <a:gd name="T32" fmla="*/ 48 w 148"/>
                        <a:gd name="T33" fmla="*/ 80 h 104"/>
                        <a:gd name="T34" fmla="*/ 48 w 148"/>
                        <a:gd name="T35" fmla="*/ 92 h 104"/>
                        <a:gd name="T36" fmla="*/ 68 w 148"/>
                        <a:gd name="T37" fmla="*/ 80 h 104"/>
                        <a:gd name="T38" fmla="*/ 80 w 148"/>
                        <a:gd name="T39" fmla="*/ 68 h 104"/>
                        <a:gd name="T40" fmla="*/ 92 w 148"/>
                        <a:gd name="T41" fmla="*/ 68 h 104"/>
                        <a:gd name="T42" fmla="*/ 104 w 148"/>
                        <a:gd name="T43" fmla="*/ 68 h 104"/>
                        <a:gd name="T44" fmla="*/ 92 w 148"/>
                        <a:gd name="T45" fmla="*/ 68 h 104"/>
                        <a:gd name="T46" fmla="*/ 92 w 148"/>
                        <a:gd name="T47" fmla="*/ 80 h 104"/>
                        <a:gd name="T48" fmla="*/ 116 w 148"/>
                        <a:gd name="T49" fmla="*/ 104 h 104"/>
                        <a:gd name="T50" fmla="*/ 128 w 148"/>
                        <a:gd name="T51" fmla="*/ 104 h 104"/>
                        <a:gd name="T52" fmla="*/ 128 w 148"/>
                        <a:gd name="T53" fmla="*/ 80 h 104"/>
                        <a:gd name="T54" fmla="*/ 128 w 148"/>
                        <a:gd name="T55" fmla="*/ 68 h 104"/>
                        <a:gd name="T56" fmla="*/ 128 w 148"/>
                        <a:gd name="T57" fmla="*/ 56 h 104"/>
                        <a:gd name="T58" fmla="*/ 148 w 148"/>
                        <a:gd name="T59" fmla="*/ 56 h 104"/>
                        <a:gd name="T60" fmla="*/ 148 w 148"/>
                        <a:gd name="T61" fmla="*/ 36 h 104"/>
                        <a:gd name="T62" fmla="*/ 148 w 148"/>
                        <a:gd name="T63" fmla="*/ 12 h 1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148" h="104">
                          <a:moveTo>
                            <a:pt x="148" y="12"/>
                          </a:moveTo>
                          <a:lnTo>
                            <a:pt x="128" y="12"/>
                          </a:lnTo>
                          <a:lnTo>
                            <a:pt x="92" y="0"/>
                          </a:lnTo>
                          <a:lnTo>
                            <a:pt x="80" y="0"/>
                          </a:lnTo>
                          <a:lnTo>
                            <a:pt x="68" y="12"/>
                          </a:lnTo>
                          <a:lnTo>
                            <a:pt x="48" y="12"/>
                          </a:lnTo>
                          <a:lnTo>
                            <a:pt x="36" y="12"/>
                          </a:lnTo>
                          <a:lnTo>
                            <a:pt x="12" y="12"/>
                          </a:lnTo>
                          <a:lnTo>
                            <a:pt x="12" y="24"/>
                          </a:lnTo>
                          <a:lnTo>
                            <a:pt x="0" y="36"/>
                          </a:lnTo>
                          <a:lnTo>
                            <a:pt x="0" y="48"/>
                          </a:lnTo>
                          <a:lnTo>
                            <a:pt x="12" y="48"/>
                          </a:lnTo>
                          <a:lnTo>
                            <a:pt x="24" y="48"/>
                          </a:lnTo>
                          <a:lnTo>
                            <a:pt x="36" y="48"/>
                          </a:lnTo>
                          <a:lnTo>
                            <a:pt x="48" y="48"/>
                          </a:lnTo>
                          <a:lnTo>
                            <a:pt x="56" y="56"/>
                          </a:lnTo>
                          <a:lnTo>
                            <a:pt x="48" y="80"/>
                          </a:lnTo>
                          <a:lnTo>
                            <a:pt x="48" y="92"/>
                          </a:lnTo>
                          <a:lnTo>
                            <a:pt x="68" y="80"/>
                          </a:lnTo>
                          <a:lnTo>
                            <a:pt x="80" y="68"/>
                          </a:lnTo>
                          <a:lnTo>
                            <a:pt x="92" y="68"/>
                          </a:lnTo>
                          <a:lnTo>
                            <a:pt x="104" y="68"/>
                          </a:lnTo>
                          <a:lnTo>
                            <a:pt x="92" y="68"/>
                          </a:lnTo>
                          <a:lnTo>
                            <a:pt x="92" y="80"/>
                          </a:lnTo>
                          <a:lnTo>
                            <a:pt x="116" y="104"/>
                          </a:lnTo>
                          <a:lnTo>
                            <a:pt x="128" y="104"/>
                          </a:lnTo>
                          <a:lnTo>
                            <a:pt x="128" y="80"/>
                          </a:lnTo>
                          <a:lnTo>
                            <a:pt x="128" y="68"/>
                          </a:lnTo>
                          <a:lnTo>
                            <a:pt x="128" y="56"/>
                          </a:lnTo>
                          <a:lnTo>
                            <a:pt x="148" y="56"/>
                          </a:lnTo>
                          <a:lnTo>
                            <a:pt x="148" y="36"/>
                          </a:lnTo>
                          <a:lnTo>
                            <a:pt x="148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" name="Freeform 3034"/>
                    <p:cNvSpPr>
                      <a:spLocks/>
                    </p:cNvSpPr>
                    <p:nvPr/>
                  </p:nvSpPr>
                  <p:spPr bwMode="auto">
                    <a:xfrm>
                      <a:off x="4973" y="8776"/>
                      <a:ext cx="556" cy="252"/>
                    </a:xfrm>
                    <a:custGeom>
                      <a:avLst/>
                      <a:gdLst>
                        <a:gd name="T0" fmla="*/ 536 w 556"/>
                        <a:gd name="T1" fmla="*/ 196 h 252"/>
                        <a:gd name="T2" fmla="*/ 512 w 556"/>
                        <a:gd name="T3" fmla="*/ 172 h 252"/>
                        <a:gd name="T4" fmla="*/ 468 w 556"/>
                        <a:gd name="T5" fmla="*/ 140 h 252"/>
                        <a:gd name="T6" fmla="*/ 456 w 556"/>
                        <a:gd name="T7" fmla="*/ 116 h 252"/>
                        <a:gd name="T8" fmla="*/ 456 w 556"/>
                        <a:gd name="T9" fmla="*/ 80 h 252"/>
                        <a:gd name="T10" fmla="*/ 432 w 556"/>
                        <a:gd name="T11" fmla="*/ 68 h 252"/>
                        <a:gd name="T12" fmla="*/ 420 w 556"/>
                        <a:gd name="T13" fmla="*/ 80 h 252"/>
                        <a:gd name="T14" fmla="*/ 396 w 556"/>
                        <a:gd name="T15" fmla="*/ 80 h 252"/>
                        <a:gd name="T16" fmla="*/ 408 w 556"/>
                        <a:gd name="T17" fmla="*/ 60 h 252"/>
                        <a:gd name="T18" fmla="*/ 396 w 556"/>
                        <a:gd name="T19" fmla="*/ 36 h 252"/>
                        <a:gd name="T20" fmla="*/ 388 w 556"/>
                        <a:gd name="T21" fmla="*/ 36 h 252"/>
                        <a:gd name="T22" fmla="*/ 376 w 556"/>
                        <a:gd name="T23" fmla="*/ 36 h 252"/>
                        <a:gd name="T24" fmla="*/ 364 w 556"/>
                        <a:gd name="T25" fmla="*/ 48 h 252"/>
                        <a:gd name="T26" fmla="*/ 352 w 556"/>
                        <a:gd name="T27" fmla="*/ 48 h 252"/>
                        <a:gd name="T28" fmla="*/ 320 w 556"/>
                        <a:gd name="T29" fmla="*/ 48 h 252"/>
                        <a:gd name="T30" fmla="*/ 296 w 556"/>
                        <a:gd name="T31" fmla="*/ 36 h 252"/>
                        <a:gd name="T32" fmla="*/ 284 w 556"/>
                        <a:gd name="T33" fmla="*/ 12 h 252"/>
                        <a:gd name="T34" fmla="*/ 260 w 556"/>
                        <a:gd name="T35" fmla="*/ 12 h 252"/>
                        <a:gd name="T36" fmla="*/ 248 w 556"/>
                        <a:gd name="T37" fmla="*/ 0 h 252"/>
                        <a:gd name="T38" fmla="*/ 240 w 556"/>
                        <a:gd name="T39" fmla="*/ 12 h 252"/>
                        <a:gd name="T40" fmla="*/ 228 w 556"/>
                        <a:gd name="T41" fmla="*/ 36 h 252"/>
                        <a:gd name="T42" fmla="*/ 168 w 556"/>
                        <a:gd name="T43" fmla="*/ 48 h 252"/>
                        <a:gd name="T44" fmla="*/ 112 w 556"/>
                        <a:gd name="T45" fmla="*/ 60 h 252"/>
                        <a:gd name="T46" fmla="*/ 88 w 556"/>
                        <a:gd name="T47" fmla="*/ 80 h 252"/>
                        <a:gd name="T48" fmla="*/ 44 w 556"/>
                        <a:gd name="T49" fmla="*/ 60 h 252"/>
                        <a:gd name="T50" fmla="*/ 8 w 556"/>
                        <a:gd name="T51" fmla="*/ 36 h 252"/>
                        <a:gd name="T52" fmla="*/ 56 w 556"/>
                        <a:gd name="T53" fmla="*/ 92 h 252"/>
                        <a:gd name="T54" fmla="*/ 44 w 556"/>
                        <a:gd name="T55" fmla="*/ 140 h 252"/>
                        <a:gd name="T56" fmla="*/ 20 w 556"/>
                        <a:gd name="T57" fmla="*/ 196 h 252"/>
                        <a:gd name="T58" fmla="*/ 0 w 556"/>
                        <a:gd name="T59" fmla="*/ 208 h 252"/>
                        <a:gd name="T60" fmla="*/ 56 w 556"/>
                        <a:gd name="T61" fmla="*/ 240 h 252"/>
                        <a:gd name="T62" fmla="*/ 112 w 556"/>
                        <a:gd name="T63" fmla="*/ 220 h 252"/>
                        <a:gd name="T64" fmla="*/ 148 w 556"/>
                        <a:gd name="T65" fmla="*/ 208 h 252"/>
                        <a:gd name="T66" fmla="*/ 192 w 556"/>
                        <a:gd name="T67" fmla="*/ 220 h 252"/>
                        <a:gd name="T68" fmla="*/ 228 w 556"/>
                        <a:gd name="T69" fmla="*/ 220 h 252"/>
                        <a:gd name="T70" fmla="*/ 240 w 556"/>
                        <a:gd name="T71" fmla="*/ 240 h 252"/>
                        <a:gd name="T72" fmla="*/ 296 w 556"/>
                        <a:gd name="T73" fmla="*/ 228 h 252"/>
                        <a:gd name="T74" fmla="*/ 352 w 556"/>
                        <a:gd name="T75" fmla="*/ 228 h 252"/>
                        <a:gd name="T76" fmla="*/ 376 w 556"/>
                        <a:gd name="T77" fmla="*/ 208 h 252"/>
                        <a:gd name="T78" fmla="*/ 456 w 556"/>
                        <a:gd name="T79" fmla="*/ 228 h 252"/>
                        <a:gd name="T80" fmla="*/ 512 w 556"/>
                        <a:gd name="T81" fmla="*/ 240 h 252"/>
                        <a:gd name="T82" fmla="*/ 536 w 556"/>
                        <a:gd name="T83" fmla="*/ 252 h 252"/>
                        <a:gd name="T84" fmla="*/ 536 w 556"/>
                        <a:gd name="T85" fmla="*/ 208 h 2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56" h="252">
                          <a:moveTo>
                            <a:pt x="524" y="208"/>
                          </a:moveTo>
                          <a:lnTo>
                            <a:pt x="536" y="196"/>
                          </a:lnTo>
                          <a:lnTo>
                            <a:pt x="536" y="184"/>
                          </a:lnTo>
                          <a:lnTo>
                            <a:pt x="512" y="172"/>
                          </a:lnTo>
                          <a:lnTo>
                            <a:pt x="488" y="160"/>
                          </a:lnTo>
                          <a:lnTo>
                            <a:pt x="468" y="140"/>
                          </a:lnTo>
                          <a:lnTo>
                            <a:pt x="444" y="128"/>
                          </a:lnTo>
                          <a:lnTo>
                            <a:pt x="456" y="116"/>
                          </a:lnTo>
                          <a:lnTo>
                            <a:pt x="468" y="104"/>
                          </a:lnTo>
                          <a:lnTo>
                            <a:pt x="456" y="80"/>
                          </a:lnTo>
                          <a:lnTo>
                            <a:pt x="444" y="68"/>
                          </a:lnTo>
                          <a:lnTo>
                            <a:pt x="432" y="68"/>
                          </a:lnTo>
                          <a:lnTo>
                            <a:pt x="420" y="68"/>
                          </a:lnTo>
                          <a:lnTo>
                            <a:pt x="420" y="80"/>
                          </a:lnTo>
                          <a:lnTo>
                            <a:pt x="408" y="92"/>
                          </a:lnTo>
                          <a:lnTo>
                            <a:pt x="396" y="80"/>
                          </a:lnTo>
                          <a:lnTo>
                            <a:pt x="408" y="68"/>
                          </a:lnTo>
                          <a:lnTo>
                            <a:pt x="408" y="60"/>
                          </a:lnTo>
                          <a:lnTo>
                            <a:pt x="408" y="48"/>
                          </a:lnTo>
                          <a:lnTo>
                            <a:pt x="396" y="36"/>
                          </a:lnTo>
                          <a:lnTo>
                            <a:pt x="396" y="24"/>
                          </a:lnTo>
                          <a:lnTo>
                            <a:pt x="388" y="36"/>
                          </a:lnTo>
                          <a:lnTo>
                            <a:pt x="376" y="48"/>
                          </a:lnTo>
                          <a:lnTo>
                            <a:pt x="376" y="36"/>
                          </a:lnTo>
                          <a:lnTo>
                            <a:pt x="364" y="36"/>
                          </a:lnTo>
                          <a:lnTo>
                            <a:pt x="364" y="48"/>
                          </a:lnTo>
                          <a:lnTo>
                            <a:pt x="352" y="60"/>
                          </a:lnTo>
                          <a:lnTo>
                            <a:pt x="352" y="48"/>
                          </a:lnTo>
                          <a:lnTo>
                            <a:pt x="340" y="48"/>
                          </a:lnTo>
                          <a:lnTo>
                            <a:pt x="320" y="48"/>
                          </a:lnTo>
                          <a:lnTo>
                            <a:pt x="308" y="36"/>
                          </a:lnTo>
                          <a:lnTo>
                            <a:pt x="296" y="36"/>
                          </a:lnTo>
                          <a:lnTo>
                            <a:pt x="284" y="24"/>
                          </a:lnTo>
                          <a:lnTo>
                            <a:pt x="284" y="12"/>
                          </a:lnTo>
                          <a:lnTo>
                            <a:pt x="272" y="0"/>
                          </a:lnTo>
                          <a:lnTo>
                            <a:pt x="260" y="12"/>
                          </a:lnTo>
                          <a:lnTo>
                            <a:pt x="260" y="0"/>
                          </a:lnTo>
                          <a:lnTo>
                            <a:pt x="248" y="0"/>
                          </a:lnTo>
                          <a:lnTo>
                            <a:pt x="240" y="0"/>
                          </a:lnTo>
                          <a:lnTo>
                            <a:pt x="240" y="12"/>
                          </a:lnTo>
                          <a:lnTo>
                            <a:pt x="240" y="24"/>
                          </a:lnTo>
                          <a:lnTo>
                            <a:pt x="228" y="36"/>
                          </a:lnTo>
                          <a:lnTo>
                            <a:pt x="180" y="36"/>
                          </a:lnTo>
                          <a:lnTo>
                            <a:pt x="168" y="48"/>
                          </a:lnTo>
                          <a:lnTo>
                            <a:pt x="148" y="48"/>
                          </a:lnTo>
                          <a:lnTo>
                            <a:pt x="112" y="60"/>
                          </a:lnTo>
                          <a:lnTo>
                            <a:pt x="100" y="68"/>
                          </a:lnTo>
                          <a:lnTo>
                            <a:pt x="88" y="80"/>
                          </a:lnTo>
                          <a:lnTo>
                            <a:pt x="56" y="68"/>
                          </a:lnTo>
                          <a:lnTo>
                            <a:pt x="44" y="60"/>
                          </a:lnTo>
                          <a:lnTo>
                            <a:pt x="20" y="48"/>
                          </a:lnTo>
                          <a:lnTo>
                            <a:pt x="8" y="36"/>
                          </a:lnTo>
                          <a:lnTo>
                            <a:pt x="32" y="80"/>
                          </a:lnTo>
                          <a:lnTo>
                            <a:pt x="56" y="92"/>
                          </a:lnTo>
                          <a:lnTo>
                            <a:pt x="56" y="116"/>
                          </a:lnTo>
                          <a:lnTo>
                            <a:pt x="44" y="140"/>
                          </a:lnTo>
                          <a:lnTo>
                            <a:pt x="32" y="160"/>
                          </a:lnTo>
                          <a:lnTo>
                            <a:pt x="20" y="196"/>
                          </a:lnTo>
                          <a:lnTo>
                            <a:pt x="8" y="208"/>
                          </a:lnTo>
                          <a:lnTo>
                            <a:pt x="0" y="208"/>
                          </a:lnTo>
                          <a:lnTo>
                            <a:pt x="44" y="252"/>
                          </a:lnTo>
                          <a:lnTo>
                            <a:pt x="56" y="240"/>
                          </a:lnTo>
                          <a:lnTo>
                            <a:pt x="88" y="228"/>
                          </a:lnTo>
                          <a:lnTo>
                            <a:pt x="112" y="220"/>
                          </a:lnTo>
                          <a:lnTo>
                            <a:pt x="136" y="208"/>
                          </a:lnTo>
                          <a:lnTo>
                            <a:pt x="148" y="208"/>
                          </a:lnTo>
                          <a:lnTo>
                            <a:pt x="168" y="208"/>
                          </a:lnTo>
                          <a:lnTo>
                            <a:pt x="192" y="220"/>
                          </a:lnTo>
                          <a:lnTo>
                            <a:pt x="204" y="220"/>
                          </a:lnTo>
                          <a:lnTo>
                            <a:pt x="228" y="220"/>
                          </a:lnTo>
                          <a:lnTo>
                            <a:pt x="228" y="240"/>
                          </a:lnTo>
                          <a:lnTo>
                            <a:pt x="240" y="240"/>
                          </a:lnTo>
                          <a:lnTo>
                            <a:pt x="272" y="228"/>
                          </a:lnTo>
                          <a:lnTo>
                            <a:pt x="296" y="228"/>
                          </a:lnTo>
                          <a:lnTo>
                            <a:pt x="328" y="228"/>
                          </a:lnTo>
                          <a:lnTo>
                            <a:pt x="352" y="228"/>
                          </a:lnTo>
                          <a:lnTo>
                            <a:pt x="364" y="208"/>
                          </a:lnTo>
                          <a:lnTo>
                            <a:pt x="376" y="208"/>
                          </a:lnTo>
                          <a:lnTo>
                            <a:pt x="396" y="208"/>
                          </a:lnTo>
                          <a:lnTo>
                            <a:pt x="456" y="228"/>
                          </a:lnTo>
                          <a:lnTo>
                            <a:pt x="488" y="228"/>
                          </a:lnTo>
                          <a:lnTo>
                            <a:pt x="512" y="240"/>
                          </a:lnTo>
                          <a:lnTo>
                            <a:pt x="524" y="252"/>
                          </a:lnTo>
                          <a:lnTo>
                            <a:pt x="536" y="252"/>
                          </a:lnTo>
                          <a:lnTo>
                            <a:pt x="556" y="220"/>
                          </a:lnTo>
                          <a:lnTo>
                            <a:pt x="536" y="208"/>
                          </a:lnTo>
                          <a:lnTo>
                            <a:pt x="524" y="20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3" name="Freeform 3035"/>
                  <p:cNvSpPr>
                    <a:spLocks/>
                  </p:cNvSpPr>
                  <p:nvPr/>
                </p:nvSpPr>
                <p:spPr bwMode="auto">
                  <a:xfrm>
                    <a:off x="3015851" y="5172075"/>
                    <a:ext cx="747713" cy="550863"/>
                  </a:xfrm>
                  <a:custGeom>
                    <a:avLst/>
                    <a:gdLst>
                      <a:gd name="T0" fmla="*/ 1028 w 1176"/>
                      <a:gd name="T1" fmla="*/ 192 h 868"/>
                      <a:gd name="T2" fmla="*/ 960 w 1176"/>
                      <a:gd name="T3" fmla="*/ 172 h 868"/>
                      <a:gd name="T4" fmla="*/ 880 w 1176"/>
                      <a:gd name="T5" fmla="*/ 184 h 868"/>
                      <a:gd name="T6" fmla="*/ 788 w 1176"/>
                      <a:gd name="T7" fmla="*/ 160 h 868"/>
                      <a:gd name="T8" fmla="*/ 744 w 1176"/>
                      <a:gd name="T9" fmla="*/ 12 h 868"/>
                      <a:gd name="T10" fmla="*/ 708 w 1176"/>
                      <a:gd name="T11" fmla="*/ 12 h 868"/>
                      <a:gd name="T12" fmla="*/ 708 w 1176"/>
                      <a:gd name="T13" fmla="*/ 44 h 868"/>
                      <a:gd name="T14" fmla="*/ 628 w 1176"/>
                      <a:gd name="T15" fmla="*/ 68 h 868"/>
                      <a:gd name="T16" fmla="*/ 572 w 1176"/>
                      <a:gd name="T17" fmla="*/ 136 h 868"/>
                      <a:gd name="T18" fmla="*/ 536 w 1176"/>
                      <a:gd name="T19" fmla="*/ 184 h 868"/>
                      <a:gd name="T20" fmla="*/ 480 w 1176"/>
                      <a:gd name="T21" fmla="*/ 284 h 868"/>
                      <a:gd name="T22" fmla="*/ 332 w 1176"/>
                      <a:gd name="T23" fmla="*/ 332 h 868"/>
                      <a:gd name="T24" fmla="*/ 228 w 1176"/>
                      <a:gd name="T25" fmla="*/ 388 h 868"/>
                      <a:gd name="T26" fmla="*/ 160 w 1176"/>
                      <a:gd name="T27" fmla="*/ 412 h 868"/>
                      <a:gd name="T28" fmla="*/ 128 w 1176"/>
                      <a:gd name="T29" fmla="*/ 412 h 868"/>
                      <a:gd name="T30" fmla="*/ 104 w 1176"/>
                      <a:gd name="T31" fmla="*/ 412 h 868"/>
                      <a:gd name="T32" fmla="*/ 56 w 1176"/>
                      <a:gd name="T33" fmla="*/ 424 h 868"/>
                      <a:gd name="T34" fmla="*/ 12 w 1176"/>
                      <a:gd name="T35" fmla="*/ 444 h 868"/>
                      <a:gd name="T36" fmla="*/ 56 w 1176"/>
                      <a:gd name="T37" fmla="*/ 444 h 868"/>
                      <a:gd name="T38" fmla="*/ 116 w 1176"/>
                      <a:gd name="T39" fmla="*/ 432 h 868"/>
                      <a:gd name="T40" fmla="*/ 196 w 1176"/>
                      <a:gd name="T41" fmla="*/ 424 h 868"/>
                      <a:gd name="T42" fmla="*/ 240 w 1176"/>
                      <a:gd name="T43" fmla="*/ 412 h 868"/>
                      <a:gd name="T44" fmla="*/ 264 w 1176"/>
                      <a:gd name="T45" fmla="*/ 424 h 868"/>
                      <a:gd name="T46" fmla="*/ 252 w 1176"/>
                      <a:gd name="T47" fmla="*/ 456 h 868"/>
                      <a:gd name="T48" fmla="*/ 252 w 1176"/>
                      <a:gd name="T49" fmla="*/ 504 h 868"/>
                      <a:gd name="T50" fmla="*/ 240 w 1176"/>
                      <a:gd name="T51" fmla="*/ 536 h 868"/>
                      <a:gd name="T52" fmla="*/ 288 w 1176"/>
                      <a:gd name="T53" fmla="*/ 536 h 868"/>
                      <a:gd name="T54" fmla="*/ 276 w 1176"/>
                      <a:gd name="T55" fmla="*/ 580 h 868"/>
                      <a:gd name="T56" fmla="*/ 296 w 1176"/>
                      <a:gd name="T57" fmla="*/ 604 h 868"/>
                      <a:gd name="T58" fmla="*/ 276 w 1176"/>
                      <a:gd name="T59" fmla="*/ 640 h 868"/>
                      <a:gd name="T60" fmla="*/ 228 w 1176"/>
                      <a:gd name="T61" fmla="*/ 616 h 868"/>
                      <a:gd name="T62" fmla="*/ 240 w 1176"/>
                      <a:gd name="T63" fmla="*/ 660 h 868"/>
                      <a:gd name="T64" fmla="*/ 252 w 1176"/>
                      <a:gd name="T65" fmla="*/ 696 h 868"/>
                      <a:gd name="T66" fmla="*/ 240 w 1176"/>
                      <a:gd name="T67" fmla="*/ 732 h 868"/>
                      <a:gd name="T68" fmla="*/ 184 w 1176"/>
                      <a:gd name="T69" fmla="*/ 740 h 868"/>
                      <a:gd name="T70" fmla="*/ 228 w 1176"/>
                      <a:gd name="T71" fmla="*/ 752 h 868"/>
                      <a:gd name="T72" fmla="*/ 252 w 1176"/>
                      <a:gd name="T73" fmla="*/ 812 h 868"/>
                      <a:gd name="T74" fmla="*/ 208 w 1176"/>
                      <a:gd name="T75" fmla="*/ 820 h 868"/>
                      <a:gd name="T76" fmla="*/ 240 w 1176"/>
                      <a:gd name="T77" fmla="*/ 856 h 868"/>
                      <a:gd name="T78" fmla="*/ 264 w 1176"/>
                      <a:gd name="T79" fmla="*/ 844 h 868"/>
                      <a:gd name="T80" fmla="*/ 320 w 1176"/>
                      <a:gd name="T81" fmla="*/ 856 h 868"/>
                      <a:gd name="T82" fmla="*/ 356 w 1176"/>
                      <a:gd name="T83" fmla="*/ 812 h 868"/>
                      <a:gd name="T84" fmla="*/ 364 w 1176"/>
                      <a:gd name="T85" fmla="*/ 740 h 868"/>
                      <a:gd name="T86" fmla="*/ 356 w 1176"/>
                      <a:gd name="T87" fmla="*/ 672 h 868"/>
                      <a:gd name="T88" fmla="*/ 400 w 1176"/>
                      <a:gd name="T89" fmla="*/ 696 h 868"/>
                      <a:gd name="T90" fmla="*/ 468 w 1176"/>
                      <a:gd name="T91" fmla="*/ 652 h 868"/>
                      <a:gd name="T92" fmla="*/ 516 w 1176"/>
                      <a:gd name="T93" fmla="*/ 628 h 868"/>
                      <a:gd name="T94" fmla="*/ 536 w 1176"/>
                      <a:gd name="T95" fmla="*/ 548 h 868"/>
                      <a:gd name="T96" fmla="*/ 584 w 1176"/>
                      <a:gd name="T97" fmla="*/ 504 h 868"/>
                      <a:gd name="T98" fmla="*/ 696 w 1176"/>
                      <a:gd name="T99" fmla="*/ 480 h 868"/>
                      <a:gd name="T100" fmla="*/ 732 w 1176"/>
                      <a:gd name="T101" fmla="*/ 400 h 868"/>
                      <a:gd name="T102" fmla="*/ 776 w 1176"/>
                      <a:gd name="T103" fmla="*/ 364 h 868"/>
                      <a:gd name="T104" fmla="*/ 824 w 1176"/>
                      <a:gd name="T105" fmla="*/ 308 h 868"/>
                      <a:gd name="T106" fmla="*/ 904 w 1176"/>
                      <a:gd name="T107" fmla="*/ 284 h 868"/>
                      <a:gd name="T108" fmla="*/ 1016 w 1176"/>
                      <a:gd name="T109" fmla="*/ 308 h 868"/>
                      <a:gd name="T110" fmla="*/ 1108 w 1176"/>
                      <a:gd name="T111" fmla="*/ 308 h 868"/>
                      <a:gd name="T112" fmla="*/ 1176 w 1176"/>
                      <a:gd name="T113" fmla="*/ 216 h 8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176" h="868">
                        <a:moveTo>
                          <a:pt x="1096" y="192"/>
                        </a:moveTo>
                        <a:lnTo>
                          <a:pt x="1072" y="204"/>
                        </a:lnTo>
                        <a:lnTo>
                          <a:pt x="1052" y="204"/>
                        </a:lnTo>
                        <a:lnTo>
                          <a:pt x="1028" y="192"/>
                        </a:lnTo>
                        <a:lnTo>
                          <a:pt x="992" y="184"/>
                        </a:lnTo>
                        <a:lnTo>
                          <a:pt x="972" y="184"/>
                        </a:lnTo>
                        <a:lnTo>
                          <a:pt x="960" y="184"/>
                        </a:lnTo>
                        <a:lnTo>
                          <a:pt x="960" y="172"/>
                        </a:lnTo>
                        <a:lnTo>
                          <a:pt x="936" y="172"/>
                        </a:lnTo>
                        <a:lnTo>
                          <a:pt x="904" y="172"/>
                        </a:lnTo>
                        <a:lnTo>
                          <a:pt x="892" y="184"/>
                        </a:lnTo>
                        <a:lnTo>
                          <a:pt x="880" y="184"/>
                        </a:lnTo>
                        <a:lnTo>
                          <a:pt x="844" y="192"/>
                        </a:lnTo>
                        <a:lnTo>
                          <a:pt x="824" y="192"/>
                        </a:lnTo>
                        <a:lnTo>
                          <a:pt x="812" y="184"/>
                        </a:lnTo>
                        <a:lnTo>
                          <a:pt x="788" y="160"/>
                        </a:lnTo>
                        <a:lnTo>
                          <a:pt x="788" y="136"/>
                        </a:lnTo>
                        <a:lnTo>
                          <a:pt x="776" y="92"/>
                        </a:lnTo>
                        <a:lnTo>
                          <a:pt x="764" y="56"/>
                        </a:lnTo>
                        <a:lnTo>
                          <a:pt x="744" y="12"/>
                        </a:lnTo>
                        <a:lnTo>
                          <a:pt x="744" y="0"/>
                        </a:lnTo>
                        <a:lnTo>
                          <a:pt x="732" y="12"/>
                        </a:lnTo>
                        <a:lnTo>
                          <a:pt x="720" y="12"/>
                        </a:lnTo>
                        <a:lnTo>
                          <a:pt x="708" y="12"/>
                        </a:lnTo>
                        <a:lnTo>
                          <a:pt x="720" y="24"/>
                        </a:lnTo>
                        <a:lnTo>
                          <a:pt x="732" y="24"/>
                        </a:lnTo>
                        <a:lnTo>
                          <a:pt x="720" y="44"/>
                        </a:lnTo>
                        <a:lnTo>
                          <a:pt x="708" y="44"/>
                        </a:lnTo>
                        <a:lnTo>
                          <a:pt x="684" y="44"/>
                        </a:lnTo>
                        <a:lnTo>
                          <a:pt x="676" y="56"/>
                        </a:lnTo>
                        <a:lnTo>
                          <a:pt x="652" y="56"/>
                        </a:lnTo>
                        <a:lnTo>
                          <a:pt x="628" y="68"/>
                        </a:lnTo>
                        <a:lnTo>
                          <a:pt x="616" y="80"/>
                        </a:lnTo>
                        <a:lnTo>
                          <a:pt x="604" y="92"/>
                        </a:lnTo>
                        <a:lnTo>
                          <a:pt x="596" y="112"/>
                        </a:lnTo>
                        <a:lnTo>
                          <a:pt x="572" y="136"/>
                        </a:lnTo>
                        <a:lnTo>
                          <a:pt x="560" y="136"/>
                        </a:lnTo>
                        <a:lnTo>
                          <a:pt x="536" y="148"/>
                        </a:lnTo>
                        <a:lnTo>
                          <a:pt x="536" y="160"/>
                        </a:lnTo>
                        <a:lnTo>
                          <a:pt x="536" y="184"/>
                        </a:lnTo>
                        <a:lnTo>
                          <a:pt x="516" y="204"/>
                        </a:lnTo>
                        <a:lnTo>
                          <a:pt x="516" y="228"/>
                        </a:lnTo>
                        <a:lnTo>
                          <a:pt x="504" y="252"/>
                        </a:lnTo>
                        <a:lnTo>
                          <a:pt x="480" y="284"/>
                        </a:lnTo>
                        <a:lnTo>
                          <a:pt x="444" y="296"/>
                        </a:lnTo>
                        <a:lnTo>
                          <a:pt x="388" y="308"/>
                        </a:lnTo>
                        <a:lnTo>
                          <a:pt x="364" y="320"/>
                        </a:lnTo>
                        <a:lnTo>
                          <a:pt x="332" y="332"/>
                        </a:lnTo>
                        <a:lnTo>
                          <a:pt x="308" y="352"/>
                        </a:lnTo>
                        <a:lnTo>
                          <a:pt x="296" y="364"/>
                        </a:lnTo>
                        <a:lnTo>
                          <a:pt x="276" y="364"/>
                        </a:lnTo>
                        <a:lnTo>
                          <a:pt x="228" y="388"/>
                        </a:lnTo>
                        <a:lnTo>
                          <a:pt x="196" y="400"/>
                        </a:lnTo>
                        <a:lnTo>
                          <a:pt x="184" y="400"/>
                        </a:lnTo>
                        <a:lnTo>
                          <a:pt x="160" y="400"/>
                        </a:lnTo>
                        <a:lnTo>
                          <a:pt x="160" y="412"/>
                        </a:lnTo>
                        <a:lnTo>
                          <a:pt x="148" y="400"/>
                        </a:lnTo>
                        <a:lnTo>
                          <a:pt x="136" y="400"/>
                        </a:lnTo>
                        <a:lnTo>
                          <a:pt x="128" y="400"/>
                        </a:lnTo>
                        <a:lnTo>
                          <a:pt x="128" y="412"/>
                        </a:lnTo>
                        <a:lnTo>
                          <a:pt x="116" y="412"/>
                        </a:lnTo>
                        <a:lnTo>
                          <a:pt x="116" y="400"/>
                        </a:lnTo>
                        <a:lnTo>
                          <a:pt x="104" y="400"/>
                        </a:lnTo>
                        <a:lnTo>
                          <a:pt x="104" y="412"/>
                        </a:lnTo>
                        <a:lnTo>
                          <a:pt x="104" y="424"/>
                        </a:lnTo>
                        <a:lnTo>
                          <a:pt x="92" y="424"/>
                        </a:lnTo>
                        <a:lnTo>
                          <a:pt x="80" y="412"/>
                        </a:lnTo>
                        <a:lnTo>
                          <a:pt x="56" y="424"/>
                        </a:lnTo>
                        <a:lnTo>
                          <a:pt x="36" y="424"/>
                        </a:lnTo>
                        <a:lnTo>
                          <a:pt x="12" y="432"/>
                        </a:lnTo>
                        <a:lnTo>
                          <a:pt x="0" y="444"/>
                        </a:lnTo>
                        <a:lnTo>
                          <a:pt x="12" y="444"/>
                        </a:lnTo>
                        <a:lnTo>
                          <a:pt x="24" y="444"/>
                        </a:lnTo>
                        <a:lnTo>
                          <a:pt x="48" y="432"/>
                        </a:lnTo>
                        <a:lnTo>
                          <a:pt x="68" y="432"/>
                        </a:lnTo>
                        <a:lnTo>
                          <a:pt x="56" y="444"/>
                        </a:lnTo>
                        <a:lnTo>
                          <a:pt x="68" y="444"/>
                        </a:lnTo>
                        <a:lnTo>
                          <a:pt x="80" y="456"/>
                        </a:lnTo>
                        <a:lnTo>
                          <a:pt x="92" y="444"/>
                        </a:lnTo>
                        <a:lnTo>
                          <a:pt x="116" y="432"/>
                        </a:lnTo>
                        <a:lnTo>
                          <a:pt x="136" y="424"/>
                        </a:lnTo>
                        <a:lnTo>
                          <a:pt x="148" y="424"/>
                        </a:lnTo>
                        <a:lnTo>
                          <a:pt x="172" y="424"/>
                        </a:lnTo>
                        <a:lnTo>
                          <a:pt x="196" y="424"/>
                        </a:lnTo>
                        <a:lnTo>
                          <a:pt x="208" y="412"/>
                        </a:lnTo>
                        <a:lnTo>
                          <a:pt x="216" y="424"/>
                        </a:lnTo>
                        <a:lnTo>
                          <a:pt x="228" y="412"/>
                        </a:lnTo>
                        <a:lnTo>
                          <a:pt x="240" y="412"/>
                        </a:lnTo>
                        <a:lnTo>
                          <a:pt x="252" y="412"/>
                        </a:lnTo>
                        <a:lnTo>
                          <a:pt x="252" y="400"/>
                        </a:lnTo>
                        <a:lnTo>
                          <a:pt x="252" y="424"/>
                        </a:lnTo>
                        <a:lnTo>
                          <a:pt x="264" y="424"/>
                        </a:lnTo>
                        <a:lnTo>
                          <a:pt x="276" y="424"/>
                        </a:lnTo>
                        <a:lnTo>
                          <a:pt x="276" y="432"/>
                        </a:lnTo>
                        <a:lnTo>
                          <a:pt x="264" y="444"/>
                        </a:lnTo>
                        <a:lnTo>
                          <a:pt x="252" y="456"/>
                        </a:lnTo>
                        <a:lnTo>
                          <a:pt x="252" y="468"/>
                        </a:lnTo>
                        <a:lnTo>
                          <a:pt x="240" y="480"/>
                        </a:lnTo>
                        <a:lnTo>
                          <a:pt x="240" y="492"/>
                        </a:lnTo>
                        <a:lnTo>
                          <a:pt x="252" y="504"/>
                        </a:lnTo>
                        <a:lnTo>
                          <a:pt x="240" y="512"/>
                        </a:lnTo>
                        <a:lnTo>
                          <a:pt x="228" y="512"/>
                        </a:lnTo>
                        <a:lnTo>
                          <a:pt x="228" y="524"/>
                        </a:lnTo>
                        <a:lnTo>
                          <a:pt x="240" y="536"/>
                        </a:lnTo>
                        <a:lnTo>
                          <a:pt x="252" y="548"/>
                        </a:lnTo>
                        <a:lnTo>
                          <a:pt x="264" y="548"/>
                        </a:lnTo>
                        <a:lnTo>
                          <a:pt x="276" y="548"/>
                        </a:lnTo>
                        <a:lnTo>
                          <a:pt x="288" y="536"/>
                        </a:lnTo>
                        <a:lnTo>
                          <a:pt x="296" y="548"/>
                        </a:lnTo>
                        <a:lnTo>
                          <a:pt x="308" y="560"/>
                        </a:lnTo>
                        <a:lnTo>
                          <a:pt x="296" y="572"/>
                        </a:lnTo>
                        <a:lnTo>
                          <a:pt x="276" y="580"/>
                        </a:lnTo>
                        <a:lnTo>
                          <a:pt x="276" y="592"/>
                        </a:lnTo>
                        <a:lnTo>
                          <a:pt x="296" y="592"/>
                        </a:lnTo>
                        <a:lnTo>
                          <a:pt x="308" y="592"/>
                        </a:lnTo>
                        <a:lnTo>
                          <a:pt x="296" y="604"/>
                        </a:lnTo>
                        <a:lnTo>
                          <a:pt x="296" y="616"/>
                        </a:lnTo>
                        <a:lnTo>
                          <a:pt x="288" y="628"/>
                        </a:lnTo>
                        <a:lnTo>
                          <a:pt x="276" y="628"/>
                        </a:lnTo>
                        <a:lnTo>
                          <a:pt x="276" y="640"/>
                        </a:lnTo>
                        <a:lnTo>
                          <a:pt x="276" y="652"/>
                        </a:lnTo>
                        <a:lnTo>
                          <a:pt x="252" y="640"/>
                        </a:lnTo>
                        <a:lnTo>
                          <a:pt x="252" y="628"/>
                        </a:lnTo>
                        <a:lnTo>
                          <a:pt x="228" y="616"/>
                        </a:lnTo>
                        <a:lnTo>
                          <a:pt x="240" y="628"/>
                        </a:lnTo>
                        <a:lnTo>
                          <a:pt x="252" y="640"/>
                        </a:lnTo>
                        <a:lnTo>
                          <a:pt x="228" y="652"/>
                        </a:lnTo>
                        <a:lnTo>
                          <a:pt x="240" y="660"/>
                        </a:lnTo>
                        <a:lnTo>
                          <a:pt x="240" y="672"/>
                        </a:lnTo>
                        <a:lnTo>
                          <a:pt x="264" y="684"/>
                        </a:lnTo>
                        <a:lnTo>
                          <a:pt x="264" y="696"/>
                        </a:lnTo>
                        <a:lnTo>
                          <a:pt x="252" y="696"/>
                        </a:lnTo>
                        <a:lnTo>
                          <a:pt x="240" y="684"/>
                        </a:lnTo>
                        <a:lnTo>
                          <a:pt x="240" y="708"/>
                        </a:lnTo>
                        <a:lnTo>
                          <a:pt x="240" y="720"/>
                        </a:lnTo>
                        <a:lnTo>
                          <a:pt x="240" y="732"/>
                        </a:lnTo>
                        <a:lnTo>
                          <a:pt x="228" y="732"/>
                        </a:lnTo>
                        <a:lnTo>
                          <a:pt x="216" y="720"/>
                        </a:lnTo>
                        <a:lnTo>
                          <a:pt x="196" y="720"/>
                        </a:lnTo>
                        <a:lnTo>
                          <a:pt x="184" y="740"/>
                        </a:lnTo>
                        <a:lnTo>
                          <a:pt x="172" y="752"/>
                        </a:lnTo>
                        <a:lnTo>
                          <a:pt x="196" y="740"/>
                        </a:lnTo>
                        <a:lnTo>
                          <a:pt x="228" y="740"/>
                        </a:lnTo>
                        <a:lnTo>
                          <a:pt x="228" y="752"/>
                        </a:lnTo>
                        <a:lnTo>
                          <a:pt x="228" y="764"/>
                        </a:lnTo>
                        <a:lnTo>
                          <a:pt x="240" y="776"/>
                        </a:lnTo>
                        <a:lnTo>
                          <a:pt x="252" y="788"/>
                        </a:lnTo>
                        <a:lnTo>
                          <a:pt x="252" y="812"/>
                        </a:lnTo>
                        <a:lnTo>
                          <a:pt x="240" y="800"/>
                        </a:lnTo>
                        <a:lnTo>
                          <a:pt x="228" y="800"/>
                        </a:lnTo>
                        <a:lnTo>
                          <a:pt x="196" y="812"/>
                        </a:lnTo>
                        <a:lnTo>
                          <a:pt x="208" y="820"/>
                        </a:lnTo>
                        <a:lnTo>
                          <a:pt x="208" y="832"/>
                        </a:lnTo>
                        <a:lnTo>
                          <a:pt x="208" y="844"/>
                        </a:lnTo>
                        <a:lnTo>
                          <a:pt x="216" y="856"/>
                        </a:lnTo>
                        <a:lnTo>
                          <a:pt x="240" y="856"/>
                        </a:lnTo>
                        <a:lnTo>
                          <a:pt x="228" y="844"/>
                        </a:lnTo>
                        <a:lnTo>
                          <a:pt x="240" y="832"/>
                        </a:lnTo>
                        <a:lnTo>
                          <a:pt x="252" y="832"/>
                        </a:lnTo>
                        <a:lnTo>
                          <a:pt x="264" y="844"/>
                        </a:lnTo>
                        <a:lnTo>
                          <a:pt x="276" y="856"/>
                        </a:lnTo>
                        <a:lnTo>
                          <a:pt x="296" y="856"/>
                        </a:lnTo>
                        <a:lnTo>
                          <a:pt x="320" y="868"/>
                        </a:lnTo>
                        <a:lnTo>
                          <a:pt x="320" y="856"/>
                        </a:lnTo>
                        <a:lnTo>
                          <a:pt x="332" y="856"/>
                        </a:lnTo>
                        <a:lnTo>
                          <a:pt x="344" y="844"/>
                        </a:lnTo>
                        <a:lnTo>
                          <a:pt x="344" y="832"/>
                        </a:lnTo>
                        <a:lnTo>
                          <a:pt x="356" y="812"/>
                        </a:lnTo>
                        <a:lnTo>
                          <a:pt x="356" y="788"/>
                        </a:lnTo>
                        <a:lnTo>
                          <a:pt x="356" y="776"/>
                        </a:lnTo>
                        <a:lnTo>
                          <a:pt x="356" y="752"/>
                        </a:lnTo>
                        <a:lnTo>
                          <a:pt x="364" y="740"/>
                        </a:lnTo>
                        <a:lnTo>
                          <a:pt x="356" y="720"/>
                        </a:lnTo>
                        <a:lnTo>
                          <a:pt x="344" y="696"/>
                        </a:lnTo>
                        <a:lnTo>
                          <a:pt x="344" y="684"/>
                        </a:lnTo>
                        <a:lnTo>
                          <a:pt x="356" y="672"/>
                        </a:lnTo>
                        <a:lnTo>
                          <a:pt x="364" y="684"/>
                        </a:lnTo>
                        <a:lnTo>
                          <a:pt x="376" y="696"/>
                        </a:lnTo>
                        <a:lnTo>
                          <a:pt x="388" y="708"/>
                        </a:lnTo>
                        <a:lnTo>
                          <a:pt x="400" y="696"/>
                        </a:lnTo>
                        <a:lnTo>
                          <a:pt x="424" y="684"/>
                        </a:lnTo>
                        <a:lnTo>
                          <a:pt x="444" y="672"/>
                        </a:lnTo>
                        <a:lnTo>
                          <a:pt x="456" y="660"/>
                        </a:lnTo>
                        <a:lnTo>
                          <a:pt x="468" y="652"/>
                        </a:lnTo>
                        <a:lnTo>
                          <a:pt x="480" y="640"/>
                        </a:lnTo>
                        <a:lnTo>
                          <a:pt x="480" y="628"/>
                        </a:lnTo>
                        <a:lnTo>
                          <a:pt x="492" y="628"/>
                        </a:lnTo>
                        <a:lnTo>
                          <a:pt x="516" y="628"/>
                        </a:lnTo>
                        <a:lnTo>
                          <a:pt x="548" y="616"/>
                        </a:lnTo>
                        <a:lnTo>
                          <a:pt x="560" y="604"/>
                        </a:lnTo>
                        <a:lnTo>
                          <a:pt x="548" y="580"/>
                        </a:lnTo>
                        <a:lnTo>
                          <a:pt x="536" y="548"/>
                        </a:lnTo>
                        <a:lnTo>
                          <a:pt x="524" y="512"/>
                        </a:lnTo>
                        <a:lnTo>
                          <a:pt x="536" y="492"/>
                        </a:lnTo>
                        <a:lnTo>
                          <a:pt x="548" y="492"/>
                        </a:lnTo>
                        <a:lnTo>
                          <a:pt x="584" y="504"/>
                        </a:lnTo>
                        <a:lnTo>
                          <a:pt x="628" y="512"/>
                        </a:lnTo>
                        <a:lnTo>
                          <a:pt x="664" y="504"/>
                        </a:lnTo>
                        <a:lnTo>
                          <a:pt x="684" y="492"/>
                        </a:lnTo>
                        <a:lnTo>
                          <a:pt x="696" y="480"/>
                        </a:lnTo>
                        <a:lnTo>
                          <a:pt x="708" y="468"/>
                        </a:lnTo>
                        <a:lnTo>
                          <a:pt x="708" y="444"/>
                        </a:lnTo>
                        <a:lnTo>
                          <a:pt x="708" y="424"/>
                        </a:lnTo>
                        <a:lnTo>
                          <a:pt x="732" y="400"/>
                        </a:lnTo>
                        <a:lnTo>
                          <a:pt x="744" y="388"/>
                        </a:lnTo>
                        <a:lnTo>
                          <a:pt x="752" y="388"/>
                        </a:lnTo>
                        <a:lnTo>
                          <a:pt x="764" y="364"/>
                        </a:lnTo>
                        <a:lnTo>
                          <a:pt x="776" y="364"/>
                        </a:lnTo>
                        <a:lnTo>
                          <a:pt x="788" y="352"/>
                        </a:lnTo>
                        <a:lnTo>
                          <a:pt x="800" y="344"/>
                        </a:lnTo>
                        <a:lnTo>
                          <a:pt x="824" y="320"/>
                        </a:lnTo>
                        <a:lnTo>
                          <a:pt x="824" y="308"/>
                        </a:lnTo>
                        <a:lnTo>
                          <a:pt x="844" y="308"/>
                        </a:lnTo>
                        <a:lnTo>
                          <a:pt x="868" y="308"/>
                        </a:lnTo>
                        <a:lnTo>
                          <a:pt x="880" y="296"/>
                        </a:lnTo>
                        <a:lnTo>
                          <a:pt x="904" y="284"/>
                        </a:lnTo>
                        <a:lnTo>
                          <a:pt x="936" y="296"/>
                        </a:lnTo>
                        <a:lnTo>
                          <a:pt x="960" y="296"/>
                        </a:lnTo>
                        <a:lnTo>
                          <a:pt x="984" y="308"/>
                        </a:lnTo>
                        <a:lnTo>
                          <a:pt x="1016" y="308"/>
                        </a:lnTo>
                        <a:lnTo>
                          <a:pt x="1028" y="320"/>
                        </a:lnTo>
                        <a:lnTo>
                          <a:pt x="1040" y="308"/>
                        </a:lnTo>
                        <a:lnTo>
                          <a:pt x="1064" y="296"/>
                        </a:lnTo>
                        <a:lnTo>
                          <a:pt x="1108" y="308"/>
                        </a:lnTo>
                        <a:lnTo>
                          <a:pt x="1152" y="296"/>
                        </a:lnTo>
                        <a:lnTo>
                          <a:pt x="1164" y="272"/>
                        </a:lnTo>
                        <a:lnTo>
                          <a:pt x="1176" y="240"/>
                        </a:lnTo>
                        <a:lnTo>
                          <a:pt x="1176" y="216"/>
                        </a:lnTo>
                        <a:lnTo>
                          <a:pt x="1132" y="172"/>
                        </a:lnTo>
                        <a:lnTo>
                          <a:pt x="1108" y="184"/>
                        </a:lnTo>
                        <a:lnTo>
                          <a:pt x="1096" y="19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04" name="Freeform 3036"/>
                  <p:cNvSpPr>
                    <a:spLocks/>
                  </p:cNvSpPr>
                  <p:nvPr/>
                </p:nvSpPr>
                <p:spPr bwMode="auto">
                  <a:xfrm>
                    <a:off x="3192064" y="5351463"/>
                    <a:ext cx="758825" cy="501650"/>
                  </a:xfrm>
                  <a:custGeom>
                    <a:avLst/>
                    <a:gdLst>
                      <a:gd name="T0" fmla="*/ 1128 w 1196"/>
                      <a:gd name="T1" fmla="*/ 308 h 788"/>
                      <a:gd name="T2" fmla="*/ 1140 w 1196"/>
                      <a:gd name="T3" fmla="*/ 276 h 788"/>
                      <a:gd name="T4" fmla="*/ 1116 w 1196"/>
                      <a:gd name="T5" fmla="*/ 240 h 788"/>
                      <a:gd name="T6" fmla="*/ 1072 w 1196"/>
                      <a:gd name="T7" fmla="*/ 196 h 788"/>
                      <a:gd name="T8" fmla="*/ 1048 w 1196"/>
                      <a:gd name="T9" fmla="*/ 116 h 788"/>
                      <a:gd name="T10" fmla="*/ 1004 w 1196"/>
                      <a:gd name="T11" fmla="*/ 128 h 788"/>
                      <a:gd name="T12" fmla="*/ 956 w 1196"/>
                      <a:gd name="T13" fmla="*/ 80 h 788"/>
                      <a:gd name="T14" fmla="*/ 856 w 1196"/>
                      <a:gd name="T15" fmla="*/ 24 h 788"/>
                      <a:gd name="T16" fmla="*/ 764 w 1196"/>
                      <a:gd name="T17" fmla="*/ 24 h 788"/>
                      <a:gd name="T18" fmla="*/ 708 w 1196"/>
                      <a:gd name="T19" fmla="*/ 24 h 788"/>
                      <a:gd name="T20" fmla="*/ 628 w 1196"/>
                      <a:gd name="T21" fmla="*/ 0 h 788"/>
                      <a:gd name="T22" fmla="*/ 568 w 1196"/>
                      <a:gd name="T23" fmla="*/ 24 h 788"/>
                      <a:gd name="T24" fmla="*/ 524 w 1196"/>
                      <a:gd name="T25" fmla="*/ 60 h 788"/>
                      <a:gd name="T26" fmla="*/ 488 w 1196"/>
                      <a:gd name="T27" fmla="*/ 80 h 788"/>
                      <a:gd name="T28" fmla="*/ 456 w 1196"/>
                      <a:gd name="T29" fmla="*/ 116 h 788"/>
                      <a:gd name="T30" fmla="*/ 432 w 1196"/>
                      <a:gd name="T31" fmla="*/ 184 h 788"/>
                      <a:gd name="T32" fmla="*/ 388 w 1196"/>
                      <a:gd name="T33" fmla="*/ 220 h 788"/>
                      <a:gd name="T34" fmla="*/ 272 w 1196"/>
                      <a:gd name="T35" fmla="*/ 208 h 788"/>
                      <a:gd name="T36" fmla="*/ 260 w 1196"/>
                      <a:gd name="T37" fmla="*/ 264 h 788"/>
                      <a:gd name="T38" fmla="*/ 272 w 1196"/>
                      <a:gd name="T39" fmla="*/ 332 h 788"/>
                      <a:gd name="T40" fmla="*/ 204 w 1196"/>
                      <a:gd name="T41" fmla="*/ 344 h 788"/>
                      <a:gd name="T42" fmla="*/ 180 w 1196"/>
                      <a:gd name="T43" fmla="*/ 376 h 788"/>
                      <a:gd name="T44" fmla="*/ 124 w 1196"/>
                      <a:gd name="T45" fmla="*/ 412 h 788"/>
                      <a:gd name="T46" fmla="*/ 88 w 1196"/>
                      <a:gd name="T47" fmla="*/ 400 h 788"/>
                      <a:gd name="T48" fmla="*/ 68 w 1196"/>
                      <a:gd name="T49" fmla="*/ 412 h 788"/>
                      <a:gd name="T50" fmla="*/ 80 w 1196"/>
                      <a:gd name="T51" fmla="*/ 468 h 788"/>
                      <a:gd name="T52" fmla="*/ 80 w 1196"/>
                      <a:gd name="T53" fmla="*/ 528 h 788"/>
                      <a:gd name="T54" fmla="*/ 56 w 1196"/>
                      <a:gd name="T55" fmla="*/ 572 h 788"/>
                      <a:gd name="T56" fmla="*/ 56 w 1196"/>
                      <a:gd name="T57" fmla="*/ 584 h 788"/>
                      <a:gd name="T58" fmla="*/ 68 w 1196"/>
                      <a:gd name="T59" fmla="*/ 616 h 788"/>
                      <a:gd name="T60" fmla="*/ 32 w 1196"/>
                      <a:gd name="T61" fmla="*/ 640 h 788"/>
                      <a:gd name="T62" fmla="*/ 0 w 1196"/>
                      <a:gd name="T63" fmla="*/ 696 h 788"/>
                      <a:gd name="T64" fmla="*/ 44 w 1196"/>
                      <a:gd name="T65" fmla="*/ 688 h 788"/>
                      <a:gd name="T66" fmla="*/ 80 w 1196"/>
                      <a:gd name="T67" fmla="*/ 720 h 788"/>
                      <a:gd name="T68" fmla="*/ 136 w 1196"/>
                      <a:gd name="T69" fmla="*/ 720 h 788"/>
                      <a:gd name="T70" fmla="*/ 192 w 1196"/>
                      <a:gd name="T71" fmla="*/ 732 h 788"/>
                      <a:gd name="T72" fmla="*/ 216 w 1196"/>
                      <a:gd name="T73" fmla="*/ 776 h 788"/>
                      <a:gd name="T74" fmla="*/ 240 w 1196"/>
                      <a:gd name="T75" fmla="*/ 768 h 788"/>
                      <a:gd name="T76" fmla="*/ 216 w 1196"/>
                      <a:gd name="T77" fmla="*/ 708 h 788"/>
                      <a:gd name="T78" fmla="*/ 240 w 1196"/>
                      <a:gd name="T79" fmla="*/ 676 h 788"/>
                      <a:gd name="T80" fmla="*/ 260 w 1196"/>
                      <a:gd name="T81" fmla="*/ 640 h 788"/>
                      <a:gd name="T82" fmla="*/ 320 w 1196"/>
                      <a:gd name="T83" fmla="*/ 560 h 788"/>
                      <a:gd name="T84" fmla="*/ 352 w 1196"/>
                      <a:gd name="T85" fmla="*/ 548 h 788"/>
                      <a:gd name="T86" fmla="*/ 420 w 1196"/>
                      <a:gd name="T87" fmla="*/ 492 h 788"/>
                      <a:gd name="T88" fmla="*/ 444 w 1196"/>
                      <a:gd name="T89" fmla="*/ 492 h 788"/>
                      <a:gd name="T90" fmla="*/ 488 w 1196"/>
                      <a:gd name="T91" fmla="*/ 448 h 788"/>
                      <a:gd name="T92" fmla="*/ 488 w 1196"/>
                      <a:gd name="T93" fmla="*/ 400 h 788"/>
                      <a:gd name="T94" fmla="*/ 488 w 1196"/>
                      <a:gd name="T95" fmla="*/ 368 h 788"/>
                      <a:gd name="T96" fmla="*/ 548 w 1196"/>
                      <a:gd name="T97" fmla="*/ 344 h 788"/>
                      <a:gd name="T98" fmla="*/ 568 w 1196"/>
                      <a:gd name="T99" fmla="*/ 344 h 788"/>
                      <a:gd name="T100" fmla="*/ 648 w 1196"/>
                      <a:gd name="T101" fmla="*/ 320 h 788"/>
                      <a:gd name="T102" fmla="*/ 740 w 1196"/>
                      <a:gd name="T103" fmla="*/ 296 h 788"/>
                      <a:gd name="T104" fmla="*/ 844 w 1196"/>
                      <a:gd name="T105" fmla="*/ 296 h 788"/>
                      <a:gd name="T106" fmla="*/ 864 w 1196"/>
                      <a:gd name="T107" fmla="*/ 320 h 788"/>
                      <a:gd name="T108" fmla="*/ 956 w 1196"/>
                      <a:gd name="T109" fmla="*/ 388 h 788"/>
                      <a:gd name="T110" fmla="*/ 1004 w 1196"/>
                      <a:gd name="T111" fmla="*/ 448 h 788"/>
                      <a:gd name="T112" fmla="*/ 1024 w 1196"/>
                      <a:gd name="T113" fmla="*/ 504 h 788"/>
                      <a:gd name="T114" fmla="*/ 1036 w 1196"/>
                      <a:gd name="T115" fmla="*/ 536 h 788"/>
                      <a:gd name="T116" fmla="*/ 1060 w 1196"/>
                      <a:gd name="T117" fmla="*/ 584 h 788"/>
                      <a:gd name="T118" fmla="*/ 1128 w 1196"/>
                      <a:gd name="T119" fmla="*/ 468 h 788"/>
                      <a:gd name="T120" fmla="*/ 1196 w 1196"/>
                      <a:gd name="T121" fmla="*/ 388 h 788"/>
                      <a:gd name="T122" fmla="*/ 1152 w 1196"/>
                      <a:gd name="T123" fmla="*/ 356 h 7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196" h="788">
                        <a:moveTo>
                          <a:pt x="1152" y="356"/>
                        </a:moveTo>
                        <a:lnTo>
                          <a:pt x="1128" y="332"/>
                        </a:lnTo>
                        <a:lnTo>
                          <a:pt x="1128" y="308"/>
                        </a:lnTo>
                        <a:lnTo>
                          <a:pt x="1116" y="296"/>
                        </a:lnTo>
                        <a:lnTo>
                          <a:pt x="1128" y="288"/>
                        </a:lnTo>
                        <a:lnTo>
                          <a:pt x="1140" y="276"/>
                        </a:lnTo>
                        <a:lnTo>
                          <a:pt x="1140" y="252"/>
                        </a:lnTo>
                        <a:lnTo>
                          <a:pt x="1128" y="252"/>
                        </a:lnTo>
                        <a:lnTo>
                          <a:pt x="1116" y="240"/>
                        </a:lnTo>
                        <a:lnTo>
                          <a:pt x="1084" y="228"/>
                        </a:lnTo>
                        <a:lnTo>
                          <a:pt x="1072" y="228"/>
                        </a:lnTo>
                        <a:lnTo>
                          <a:pt x="1072" y="196"/>
                        </a:lnTo>
                        <a:lnTo>
                          <a:pt x="1084" y="148"/>
                        </a:lnTo>
                        <a:lnTo>
                          <a:pt x="1084" y="128"/>
                        </a:lnTo>
                        <a:lnTo>
                          <a:pt x="1048" y="116"/>
                        </a:lnTo>
                        <a:lnTo>
                          <a:pt x="1036" y="116"/>
                        </a:lnTo>
                        <a:lnTo>
                          <a:pt x="1024" y="128"/>
                        </a:lnTo>
                        <a:lnTo>
                          <a:pt x="1004" y="128"/>
                        </a:lnTo>
                        <a:lnTo>
                          <a:pt x="980" y="116"/>
                        </a:lnTo>
                        <a:lnTo>
                          <a:pt x="968" y="92"/>
                        </a:lnTo>
                        <a:lnTo>
                          <a:pt x="956" y="80"/>
                        </a:lnTo>
                        <a:lnTo>
                          <a:pt x="912" y="68"/>
                        </a:lnTo>
                        <a:lnTo>
                          <a:pt x="888" y="60"/>
                        </a:lnTo>
                        <a:lnTo>
                          <a:pt x="856" y="24"/>
                        </a:lnTo>
                        <a:lnTo>
                          <a:pt x="820" y="24"/>
                        </a:lnTo>
                        <a:lnTo>
                          <a:pt x="788" y="12"/>
                        </a:lnTo>
                        <a:lnTo>
                          <a:pt x="764" y="24"/>
                        </a:lnTo>
                        <a:lnTo>
                          <a:pt x="752" y="36"/>
                        </a:lnTo>
                        <a:lnTo>
                          <a:pt x="740" y="24"/>
                        </a:lnTo>
                        <a:lnTo>
                          <a:pt x="708" y="24"/>
                        </a:lnTo>
                        <a:lnTo>
                          <a:pt x="684" y="12"/>
                        </a:lnTo>
                        <a:lnTo>
                          <a:pt x="660" y="12"/>
                        </a:lnTo>
                        <a:lnTo>
                          <a:pt x="628" y="0"/>
                        </a:lnTo>
                        <a:lnTo>
                          <a:pt x="604" y="12"/>
                        </a:lnTo>
                        <a:lnTo>
                          <a:pt x="592" y="24"/>
                        </a:lnTo>
                        <a:lnTo>
                          <a:pt x="568" y="24"/>
                        </a:lnTo>
                        <a:lnTo>
                          <a:pt x="548" y="24"/>
                        </a:lnTo>
                        <a:lnTo>
                          <a:pt x="548" y="36"/>
                        </a:lnTo>
                        <a:lnTo>
                          <a:pt x="524" y="60"/>
                        </a:lnTo>
                        <a:lnTo>
                          <a:pt x="512" y="68"/>
                        </a:lnTo>
                        <a:lnTo>
                          <a:pt x="500" y="80"/>
                        </a:lnTo>
                        <a:lnTo>
                          <a:pt x="488" y="80"/>
                        </a:lnTo>
                        <a:lnTo>
                          <a:pt x="476" y="104"/>
                        </a:lnTo>
                        <a:lnTo>
                          <a:pt x="468" y="104"/>
                        </a:lnTo>
                        <a:lnTo>
                          <a:pt x="456" y="116"/>
                        </a:lnTo>
                        <a:lnTo>
                          <a:pt x="432" y="140"/>
                        </a:lnTo>
                        <a:lnTo>
                          <a:pt x="432" y="160"/>
                        </a:lnTo>
                        <a:lnTo>
                          <a:pt x="432" y="184"/>
                        </a:lnTo>
                        <a:lnTo>
                          <a:pt x="420" y="196"/>
                        </a:lnTo>
                        <a:lnTo>
                          <a:pt x="408" y="208"/>
                        </a:lnTo>
                        <a:lnTo>
                          <a:pt x="388" y="220"/>
                        </a:lnTo>
                        <a:lnTo>
                          <a:pt x="352" y="228"/>
                        </a:lnTo>
                        <a:lnTo>
                          <a:pt x="308" y="220"/>
                        </a:lnTo>
                        <a:lnTo>
                          <a:pt x="272" y="208"/>
                        </a:lnTo>
                        <a:lnTo>
                          <a:pt x="260" y="208"/>
                        </a:lnTo>
                        <a:lnTo>
                          <a:pt x="248" y="228"/>
                        </a:lnTo>
                        <a:lnTo>
                          <a:pt x="260" y="264"/>
                        </a:lnTo>
                        <a:lnTo>
                          <a:pt x="272" y="296"/>
                        </a:lnTo>
                        <a:lnTo>
                          <a:pt x="284" y="320"/>
                        </a:lnTo>
                        <a:lnTo>
                          <a:pt x="272" y="332"/>
                        </a:lnTo>
                        <a:lnTo>
                          <a:pt x="240" y="344"/>
                        </a:lnTo>
                        <a:lnTo>
                          <a:pt x="216" y="344"/>
                        </a:lnTo>
                        <a:lnTo>
                          <a:pt x="204" y="344"/>
                        </a:lnTo>
                        <a:lnTo>
                          <a:pt x="204" y="356"/>
                        </a:lnTo>
                        <a:lnTo>
                          <a:pt x="192" y="368"/>
                        </a:lnTo>
                        <a:lnTo>
                          <a:pt x="180" y="376"/>
                        </a:lnTo>
                        <a:lnTo>
                          <a:pt x="168" y="388"/>
                        </a:lnTo>
                        <a:lnTo>
                          <a:pt x="148" y="400"/>
                        </a:lnTo>
                        <a:lnTo>
                          <a:pt x="124" y="412"/>
                        </a:lnTo>
                        <a:lnTo>
                          <a:pt x="112" y="424"/>
                        </a:lnTo>
                        <a:lnTo>
                          <a:pt x="100" y="412"/>
                        </a:lnTo>
                        <a:lnTo>
                          <a:pt x="88" y="400"/>
                        </a:lnTo>
                        <a:lnTo>
                          <a:pt x="80" y="388"/>
                        </a:lnTo>
                        <a:lnTo>
                          <a:pt x="68" y="400"/>
                        </a:lnTo>
                        <a:lnTo>
                          <a:pt x="68" y="412"/>
                        </a:lnTo>
                        <a:lnTo>
                          <a:pt x="80" y="436"/>
                        </a:lnTo>
                        <a:lnTo>
                          <a:pt x="88" y="456"/>
                        </a:lnTo>
                        <a:lnTo>
                          <a:pt x="80" y="468"/>
                        </a:lnTo>
                        <a:lnTo>
                          <a:pt x="80" y="492"/>
                        </a:lnTo>
                        <a:lnTo>
                          <a:pt x="80" y="504"/>
                        </a:lnTo>
                        <a:lnTo>
                          <a:pt x="80" y="528"/>
                        </a:lnTo>
                        <a:lnTo>
                          <a:pt x="68" y="548"/>
                        </a:lnTo>
                        <a:lnTo>
                          <a:pt x="68" y="560"/>
                        </a:lnTo>
                        <a:lnTo>
                          <a:pt x="56" y="572"/>
                        </a:lnTo>
                        <a:lnTo>
                          <a:pt x="44" y="572"/>
                        </a:lnTo>
                        <a:lnTo>
                          <a:pt x="44" y="584"/>
                        </a:lnTo>
                        <a:lnTo>
                          <a:pt x="56" y="584"/>
                        </a:lnTo>
                        <a:lnTo>
                          <a:pt x="68" y="596"/>
                        </a:lnTo>
                        <a:lnTo>
                          <a:pt x="80" y="608"/>
                        </a:lnTo>
                        <a:lnTo>
                          <a:pt x="68" y="616"/>
                        </a:lnTo>
                        <a:lnTo>
                          <a:pt x="56" y="616"/>
                        </a:lnTo>
                        <a:lnTo>
                          <a:pt x="44" y="628"/>
                        </a:lnTo>
                        <a:lnTo>
                          <a:pt x="32" y="640"/>
                        </a:lnTo>
                        <a:lnTo>
                          <a:pt x="20" y="664"/>
                        </a:lnTo>
                        <a:lnTo>
                          <a:pt x="0" y="688"/>
                        </a:lnTo>
                        <a:lnTo>
                          <a:pt x="0" y="696"/>
                        </a:lnTo>
                        <a:lnTo>
                          <a:pt x="20" y="688"/>
                        </a:lnTo>
                        <a:lnTo>
                          <a:pt x="32" y="688"/>
                        </a:lnTo>
                        <a:lnTo>
                          <a:pt x="44" y="688"/>
                        </a:lnTo>
                        <a:lnTo>
                          <a:pt x="56" y="688"/>
                        </a:lnTo>
                        <a:lnTo>
                          <a:pt x="68" y="708"/>
                        </a:lnTo>
                        <a:lnTo>
                          <a:pt x="80" y="720"/>
                        </a:lnTo>
                        <a:lnTo>
                          <a:pt x="100" y="732"/>
                        </a:lnTo>
                        <a:lnTo>
                          <a:pt x="112" y="732"/>
                        </a:lnTo>
                        <a:lnTo>
                          <a:pt x="136" y="720"/>
                        </a:lnTo>
                        <a:lnTo>
                          <a:pt x="148" y="708"/>
                        </a:lnTo>
                        <a:lnTo>
                          <a:pt x="168" y="720"/>
                        </a:lnTo>
                        <a:lnTo>
                          <a:pt x="192" y="732"/>
                        </a:lnTo>
                        <a:lnTo>
                          <a:pt x="204" y="744"/>
                        </a:lnTo>
                        <a:lnTo>
                          <a:pt x="204" y="768"/>
                        </a:lnTo>
                        <a:lnTo>
                          <a:pt x="216" y="776"/>
                        </a:lnTo>
                        <a:lnTo>
                          <a:pt x="228" y="788"/>
                        </a:lnTo>
                        <a:lnTo>
                          <a:pt x="240" y="788"/>
                        </a:lnTo>
                        <a:lnTo>
                          <a:pt x="240" y="768"/>
                        </a:lnTo>
                        <a:lnTo>
                          <a:pt x="240" y="744"/>
                        </a:lnTo>
                        <a:lnTo>
                          <a:pt x="228" y="720"/>
                        </a:lnTo>
                        <a:lnTo>
                          <a:pt x="216" y="708"/>
                        </a:lnTo>
                        <a:lnTo>
                          <a:pt x="228" y="696"/>
                        </a:lnTo>
                        <a:lnTo>
                          <a:pt x="228" y="676"/>
                        </a:lnTo>
                        <a:lnTo>
                          <a:pt x="240" y="676"/>
                        </a:lnTo>
                        <a:lnTo>
                          <a:pt x="248" y="676"/>
                        </a:lnTo>
                        <a:lnTo>
                          <a:pt x="260" y="664"/>
                        </a:lnTo>
                        <a:lnTo>
                          <a:pt x="260" y="640"/>
                        </a:lnTo>
                        <a:lnTo>
                          <a:pt x="272" y="596"/>
                        </a:lnTo>
                        <a:lnTo>
                          <a:pt x="284" y="572"/>
                        </a:lnTo>
                        <a:lnTo>
                          <a:pt x="320" y="560"/>
                        </a:lnTo>
                        <a:lnTo>
                          <a:pt x="328" y="572"/>
                        </a:lnTo>
                        <a:lnTo>
                          <a:pt x="340" y="572"/>
                        </a:lnTo>
                        <a:lnTo>
                          <a:pt x="352" y="548"/>
                        </a:lnTo>
                        <a:lnTo>
                          <a:pt x="376" y="536"/>
                        </a:lnTo>
                        <a:lnTo>
                          <a:pt x="408" y="504"/>
                        </a:lnTo>
                        <a:lnTo>
                          <a:pt x="420" y="492"/>
                        </a:lnTo>
                        <a:lnTo>
                          <a:pt x="432" y="480"/>
                        </a:lnTo>
                        <a:lnTo>
                          <a:pt x="432" y="492"/>
                        </a:lnTo>
                        <a:lnTo>
                          <a:pt x="444" y="492"/>
                        </a:lnTo>
                        <a:lnTo>
                          <a:pt x="456" y="480"/>
                        </a:lnTo>
                        <a:lnTo>
                          <a:pt x="468" y="456"/>
                        </a:lnTo>
                        <a:lnTo>
                          <a:pt x="488" y="448"/>
                        </a:lnTo>
                        <a:lnTo>
                          <a:pt x="488" y="424"/>
                        </a:lnTo>
                        <a:lnTo>
                          <a:pt x="488" y="412"/>
                        </a:lnTo>
                        <a:lnTo>
                          <a:pt x="488" y="400"/>
                        </a:lnTo>
                        <a:lnTo>
                          <a:pt x="488" y="388"/>
                        </a:lnTo>
                        <a:lnTo>
                          <a:pt x="488" y="376"/>
                        </a:lnTo>
                        <a:lnTo>
                          <a:pt x="488" y="368"/>
                        </a:lnTo>
                        <a:lnTo>
                          <a:pt x="512" y="344"/>
                        </a:lnTo>
                        <a:lnTo>
                          <a:pt x="536" y="344"/>
                        </a:lnTo>
                        <a:lnTo>
                          <a:pt x="548" y="344"/>
                        </a:lnTo>
                        <a:lnTo>
                          <a:pt x="548" y="356"/>
                        </a:lnTo>
                        <a:lnTo>
                          <a:pt x="556" y="344"/>
                        </a:lnTo>
                        <a:lnTo>
                          <a:pt x="568" y="344"/>
                        </a:lnTo>
                        <a:lnTo>
                          <a:pt x="604" y="344"/>
                        </a:lnTo>
                        <a:lnTo>
                          <a:pt x="636" y="344"/>
                        </a:lnTo>
                        <a:lnTo>
                          <a:pt x="648" y="320"/>
                        </a:lnTo>
                        <a:lnTo>
                          <a:pt x="660" y="308"/>
                        </a:lnTo>
                        <a:lnTo>
                          <a:pt x="708" y="308"/>
                        </a:lnTo>
                        <a:lnTo>
                          <a:pt x="740" y="296"/>
                        </a:lnTo>
                        <a:lnTo>
                          <a:pt x="776" y="288"/>
                        </a:lnTo>
                        <a:lnTo>
                          <a:pt x="832" y="288"/>
                        </a:lnTo>
                        <a:lnTo>
                          <a:pt x="844" y="296"/>
                        </a:lnTo>
                        <a:lnTo>
                          <a:pt x="856" y="308"/>
                        </a:lnTo>
                        <a:lnTo>
                          <a:pt x="856" y="320"/>
                        </a:lnTo>
                        <a:lnTo>
                          <a:pt x="864" y="320"/>
                        </a:lnTo>
                        <a:lnTo>
                          <a:pt x="924" y="344"/>
                        </a:lnTo>
                        <a:lnTo>
                          <a:pt x="944" y="368"/>
                        </a:lnTo>
                        <a:lnTo>
                          <a:pt x="956" y="388"/>
                        </a:lnTo>
                        <a:lnTo>
                          <a:pt x="968" y="412"/>
                        </a:lnTo>
                        <a:lnTo>
                          <a:pt x="1004" y="424"/>
                        </a:lnTo>
                        <a:lnTo>
                          <a:pt x="1004" y="448"/>
                        </a:lnTo>
                        <a:lnTo>
                          <a:pt x="1004" y="468"/>
                        </a:lnTo>
                        <a:lnTo>
                          <a:pt x="1016" y="480"/>
                        </a:lnTo>
                        <a:lnTo>
                          <a:pt x="1024" y="504"/>
                        </a:lnTo>
                        <a:lnTo>
                          <a:pt x="1024" y="528"/>
                        </a:lnTo>
                        <a:lnTo>
                          <a:pt x="1024" y="536"/>
                        </a:lnTo>
                        <a:lnTo>
                          <a:pt x="1036" y="536"/>
                        </a:lnTo>
                        <a:lnTo>
                          <a:pt x="1048" y="548"/>
                        </a:lnTo>
                        <a:lnTo>
                          <a:pt x="1060" y="572"/>
                        </a:lnTo>
                        <a:lnTo>
                          <a:pt x="1060" y="584"/>
                        </a:lnTo>
                        <a:lnTo>
                          <a:pt x="1084" y="560"/>
                        </a:lnTo>
                        <a:lnTo>
                          <a:pt x="1104" y="516"/>
                        </a:lnTo>
                        <a:lnTo>
                          <a:pt x="1128" y="468"/>
                        </a:lnTo>
                        <a:lnTo>
                          <a:pt x="1152" y="436"/>
                        </a:lnTo>
                        <a:lnTo>
                          <a:pt x="1176" y="400"/>
                        </a:lnTo>
                        <a:lnTo>
                          <a:pt x="1196" y="388"/>
                        </a:lnTo>
                        <a:lnTo>
                          <a:pt x="1196" y="376"/>
                        </a:lnTo>
                        <a:lnTo>
                          <a:pt x="1196" y="368"/>
                        </a:lnTo>
                        <a:lnTo>
                          <a:pt x="1152" y="35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05" name="Freeform 3037"/>
                  <p:cNvSpPr>
                    <a:spLocks/>
                  </p:cNvSpPr>
                  <p:nvPr/>
                </p:nvSpPr>
                <p:spPr bwMode="auto">
                  <a:xfrm>
                    <a:off x="3734989" y="5281613"/>
                    <a:ext cx="427037" cy="317500"/>
                  </a:xfrm>
                  <a:custGeom>
                    <a:avLst/>
                    <a:gdLst>
                      <a:gd name="T0" fmla="*/ 660 w 672"/>
                      <a:gd name="T1" fmla="*/ 340 h 500"/>
                      <a:gd name="T2" fmla="*/ 636 w 672"/>
                      <a:gd name="T3" fmla="*/ 340 h 500"/>
                      <a:gd name="T4" fmla="*/ 636 w 672"/>
                      <a:gd name="T5" fmla="*/ 332 h 500"/>
                      <a:gd name="T6" fmla="*/ 628 w 672"/>
                      <a:gd name="T7" fmla="*/ 332 h 500"/>
                      <a:gd name="T8" fmla="*/ 628 w 672"/>
                      <a:gd name="T9" fmla="*/ 308 h 500"/>
                      <a:gd name="T10" fmla="*/ 660 w 672"/>
                      <a:gd name="T11" fmla="*/ 252 h 500"/>
                      <a:gd name="T12" fmla="*/ 636 w 672"/>
                      <a:gd name="T13" fmla="*/ 228 h 500"/>
                      <a:gd name="T14" fmla="*/ 616 w 672"/>
                      <a:gd name="T15" fmla="*/ 192 h 500"/>
                      <a:gd name="T16" fmla="*/ 628 w 672"/>
                      <a:gd name="T17" fmla="*/ 148 h 500"/>
                      <a:gd name="T18" fmla="*/ 660 w 672"/>
                      <a:gd name="T19" fmla="*/ 80 h 500"/>
                      <a:gd name="T20" fmla="*/ 672 w 672"/>
                      <a:gd name="T21" fmla="*/ 56 h 500"/>
                      <a:gd name="T22" fmla="*/ 648 w 672"/>
                      <a:gd name="T23" fmla="*/ 44 h 500"/>
                      <a:gd name="T24" fmla="*/ 628 w 672"/>
                      <a:gd name="T25" fmla="*/ 20 h 500"/>
                      <a:gd name="T26" fmla="*/ 568 w 672"/>
                      <a:gd name="T27" fmla="*/ 12 h 500"/>
                      <a:gd name="T28" fmla="*/ 536 w 672"/>
                      <a:gd name="T29" fmla="*/ 44 h 500"/>
                      <a:gd name="T30" fmla="*/ 512 w 672"/>
                      <a:gd name="T31" fmla="*/ 32 h 500"/>
                      <a:gd name="T32" fmla="*/ 456 w 672"/>
                      <a:gd name="T33" fmla="*/ 20 h 500"/>
                      <a:gd name="T34" fmla="*/ 376 w 672"/>
                      <a:gd name="T35" fmla="*/ 0 h 500"/>
                      <a:gd name="T36" fmla="*/ 352 w 672"/>
                      <a:gd name="T37" fmla="*/ 20 h 500"/>
                      <a:gd name="T38" fmla="*/ 296 w 672"/>
                      <a:gd name="T39" fmla="*/ 20 h 500"/>
                      <a:gd name="T40" fmla="*/ 240 w 672"/>
                      <a:gd name="T41" fmla="*/ 32 h 500"/>
                      <a:gd name="T42" fmla="*/ 228 w 672"/>
                      <a:gd name="T43" fmla="*/ 12 h 500"/>
                      <a:gd name="T44" fmla="*/ 192 w 672"/>
                      <a:gd name="T45" fmla="*/ 12 h 500"/>
                      <a:gd name="T46" fmla="*/ 148 w 672"/>
                      <a:gd name="T47" fmla="*/ 0 h 500"/>
                      <a:gd name="T48" fmla="*/ 112 w 672"/>
                      <a:gd name="T49" fmla="*/ 12 h 500"/>
                      <a:gd name="T50" fmla="*/ 56 w 672"/>
                      <a:gd name="T51" fmla="*/ 32 h 500"/>
                      <a:gd name="T52" fmla="*/ 44 w 672"/>
                      <a:gd name="T53" fmla="*/ 68 h 500"/>
                      <a:gd name="T54" fmla="*/ 20 w 672"/>
                      <a:gd name="T55" fmla="*/ 124 h 500"/>
                      <a:gd name="T56" fmla="*/ 32 w 672"/>
                      <a:gd name="T57" fmla="*/ 172 h 500"/>
                      <a:gd name="T58" fmla="*/ 100 w 672"/>
                      <a:gd name="T59" fmla="*/ 192 h 500"/>
                      <a:gd name="T60" fmla="*/ 124 w 672"/>
                      <a:gd name="T61" fmla="*/ 228 h 500"/>
                      <a:gd name="T62" fmla="*/ 168 w 672"/>
                      <a:gd name="T63" fmla="*/ 240 h 500"/>
                      <a:gd name="T64" fmla="*/ 192 w 672"/>
                      <a:gd name="T65" fmla="*/ 228 h 500"/>
                      <a:gd name="T66" fmla="*/ 228 w 672"/>
                      <a:gd name="T67" fmla="*/ 260 h 500"/>
                      <a:gd name="T68" fmla="*/ 216 w 672"/>
                      <a:gd name="T69" fmla="*/ 340 h 500"/>
                      <a:gd name="T70" fmla="*/ 260 w 672"/>
                      <a:gd name="T71" fmla="*/ 352 h 500"/>
                      <a:gd name="T72" fmla="*/ 284 w 672"/>
                      <a:gd name="T73" fmla="*/ 364 h 500"/>
                      <a:gd name="T74" fmla="*/ 272 w 672"/>
                      <a:gd name="T75" fmla="*/ 400 h 500"/>
                      <a:gd name="T76" fmla="*/ 272 w 672"/>
                      <a:gd name="T77" fmla="*/ 420 h 500"/>
                      <a:gd name="T78" fmla="*/ 296 w 672"/>
                      <a:gd name="T79" fmla="*/ 468 h 500"/>
                      <a:gd name="T80" fmla="*/ 340 w 672"/>
                      <a:gd name="T81" fmla="*/ 488 h 500"/>
                      <a:gd name="T82" fmla="*/ 340 w 672"/>
                      <a:gd name="T83" fmla="*/ 488 h 500"/>
                      <a:gd name="T84" fmla="*/ 364 w 672"/>
                      <a:gd name="T85" fmla="*/ 480 h 500"/>
                      <a:gd name="T86" fmla="*/ 396 w 672"/>
                      <a:gd name="T87" fmla="*/ 468 h 500"/>
                      <a:gd name="T88" fmla="*/ 420 w 672"/>
                      <a:gd name="T89" fmla="*/ 432 h 500"/>
                      <a:gd name="T90" fmla="*/ 468 w 672"/>
                      <a:gd name="T91" fmla="*/ 420 h 500"/>
                      <a:gd name="T92" fmla="*/ 512 w 672"/>
                      <a:gd name="T93" fmla="*/ 400 h 500"/>
                      <a:gd name="T94" fmla="*/ 548 w 672"/>
                      <a:gd name="T95" fmla="*/ 376 h 500"/>
                      <a:gd name="T96" fmla="*/ 604 w 672"/>
                      <a:gd name="T97" fmla="*/ 364 h 500"/>
                      <a:gd name="T98" fmla="*/ 672 w 672"/>
                      <a:gd name="T99" fmla="*/ 340 h 5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672" h="500">
                        <a:moveTo>
                          <a:pt x="672" y="340"/>
                        </a:moveTo>
                        <a:lnTo>
                          <a:pt x="660" y="340"/>
                        </a:lnTo>
                        <a:lnTo>
                          <a:pt x="648" y="340"/>
                        </a:lnTo>
                        <a:lnTo>
                          <a:pt x="636" y="340"/>
                        </a:lnTo>
                        <a:lnTo>
                          <a:pt x="628" y="340"/>
                        </a:lnTo>
                        <a:lnTo>
                          <a:pt x="636" y="332"/>
                        </a:lnTo>
                        <a:lnTo>
                          <a:pt x="648" y="332"/>
                        </a:lnTo>
                        <a:lnTo>
                          <a:pt x="628" y="332"/>
                        </a:lnTo>
                        <a:lnTo>
                          <a:pt x="616" y="320"/>
                        </a:lnTo>
                        <a:lnTo>
                          <a:pt x="628" y="308"/>
                        </a:lnTo>
                        <a:lnTo>
                          <a:pt x="660" y="284"/>
                        </a:lnTo>
                        <a:lnTo>
                          <a:pt x="660" y="252"/>
                        </a:lnTo>
                        <a:lnTo>
                          <a:pt x="660" y="240"/>
                        </a:lnTo>
                        <a:lnTo>
                          <a:pt x="636" y="228"/>
                        </a:lnTo>
                        <a:lnTo>
                          <a:pt x="636" y="216"/>
                        </a:lnTo>
                        <a:lnTo>
                          <a:pt x="616" y="192"/>
                        </a:lnTo>
                        <a:lnTo>
                          <a:pt x="604" y="180"/>
                        </a:lnTo>
                        <a:lnTo>
                          <a:pt x="628" y="148"/>
                        </a:lnTo>
                        <a:lnTo>
                          <a:pt x="628" y="124"/>
                        </a:lnTo>
                        <a:lnTo>
                          <a:pt x="660" y="80"/>
                        </a:lnTo>
                        <a:lnTo>
                          <a:pt x="672" y="80"/>
                        </a:lnTo>
                        <a:lnTo>
                          <a:pt x="672" y="56"/>
                        </a:lnTo>
                        <a:lnTo>
                          <a:pt x="660" y="56"/>
                        </a:lnTo>
                        <a:lnTo>
                          <a:pt x="648" y="44"/>
                        </a:lnTo>
                        <a:lnTo>
                          <a:pt x="648" y="32"/>
                        </a:lnTo>
                        <a:lnTo>
                          <a:pt x="628" y="20"/>
                        </a:lnTo>
                        <a:lnTo>
                          <a:pt x="604" y="20"/>
                        </a:lnTo>
                        <a:lnTo>
                          <a:pt x="568" y="12"/>
                        </a:lnTo>
                        <a:lnTo>
                          <a:pt x="556" y="12"/>
                        </a:lnTo>
                        <a:lnTo>
                          <a:pt x="536" y="44"/>
                        </a:lnTo>
                        <a:lnTo>
                          <a:pt x="524" y="44"/>
                        </a:lnTo>
                        <a:lnTo>
                          <a:pt x="512" y="32"/>
                        </a:lnTo>
                        <a:lnTo>
                          <a:pt x="488" y="20"/>
                        </a:lnTo>
                        <a:lnTo>
                          <a:pt x="456" y="20"/>
                        </a:lnTo>
                        <a:lnTo>
                          <a:pt x="396" y="0"/>
                        </a:lnTo>
                        <a:lnTo>
                          <a:pt x="376" y="0"/>
                        </a:lnTo>
                        <a:lnTo>
                          <a:pt x="364" y="0"/>
                        </a:lnTo>
                        <a:lnTo>
                          <a:pt x="352" y="20"/>
                        </a:lnTo>
                        <a:lnTo>
                          <a:pt x="328" y="20"/>
                        </a:lnTo>
                        <a:lnTo>
                          <a:pt x="296" y="20"/>
                        </a:lnTo>
                        <a:lnTo>
                          <a:pt x="272" y="20"/>
                        </a:lnTo>
                        <a:lnTo>
                          <a:pt x="240" y="32"/>
                        </a:lnTo>
                        <a:lnTo>
                          <a:pt x="228" y="32"/>
                        </a:lnTo>
                        <a:lnTo>
                          <a:pt x="228" y="12"/>
                        </a:lnTo>
                        <a:lnTo>
                          <a:pt x="204" y="12"/>
                        </a:lnTo>
                        <a:lnTo>
                          <a:pt x="192" y="12"/>
                        </a:lnTo>
                        <a:lnTo>
                          <a:pt x="168" y="0"/>
                        </a:lnTo>
                        <a:lnTo>
                          <a:pt x="148" y="0"/>
                        </a:lnTo>
                        <a:lnTo>
                          <a:pt x="136" y="0"/>
                        </a:lnTo>
                        <a:lnTo>
                          <a:pt x="112" y="12"/>
                        </a:lnTo>
                        <a:lnTo>
                          <a:pt x="88" y="20"/>
                        </a:lnTo>
                        <a:lnTo>
                          <a:pt x="56" y="32"/>
                        </a:lnTo>
                        <a:lnTo>
                          <a:pt x="44" y="44"/>
                        </a:lnTo>
                        <a:lnTo>
                          <a:pt x="44" y="68"/>
                        </a:lnTo>
                        <a:lnTo>
                          <a:pt x="32" y="100"/>
                        </a:lnTo>
                        <a:lnTo>
                          <a:pt x="20" y="124"/>
                        </a:lnTo>
                        <a:lnTo>
                          <a:pt x="0" y="136"/>
                        </a:lnTo>
                        <a:lnTo>
                          <a:pt x="32" y="172"/>
                        </a:lnTo>
                        <a:lnTo>
                          <a:pt x="56" y="180"/>
                        </a:lnTo>
                        <a:lnTo>
                          <a:pt x="100" y="192"/>
                        </a:lnTo>
                        <a:lnTo>
                          <a:pt x="112" y="204"/>
                        </a:lnTo>
                        <a:lnTo>
                          <a:pt x="124" y="228"/>
                        </a:lnTo>
                        <a:lnTo>
                          <a:pt x="148" y="240"/>
                        </a:lnTo>
                        <a:lnTo>
                          <a:pt x="168" y="240"/>
                        </a:lnTo>
                        <a:lnTo>
                          <a:pt x="180" y="228"/>
                        </a:lnTo>
                        <a:lnTo>
                          <a:pt x="192" y="228"/>
                        </a:lnTo>
                        <a:lnTo>
                          <a:pt x="228" y="240"/>
                        </a:lnTo>
                        <a:lnTo>
                          <a:pt x="228" y="260"/>
                        </a:lnTo>
                        <a:lnTo>
                          <a:pt x="216" y="308"/>
                        </a:lnTo>
                        <a:lnTo>
                          <a:pt x="216" y="340"/>
                        </a:lnTo>
                        <a:lnTo>
                          <a:pt x="228" y="340"/>
                        </a:lnTo>
                        <a:lnTo>
                          <a:pt x="260" y="352"/>
                        </a:lnTo>
                        <a:lnTo>
                          <a:pt x="272" y="364"/>
                        </a:lnTo>
                        <a:lnTo>
                          <a:pt x="284" y="364"/>
                        </a:lnTo>
                        <a:lnTo>
                          <a:pt x="284" y="388"/>
                        </a:lnTo>
                        <a:lnTo>
                          <a:pt x="272" y="400"/>
                        </a:lnTo>
                        <a:lnTo>
                          <a:pt x="260" y="408"/>
                        </a:lnTo>
                        <a:lnTo>
                          <a:pt x="272" y="420"/>
                        </a:lnTo>
                        <a:lnTo>
                          <a:pt x="272" y="444"/>
                        </a:lnTo>
                        <a:lnTo>
                          <a:pt x="296" y="468"/>
                        </a:lnTo>
                        <a:lnTo>
                          <a:pt x="340" y="480"/>
                        </a:lnTo>
                        <a:lnTo>
                          <a:pt x="340" y="488"/>
                        </a:lnTo>
                        <a:lnTo>
                          <a:pt x="340" y="500"/>
                        </a:lnTo>
                        <a:lnTo>
                          <a:pt x="340" y="488"/>
                        </a:lnTo>
                        <a:lnTo>
                          <a:pt x="352" y="480"/>
                        </a:lnTo>
                        <a:lnTo>
                          <a:pt x="364" y="480"/>
                        </a:lnTo>
                        <a:lnTo>
                          <a:pt x="376" y="480"/>
                        </a:lnTo>
                        <a:lnTo>
                          <a:pt x="396" y="468"/>
                        </a:lnTo>
                        <a:lnTo>
                          <a:pt x="396" y="444"/>
                        </a:lnTo>
                        <a:lnTo>
                          <a:pt x="420" y="432"/>
                        </a:lnTo>
                        <a:lnTo>
                          <a:pt x="444" y="420"/>
                        </a:lnTo>
                        <a:lnTo>
                          <a:pt x="468" y="420"/>
                        </a:lnTo>
                        <a:lnTo>
                          <a:pt x="500" y="408"/>
                        </a:lnTo>
                        <a:lnTo>
                          <a:pt x="512" y="400"/>
                        </a:lnTo>
                        <a:lnTo>
                          <a:pt x="536" y="388"/>
                        </a:lnTo>
                        <a:lnTo>
                          <a:pt x="548" y="376"/>
                        </a:lnTo>
                        <a:lnTo>
                          <a:pt x="580" y="364"/>
                        </a:lnTo>
                        <a:lnTo>
                          <a:pt x="604" y="364"/>
                        </a:lnTo>
                        <a:lnTo>
                          <a:pt x="648" y="352"/>
                        </a:lnTo>
                        <a:lnTo>
                          <a:pt x="672" y="34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1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5" name="グループ化 64"/>
                <p:cNvGrpSpPr/>
                <p:nvPr/>
              </p:nvGrpSpPr>
              <p:grpSpPr>
                <a:xfrm>
                  <a:off x="10006585" y="6169156"/>
                  <a:ext cx="723998" cy="297689"/>
                  <a:chOff x="2311302" y="1943100"/>
                  <a:chExt cx="723998" cy="297689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98" name="Freeform 2951"/>
                  <p:cNvSpPr>
                    <a:spLocks/>
                  </p:cNvSpPr>
                  <p:nvPr/>
                </p:nvSpPr>
                <p:spPr bwMode="auto">
                  <a:xfrm>
                    <a:off x="2651708" y="1950733"/>
                    <a:ext cx="383592" cy="290056"/>
                  </a:xfrm>
                  <a:custGeom>
                    <a:avLst/>
                    <a:gdLst>
                      <a:gd name="T0" fmla="*/ 592 w 604"/>
                      <a:gd name="T1" fmla="*/ 20 h 456"/>
                      <a:gd name="T2" fmla="*/ 604 w 604"/>
                      <a:gd name="T3" fmla="*/ 100 h 456"/>
                      <a:gd name="T4" fmla="*/ 572 w 604"/>
                      <a:gd name="T5" fmla="*/ 124 h 456"/>
                      <a:gd name="T6" fmla="*/ 536 w 604"/>
                      <a:gd name="T7" fmla="*/ 148 h 456"/>
                      <a:gd name="T8" fmla="*/ 500 w 604"/>
                      <a:gd name="T9" fmla="*/ 180 h 456"/>
                      <a:gd name="T10" fmla="*/ 456 w 604"/>
                      <a:gd name="T11" fmla="*/ 156 h 456"/>
                      <a:gd name="T12" fmla="*/ 420 w 604"/>
                      <a:gd name="T13" fmla="*/ 204 h 456"/>
                      <a:gd name="T14" fmla="*/ 364 w 604"/>
                      <a:gd name="T15" fmla="*/ 180 h 456"/>
                      <a:gd name="T16" fmla="*/ 340 w 604"/>
                      <a:gd name="T17" fmla="*/ 216 h 456"/>
                      <a:gd name="T18" fmla="*/ 296 w 604"/>
                      <a:gd name="T19" fmla="*/ 216 h 456"/>
                      <a:gd name="T20" fmla="*/ 260 w 604"/>
                      <a:gd name="T21" fmla="*/ 236 h 456"/>
                      <a:gd name="T22" fmla="*/ 228 w 604"/>
                      <a:gd name="T23" fmla="*/ 216 h 456"/>
                      <a:gd name="T24" fmla="*/ 192 w 604"/>
                      <a:gd name="T25" fmla="*/ 236 h 456"/>
                      <a:gd name="T26" fmla="*/ 216 w 604"/>
                      <a:gd name="T27" fmla="*/ 272 h 456"/>
                      <a:gd name="T28" fmla="*/ 216 w 604"/>
                      <a:gd name="T29" fmla="*/ 316 h 456"/>
                      <a:gd name="T30" fmla="*/ 192 w 604"/>
                      <a:gd name="T31" fmla="*/ 316 h 456"/>
                      <a:gd name="T32" fmla="*/ 148 w 604"/>
                      <a:gd name="T33" fmla="*/ 328 h 456"/>
                      <a:gd name="T34" fmla="*/ 104 w 604"/>
                      <a:gd name="T35" fmla="*/ 364 h 456"/>
                      <a:gd name="T36" fmla="*/ 112 w 604"/>
                      <a:gd name="T37" fmla="*/ 396 h 456"/>
                      <a:gd name="T38" fmla="*/ 124 w 604"/>
                      <a:gd name="T39" fmla="*/ 420 h 456"/>
                      <a:gd name="T40" fmla="*/ 44 w 604"/>
                      <a:gd name="T41" fmla="*/ 456 h 456"/>
                      <a:gd name="T42" fmla="*/ 0 w 604"/>
                      <a:gd name="T43" fmla="*/ 444 h 456"/>
                      <a:gd name="T44" fmla="*/ 24 w 604"/>
                      <a:gd name="T45" fmla="*/ 396 h 456"/>
                      <a:gd name="T46" fmla="*/ 24 w 604"/>
                      <a:gd name="T47" fmla="*/ 352 h 456"/>
                      <a:gd name="T48" fmla="*/ 80 w 604"/>
                      <a:gd name="T49" fmla="*/ 316 h 456"/>
                      <a:gd name="T50" fmla="*/ 124 w 604"/>
                      <a:gd name="T51" fmla="*/ 296 h 456"/>
                      <a:gd name="T52" fmla="*/ 112 w 604"/>
                      <a:gd name="T53" fmla="*/ 248 h 456"/>
                      <a:gd name="T54" fmla="*/ 124 w 604"/>
                      <a:gd name="T55" fmla="*/ 216 h 456"/>
                      <a:gd name="T56" fmla="*/ 172 w 604"/>
                      <a:gd name="T57" fmla="*/ 216 h 456"/>
                      <a:gd name="T58" fmla="*/ 204 w 604"/>
                      <a:gd name="T59" fmla="*/ 180 h 456"/>
                      <a:gd name="T60" fmla="*/ 260 w 604"/>
                      <a:gd name="T61" fmla="*/ 180 h 456"/>
                      <a:gd name="T62" fmla="*/ 320 w 604"/>
                      <a:gd name="T63" fmla="*/ 168 h 456"/>
                      <a:gd name="T64" fmla="*/ 320 w 604"/>
                      <a:gd name="T65" fmla="*/ 136 h 456"/>
                      <a:gd name="T66" fmla="*/ 284 w 604"/>
                      <a:gd name="T67" fmla="*/ 112 h 456"/>
                      <a:gd name="T68" fmla="*/ 284 w 604"/>
                      <a:gd name="T69" fmla="*/ 76 h 456"/>
                      <a:gd name="T70" fmla="*/ 296 w 604"/>
                      <a:gd name="T71" fmla="*/ 68 h 456"/>
                      <a:gd name="T72" fmla="*/ 284 w 604"/>
                      <a:gd name="T73" fmla="*/ 32 h 456"/>
                      <a:gd name="T74" fmla="*/ 332 w 604"/>
                      <a:gd name="T75" fmla="*/ 44 h 456"/>
                      <a:gd name="T76" fmla="*/ 364 w 604"/>
                      <a:gd name="T77" fmla="*/ 68 h 456"/>
                      <a:gd name="T78" fmla="*/ 388 w 604"/>
                      <a:gd name="T79" fmla="*/ 124 h 456"/>
                      <a:gd name="T80" fmla="*/ 420 w 604"/>
                      <a:gd name="T81" fmla="*/ 112 h 456"/>
                      <a:gd name="T82" fmla="*/ 480 w 604"/>
                      <a:gd name="T83" fmla="*/ 88 h 456"/>
                      <a:gd name="T84" fmla="*/ 536 w 604"/>
                      <a:gd name="T85" fmla="*/ 56 h 456"/>
                      <a:gd name="T86" fmla="*/ 560 w 604"/>
                      <a:gd name="T87" fmla="*/ 8 h 456"/>
                      <a:gd name="T88" fmla="*/ 572 w 604"/>
                      <a:gd name="T89" fmla="*/ 0 h 4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604" h="456">
                        <a:moveTo>
                          <a:pt x="572" y="0"/>
                        </a:moveTo>
                        <a:lnTo>
                          <a:pt x="592" y="20"/>
                        </a:lnTo>
                        <a:lnTo>
                          <a:pt x="604" y="56"/>
                        </a:lnTo>
                        <a:lnTo>
                          <a:pt x="604" y="100"/>
                        </a:lnTo>
                        <a:lnTo>
                          <a:pt x="592" y="112"/>
                        </a:lnTo>
                        <a:lnTo>
                          <a:pt x="572" y="124"/>
                        </a:lnTo>
                        <a:lnTo>
                          <a:pt x="560" y="136"/>
                        </a:lnTo>
                        <a:lnTo>
                          <a:pt x="536" y="148"/>
                        </a:lnTo>
                        <a:lnTo>
                          <a:pt x="512" y="168"/>
                        </a:lnTo>
                        <a:lnTo>
                          <a:pt x="500" y="180"/>
                        </a:lnTo>
                        <a:lnTo>
                          <a:pt x="480" y="168"/>
                        </a:lnTo>
                        <a:lnTo>
                          <a:pt x="456" y="156"/>
                        </a:lnTo>
                        <a:lnTo>
                          <a:pt x="444" y="180"/>
                        </a:lnTo>
                        <a:lnTo>
                          <a:pt x="420" y="204"/>
                        </a:lnTo>
                        <a:lnTo>
                          <a:pt x="388" y="192"/>
                        </a:lnTo>
                        <a:lnTo>
                          <a:pt x="364" y="180"/>
                        </a:lnTo>
                        <a:lnTo>
                          <a:pt x="364" y="204"/>
                        </a:lnTo>
                        <a:lnTo>
                          <a:pt x="340" y="216"/>
                        </a:lnTo>
                        <a:lnTo>
                          <a:pt x="332" y="216"/>
                        </a:lnTo>
                        <a:lnTo>
                          <a:pt x="296" y="216"/>
                        </a:lnTo>
                        <a:lnTo>
                          <a:pt x="272" y="236"/>
                        </a:lnTo>
                        <a:lnTo>
                          <a:pt x="260" y="236"/>
                        </a:lnTo>
                        <a:lnTo>
                          <a:pt x="252" y="228"/>
                        </a:lnTo>
                        <a:lnTo>
                          <a:pt x="228" y="216"/>
                        </a:lnTo>
                        <a:lnTo>
                          <a:pt x="204" y="228"/>
                        </a:lnTo>
                        <a:lnTo>
                          <a:pt x="192" y="236"/>
                        </a:lnTo>
                        <a:lnTo>
                          <a:pt x="216" y="260"/>
                        </a:lnTo>
                        <a:lnTo>
                          <a:pt x="216" y="272"/>
                        </a:lnTo>
                        <a:lnTo>
                          <a:pt x="216" y="308"/>
                        </a:lnTo>
                        <a:lnTo>
                          <a:pt x="216" y="316"/>
                        </a:lnTo>
                        <a:lnTo>
                          <a:pt x="216" y="328"/>
                        </a:lnTo>
                        <a:lnTo>
                          <a:pt x="192" y="316"/>
                        </a:lnTo>
                        <a:lnTo>
                          <a:pt x="172" y="308"/>
                        </a:lnTo>
                        <a:lnTo>
                          <a:pt x="148" y="328"/>
                        </a:lnTo>
                        <a:lnTo>
                          <a:pt x="124" y="352"/>
                        </a:lnTo>
                        <a:lnTo>
                          <a:pt x="104" y="364"/>
                        </a:lnTo>
                        <a:lnTo>
                          <a:pt x="92" y="376"/>
                        </a:lnTo>
                        <a:lnTo>
                          <a:pt x="112" y="396"/>
                        </a:lnTo>
                        <a:lnTo>
                          <a:pt x="124" y="408"/>
                        </a:lnTo>
                        <a:lnTo>
                          <a:pt x="124" y="420"/>
                        </a:lnTo>
                        <a:lnTo>
                          <a:pt x="92" y="444"/>
                        </a:lnTo>
                        <a:lnTo>
                          <a:pt x="44" y="456"/>
                        </a:lnTo>
                        <a:lnTo>
                          <a:pt x="12" y="456"/>
                        </a:lnTo>
                        <a:lnTo>
                          <a:pt x="0" y="444"/>
                        </a:lnTo>
                        <a:lnTo>
                          <a:pt x="12" y="420"/>
                        </a:lnTo>
                        <a:lnTo>
                          <a:pt x="24" y="396"/>
                        </a:lnTo>
                        <a:lnTo>
                          <a:pt x="12" y="364"/>
                        </a:lnTo>
                        <a:lnTo>
                          <a:pt x="24" y="352"/>
                        </a:lnTo>
                        <a:lnTo>
                          <a:pt x="44" y="340"/>
                        </a:lnTo>
                        <a:lnTo>
                          <a:pt x="80" y="316"/>
                        </a:lnTo>
                        <a:lnTo>
                          <a:pt x="112" y="308"/>
                        </a:lnTo>
                        <a:lnTo>
                          <a:pt x="124" y="296"/>
                        </a:lnTo>
                        <a:lnTo>
                          <a:pt x="112" y="272"/>
                        </a:lnTo>
                        <a:lnTo>
                          <a:pt x="112" y="248"/>
                        </a:lnTo>
                        <a:lnTo>
                          <a:pt x="112" y="228"/>
                        </a:lnTo>
                        <a:lnTo>
                          <a:pt x="124" y="216"/>
                        </a:lnTo>
                        <a:lnTo>
                          <a:pt x="160" y="216"/>
                        </a:lnTo>
                        <a:lnTo>
                          <a:pt x="172" y="216"/>
                        </a:lnTo>
                        <a:lnTo>
                          <a:pt x="184" y="204"/>
                        </a:lnTo>
                        <a:lnTo>
                          <a:pt x="204" y="180"/>
                        </a:lnTo>
                        <a:lnTo>
                          <a:pt x="240" y="180"/>
                        </a:lnTo>
                        <a:lnTo>
                          <a:pt x="260" y="180"/>
                        </a:lnTo>
                        <a:lnTo>
                          <a:pt x="296" y="180"/>
                        </a:lnTo>
                        <a:lnTo>
                          <a:pt x="320" y="168"/>
                        </a:lnTo>
                        <a:lnTo>
                          <a:pt x="332" y="156"/>
                        </a:lnTo>
                        <a:lnTo>
                          <a:pt x="320" y="136"/>
                        </a:lnTo>
                        <a:lnTo>
                          <a:pt x="308" y="124"/>
                        </a:lnTo>
                        <a:lnTo>
                          <a:pt x="284" y="112"/>
                        </a:lnTo>
                        <a:lnTo>
                          <a:pt x="284" y="100"/>
                        </a:lnTo>
                        <a:lnTo>
                          <a:pt x="284" y="76"/>
                        </a:lnTo>
                        <a:lnTo>
                          <a:pt x="284" y="68"/>
                        </a:lnTo>
                        <a:lnTo>
                          <a:pt x="296" y="68"/>
                        </a:lnTo>
                        <a:lnTo>
                          <a:pt x="284" y="44"/>
                        </a:lnTo>
                        <a:lnTo>
                          <a:pt x="284" y="32"/>
                        </a:lnTo>
                        <a:lnTo>
                          <a:pt x="308" y="44"/>
                        </a:lnTo>
                        <a:lnTo>
                          <a:pt x="332" y="44"/>
                        </a:lnTo>
                        <a:lnTo>
                          <a:pt x="352" y="56"/>
                        </a:lnTo>
                        <a:lnTo>
                          <a:pt x="364" y="68"/>
                        </a:lnTo>
                        <a:lnTo>
                          <a:pt x="364" y="112"/>
                        </a:lnTo>
                        <a:lnTo>
                          <a:pt x="388" y="124"/>
                        </a:lnTo>
                        <a:lnTo>
                          <a:pt x="412" y="124"/>
                        </a:lnTo>
                        <a:lnTo>
                          <a:pt x="420" y="112"/>
                        </a:lnTo>
                        <a:lnTo>
                          <a:pt x="456" y="100"/>
                        </a:lnTo>
                        <a:lnTo>
                          <a:pt x="480" y="88"/>
                        </a:lnTo>
                        <a:lnTo>
                          <a:pt x="500" y="68"/>
                        </a:lnTo>
                        <a:lnTo>
                          <a:pt x="536" y="56"/>
                        </a:lnTo>
                        <a:lnTo>
                          <a:pt x="560" y="44"/>
                        </a:lnTo>
                        <a:lnTo>
                          <a:pt x="560" y="8"/>
                        </a:lnTo>
                        <a:lnTo>
                          <a:pt x="560" y="0"/>
                        </a:lnTo>
                        <a:lnTo>
                          <a:pt x="572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99" name="Freeform 2952"/>
                  <p:cNvSpPr>
                    <a:spLocks/>
                  </p:cNvSpPr>
                  <p:nvPr/>
                </p:nvSpPr>
                <p:spPr bwMode="auto">
                  <a:xfrm>
                    <a:off x="2788887" y="1943100"/>
                    <a:ext cx="35565" cy="12722"/>
                  </a:xfrm>
                  <a:custGeom>
                    <a:avLst/>
                    <a:gdLst>
                      <a:gd name="T0" fmla="*/ 56 w 56"/>
                      <a:gd name="T1" fmla="*/ 20 h 20"/>
                      <a:gd name="T2" fmla="*/ 44 w 56"/>
                      <a:gd name="T3" fmla="*/ 20 h 20"/>
                      <a:gd name="T4" fmla="*/ 36 w 56"/>
                      <a:gd name="T5" fmla="*/ 20 h 20"/>
                      <a:gd name="T6" fmla="*/ 12 w 56"/>
                      <a:gd name="T7" fmla="*/ 20 h 20"/>
                      <a:gd name="T8" fmla="*/ 0 w 56"/>
                      <a:gd name="T9" fmla="*/ 8 h 20"/>
                      <a:gd name="T10" fmla="*/ 12 w 56"/>
                      <a:gd name="T11" fmla="*/ 0 h 20"/>
                      <a:gd name="T12" fmla="*/ 24 w 56"/>
                      <a:gd name="T13" fmla="*/ 0 h 20"/>
                      <a:gd name="T14" fmla="*/ 44 w 56"/>
                      <a:gd name="T15" fmla="*/ 8 h 20"/>
                      <a:gd name="T16" fmla="*/ 56 w 56"/>
                      <a:gd name="T17" fmla="*/ 2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" h="20">
                        <a:moveTo>
                          <a:pt x="56" y="20"/>
                        </a:moveTo>
                        <a:lnTo>
                          <a:pt x="44" y="20"/>
                        </a:lnTo>
                        <a:lnTo>
                          <a:pt x="36" y="20"/>
                        </a:lnTo>
                        <a:lnTo>
                          <a:pt x="12" y="20"/>
                        </a:lnTo>
                        <a:lnTo>
                          <a:pt x="0" y="8"/>
                        </a:lnTo>
                        <a:lnTo>
                          <a:pt x="12" y="0"/>
                        </a:lnTo>
                        <a:lnTo>
                          <a:pt x="24" y="0"/>
                        </a:lnTo>
                        <a:lnTo>
                          <a:pt x="44" y="8"/>
                        </a:lnTo>
                        <a:lnTo>
                          <a:pt x="56" y="2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00" name="Freeform 2953"/>
                  <p:cNvSpPr>
                    <a:spLocks/>
                  </p:cNvSpPr>
                  <p:nvPr/>
                </p:nvSpPr>
                <p:spPr bwMode="auto">
                  <a:xfrm>
                    <a:off x="2529771" y="2116116"/>
                    <a:ext cx="20323" cy="35621"/>
                  </a:xfrm>
                  <a:custGeom>
                    <a:avLst/>
                    <a:gdLst>
                      <a:gd name="T0" fmla="*/ 32 w 32"/>
                      <a:gd name="T1" fmla="*/ 0 h 56"/>
                      <a:gd name="T2" fmla="*/ 32 w 32"/>
                      <a:gd name="T3" fmla="*/ 36 h 56"/>
                      <a:gd name="T4" fmla="*/ 20 w 32"/>
                      <a:gd name="T5" fmla="*/ 56 h 56"/>
                      <a:gd name="T6" fmla="*/ 8 w 32"/>
                      <a:gd name="T7" fmla="*/ 56 h 56"/>
                      <a:gd name="T8" fmla="*/ 0 w 32"/>
                      <a:gd name="T9" fmla="*/ 48 h 56"/>
                      <a:gd name="T10" fmla="*/ 8 w 32"/>
                      <a:gd name="T11" fmla="*/ 24 h 56"/>
                      <a:gd name="T12" fmla="*/ 20 w 32"/>
                      <a:gd name="T13" fmla="*/ 0 h 56"/>
                      <a:gd name="T14" fmla="*/ 32 w 32"/>
                      <a:gd name="T15" fmla="*/ 0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" h="56">
                        <a:moveTo>
                          <a:pt x="32" y="0"/>
                        </a:moveTo>
                        <a:lnTo>
                          <a:pt x="32" y="36"/>
                        </a:lnTo>
                        <a:lnTo>
                          <a:pt x="20" y="56"/>
                        </a:lnTo>
                        <a:lnTo>
                          <a:pt x="8" y="56"/>
                        </a:lnTo>
                        <a:lnTo>
                          <a:pt x="0" y="48"/>
                        </a:lnTo>
                        <a:lnTo>
                          <a:pt x="8" y="24"/>
                        </a:lnTo>
                        <a:lnTo>
                          <a:pt x="20" y="0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101" name="Freeform 2954"/>
                  <p:cNvSpPr>
                    <a:spLocks/>
                  </p:cNvSpPr>
                  <p:nvPr/>
                </p:nvSpPr>
                <p:spPr bwMode="auto">
                  <a:xfrm>
                    <a:off x="2311302" y="1943100"/>
                    <a:ext cx="35565" cy="50887"/>
                  </a:xfrm>
                  <a:custGeom>
                    <a:avLst/>
                    <a:gdLst>
                      <a:gd name="T0" fmla="*/ 44 w 56"/>
                      <a:gd name="T1" fmla="*/ 80 h 80"/>
                      <a:gd name="T2" fmla="*/ 32 w 56"/>
                      <a:gd name="T3" fmla="*/ 68 h 80"/>
                      <a:gd name="T4" fmla="*/ 20 w 56"/>
                      <a:gd name="T5" fmla="*/ 44 h 80"/>
                      <a:gd name="T6" fmla="*/ 0 w 56"/>
                      <a:gd name="T7" fmla="*/ 20 h 80"/>
                      <a:gd name="T8" fmla="*/ 0 w 56"/>
                      <a:gd name="T9" fmla="*/ 8 h 80"/>
                      <a:gd name="T10" fmla="*/ 20 w 56"/>
                      <a:gd name="T11" fmla="*/ 0 h 80"/>
                      <a:gd name="T12" fmla="*/ 32 w 56"/>
                      <a:gd name="T13" fmla="*/ 0 h 80"/>
                      <a:gd name="T14" fmla="*/ 44 w 56"/>
                      <a:gd name="T15" fmla="*/ 20 h 80"/>
                      <a:gd name="T16" fmla="*/ 56 w 56"/>
                      <a:gd name="T17" fmla="*/ 56 h 80"/>
                      <a:gd name="T18" fmla="*/ 44 w 56"/>
                      <a:gd name="T19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56" h="80">
                        <a:moveTo>
                          <a:pt x="44" y="80"/>
                        </a:moveTo>
                        <a:lnTo>
                          <a:pt x="32" y="68"/>
                        </a:lnTo>
                        <a:lnTo>
                          <a:pt x="20" y="44"/>
                        </a:lnTo>
                        <a:lnTo>
                          <a:pt x="0" y="20"/>
                        </a:lnTo>
                        <a:lnTo>
                          <a:pt x="0" y="8"/>
                        </a:lnTo>
                        <a:lnTo>
                          <a:pt x="20" y="0"/>
                        </a:lnTo>
                        <a:lnTo>
                          <a:pt x="32" y="0"/>
                        </a:lnTo>
                        <a:lnTo>
                          <a:pt x="44" y="20"/>
                        </a:lnTo>
                        <a:lnTo>
                          <a:pt x="56" y="56"/>
                        </a:lnTo>
                        <a:lnTo>
                          <a:pt x="44" y="8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5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10719983" y="4546585"/>
                  <a:ext cx="1143006" cy="1082672"/>
                  <a:chOff x="10719983" y="4546585"/>
                  <a:chExt cx="1143006" cy="1082672"/>
                </a:xfrm>
                <a:solidFill>
                  <a:schemeClr val="tx2">
                    <a:lumMod val="60000"/>
                    <a:lumOff val="40000"/>
                  </a:schemeClr>
                </a:solidFill>
              </p:grpSpPr>
              <p:sp>
                <p:nvSpPr>
                  <p:cNvPr id="85" name="Freeform 3038"/>
                  <p:cNvSpPr>
                    <a:spLocks/>
                  </p:cNvSpPr>
                  <p:nvPr/>
                </p:nvSpPr>
                <p:spPr bwMode="auto">
                  <a:xfrm>
                    <a:off x="11270851" y="5143500"/>
                    <a:ext cx="317500" cy="317500"/>
                  </a:xfrm>
                  <a:custGeom>
                    <a:avLst/>
                    <a:gdLst>
                      <a:gd name="T0" fmla="*/ 364 w 500"/>
                      <a:gd name="T1" fmla="*/ 308 h 500"/>
                      <a:gd name="T2" fmla="*/ 396 w 500"/>
                      <a:gd name="T3" fmla="*/ 308 h 500"/>
                      <a:gd name="T4" fmla="*/ 408 w 500"/>
                      <a:gd name="T5" fmla="*/ 284 h 500"/>
                      <a:gd name="T6" fmla="*/ 432 w 500"/>
                      <a:gd name="T7" fmla="*/ 284 h 500"/>
                      <a:gd name="T8" fmla="*/ 452 w 500"/>
                      <a:gd name="T9" fmla="*/ 260 h 500"/>
                      <a:gd name="T10" fmla="*/ 476 w 500"/>
                      <a:gd name="T11" fmla="*/ 248 h 500"/>
                      <a:gd name="T12" fmla="*/ 500 w 500"/>
                      <a:gd name="T13" fmla="*/ 216 h 500"/>
                      <a:gd name="T14" fmla="*/ 500 w 500"/>
                      <a:gd name="T15" fmla="*/ 180 h 500"/>
                      <a:gd name="T16" fmla="*/ 452 w 500"/>
                      <a:gd name="T17" fmla="*/ 192 h 500"/>
                      <a:gd name="T18" fmla="*/ 420 w 500"/>
                      <a:gd name="T19" fmla="*/ 192 h 500"/>
                      <a:gd name="T20" fmla="*/ 396 w 500"/>
                      <a:gd name="T21" fmla="*/ 156 h 500"/>
                      <a:gd name="T22" fmla="*/ 328 w 500"/>
                      <a:gd name="T23" fmla="*/ 112 h 500"/>
                      <a:gd name="T24" fmla="*/ 292 w 500"/>
                      <a:gd name="T25" fmla="*/ 112 h 500"/>
                      <a:gd name="T26" fmla="*/ 260 w 500"/>
                      <a:gd name="T27" fmla="*/ 100 h 500"/>
                      <a:gd name="T28" fmla="*/ 224 w 500"/>
                      <a:gd name="T29" fmla="*/ 88 h 500"/>
                      <a:gd name="T30" fmla="*/ 180 w 500"/>
                      <a:gd name="T31" fmla="*/ 100 h 500"/>
                      <a:gd name="T32" fmla="*/ 136 w 500"/>
                      <a:gd name="T33" fmla="*/ 68 h 500"/>
                      <a:gd name="T34" fmla="*/ 156 w 500"/>
                      <a:gd name="T35" fmla="*/ 44 h 500"/>
                      <a:gd name="T36" fmla="*/ 136 w 500"/>
                      <a:gd name="T37" fmla="*/ 8 h 500"/>
                      <a:gd name="T38" fmla="*/ 88 w 500"/>
                      <a:gd name="T39" fmla="*/ 0 h 500"/>
                      <a:gd name="T40" fmla="*/ 76 w 500"/>
                      <a:gd name="T41" fmla="*/ 20 h 500"/>
                      <a:gd name="T42" fmla="*/ 64 w 500"/>
                      <a:gd name="T43" fmla="*/ 44 h 500"/>
                      <a:gd name="T44" fmla="*/ 44 w 500"/>
                      <a:gd name="T45" fmla="*/ 44 h 500"/>
                      <a:gd name="T46" fmla="*/ 44 w 500"/>
                      <a:gd name="T47" fmla="*/ 68 h 500"/>
                      <a:gd name="T48" fmla="*/ 64 w 500"/>
                      <a:gd name="T49" fmla="*/ 100 h 500"/>
                      <a:gd name="T50" fmla="*/ 64 w 500"/>
                      <a:gd name="T51" fmla="*/ 124 h 500"/>
                      <a:gd name="T52" fmla="*/ 44 w 500"/>
                      <a:gd name="T53" fmla="*/ 168 h 500"/>
                      <a:gd name="T54" fmla="*/ 32 w 500"/>
                      <a:gd name="T55" fmla="*/ 180 h 500"/>
                      <a:gd name="T56" fmla="*/ 20 w 500"/>
                      <a:gd name="T57" fmla="*/ 124 h 500"/>
                      <a:gd name="T58" fmla="*/ 0 w 500"/>
                      <a:gd name="T59" fmla="*/ 168 h 500"/>
                      <a:gd name="T60" fmla="*/ 8 w 500"/>
                      <a:gd name="T61" fmla="*/ 216 h 500"/>
                      <a:gd name="T62" fmla="*/ 0 w 500"/>
                      <a:gd name="T63" fmla="*/ 248 h 500"/>
                      <a:gd name="T64" fmla="*/ 20 w 500"/>
                      <a:gd name="T65" fmla="*/ 284 h 500"/>
                      <a:gd name="T66" fmla="*/ 76 w 500"/>
                      <a:gd name="T67" fmla="*/ 296 h 500"/>
                      <a:gd name="T68" fmla="*/ 76 w 500"/>
                      <a:gd name="T69" fmla="*/ 340 h 500"/>
                      <a:gd name="T70" fmla="*/ 56 w 500"/>
                      <a:gd name="T71" fmla="*/ 352 h 500"/>
                      <a:gd name="T72" fmla="*/ 100 w 500"/>
                      <a:gd name="T73" fmla="*/ 420 h 500"/>
                      <a:gd name="T74" fmla="*/ 156 w 500"/>
                      <a:gd name="T75" fmla="*/ 476 h 500"/>
                      <a:gd name="T76" fmla="*/ 216 w 500"/>
                      <a:gd name="T77" fmla="*/ 500 h 500"/>
                      <a:gd name="T78" fmla="*/ 204 w 500"/>
                      <a:gd name="T79" fmla="*/ 468 h 500"/>
                      <a:gd name="T80" fmla="*/ 192 w 500"/>
                      <a:gd name="T81" fmla="*/ 408 h 500"/>
                      <a:gd name="T82" fmla="*/ 204 w 500"/>
                      <a:gd name="T83" fmla="*/ 364 h 500"/>
                      <a:gd name="T84" fmla="*/ 248 w 500"/>
                      <a:gd name="T85" fmla="*/ 352 h 500"/>
                      <a:gd name="T86" fmla="*/ 260 w 500"/>
                      <a:gd name="T87" fmla="*/ 328 h 500"/>
                      <a:gd name="T88" fmla="*/ 292 w 500"/>
                      <a:gd name="T89" fmla="*/ 364 h 500"/>
                      <a:gd name="T90" fmla="*/ 328 w 500"/>
                      <a:gd name="T91" fmla="*/ 376 h 500"/>
                      <a:gd name="T92" fmla="*/ 340 w 500"/>
                      <a:gd name="T93" fmla="*/ 328 h 5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500" h="500">
                        <a:moveTo>
                          <a:pt x="364" y="328"/>
                        </a:moveTo>
                        <a:lnTo>
                          <a:pt x="364" y="308"/>
                        </a:lnTo>
                        <a:lnTo>
                          <a:pt x="384" y="308"/>
                        </a:lnTo>
                        <a:lnTo>
                          <a:pt x="396" y="308"/>
                        </a:lnTo>
                        <a:lnTo>
                          <a:pt x="396" y="296"/>
                        </a:lnTo>
                        <a:lnTo>
                          <a:pt x="408" y="284"/>
                        </a:lnTo>
                        <a:lnTo>
                          <a:pt x="420" y="296"/>
                        </a:lnTo>
                        <a:lnTo>
                          <a:pt x="432" y="284"/>
                        </a:lnTo>
                        <a:lnTo>
                          <a:pt x="444" y="272"/>
                        </a:lnTo>
                        <a:lnTo>
                          <a:pt x="452" y="260"/>
                        </a:lnTo>
                        <a:lnTo>
                          <a:pt x="464" y="260"/>
                        </a:lnTo>
                        <a:lnTo>
                          <a:pt x="476" y="248"/>
                        </a:lnTo>
                        <a:lnTo>
                          <a:pt x="488" y="236"/>
                        </a:lnTo>
                        <a:lnTo>
                          <a:pt x="500" y="216"/>
                        </a:lnTo>
                        <a:lnTo>
                          <a:pt x="500" y="192"/>
                        </a:lnTo>
                        <a:lnTo>
                          <a:pt x="500" y="180"/>
                        </a:lnTo>
                        <a:lnTo>
                          <a:pt x="476" y="180"/>
                        </a:lnTo>
                        <a:lnTo>
                          <a:pt x="452" y="192"/>
                        </a:lnTo>
                        <a:lnTo>
                          <a:pt x="432" y="192"/>
                        </a:lnTo>
                        <a:lnTo>
                          <a:pt x="420" y="192"/>
                        </a:lnTo>
                        <a:lnTo>
                          <a:pt x="408" y="180"/>
                        </a:lnTo>
                        <a:lnTo>
                          <a:pt x="396" y="156"/>
                        </a:lnTo>
                        <a:lnTo>
                          <a:pt x="364" y="124"/>
                        </a:lnTo>
                        <a:lnTo>
                          <a:pt x="328" y="112"/>
                        </a:lnTo>
                        <a:lnTo>
                          <a:pt x="304" y="100"/>
                        </a:lnTo>
                        <a:lnTo>
                          <a:pt x="292" y="112"/>
                        </a:lnTo>
                        <a:lnTo>
                          <a:pt x="284" y="100"/>
                        </a:lnTo>
                        <a:lnTo>
                          <a:pt x="260" y="100"/>
                        </a:lnTo>
                        <a:lnTo>
                          <a:pt x="248" y="88"/>
                        </a:lnTo>
                        <a:lnTo>
                          <a:pt x="224" y="88"/>
                        </a:lnTo>
                        <a:lnTo>
                          <a:pt x="192" y="88"/>
                        </a:lnTo>
                        <a:lnTo>
                          <a:pt x="180" y="100"/>
                        </a:lnTo>
                        <a:lnTo>
                          <a:pt x="156" y="88"/>
                        </a:lnTo>
                        <a:lnTo>
                          <a:pt x="136" y="68"/>
                        </a:lnTo>
                        <a:lnTo>
                          <a:pt x="156" y="56"/>
                        </a:lnTo>
                        <a:lnTo>
                          <a:pt x="156" y="44"/>
                        </a:lnTo>
                        <a:lnTo>
                          <a:pt x="144" y="8"/>
                        </a:lnTo>
                        <a:lnTo>
                          <a:pt x="136" y="8"/>
                        </a:lnTo>
                        <a:lnTo>
                          <a:pt x="112" y="8"/>
                        </a:lnTo>
                        <a:lnTo>
                          <a:pt x="88" y="0"/>
                        </a:lnTo>
                        <a:lnTo>
                          <a:pt x="76" y="8"/>
                        </a:lnTo>
                        <a:lnTo>
                          <a:pt x="76" y="20"/>
                        </a:lnTo>
                        <a:lnTo>
                          <a:pt x="76" y="44"/>
                        </a:lnTo>
                        <a:lnTo>
                          <a:pt x="64" y="44"/>
                        </a:lnTo>
                        <a:lnTo>
                          <a:pt x="56" y="32"/>
                        </a:lnTo>
                        <a:lnTo>
                          <a:pt x="44" y="44"/>
                        </a:lnTo>
                        <a:lnTo>
                          <a:pt x="44" y="56"/>
                        </a:lnTo>
                        <a:lnTo>
                          <a:pt x="44" y="68"/>
                        </a:lnTo>
                        <a:lnTo>
                          <a:pt x="56" y="76"/>
                        </a:lnTo>
                        <a:lnTo>
                          <a:pt x="64" y="100"/>
                        </a:lnTo>
                        <a:lnTo>
                          <a:pt x="76" y="112"/>
                        </a:lnTo>
                        <a:lnTo>
                          <a:pt x="64" y="124"/>
                        </a:lnTo>
                        <a:lnTo>
                          <a:pt x="56" y="148"/>
                        </a:lnTo>
                        <a:lnTo>
                          <a:pt x="44" y="168"/>
                        </a:lnTo>
                        <a:lnTo>
                          <a:pt x="44" y="180"/>
                        </a:lnTo>
                        <a:lnTo>
                          <a:pt x="32" y="180"/>
                        </a:lnTo>
                        <a:lnTo>
                          <a:pt x="20" y="156"/>
                        </a:lnTo>
                        <a:lnTo>
                          <a:pt x="20" y="124"/>
                        </a:lnTo>
                        <a:lnTo>
                          <a:pt x="8" y="148"/>
                        </a:lnTo>
                        <a:lnTo>
                          <a:pt x="0" y="168"/>
                        </a:lnTo>
                        <a:lnTo>
                          <a:pt x="0" y="192"/>
                        </a:lnTo>
                        <a:lnTo>
                          <a:pt x="8" y="216"/>
                        </a:lnTo>
                        <a:lnTo>
                          <a:pt x="8" y="236"/>
                        </a:lnTo>
                        <a:lnTo>
                          <a:pt x="0" y="248"/>
                        </a:lnTo>
                        <a:lnTo>
                          <a:pt x="8" y="260"/>
                        </a:lnTo>
                        <a:lnTo>
                          <a:pt x="20" y="284"/>
                        </a:lnTo>
                        <a:lnTo>
                          <a:pt x="44" y="296"/>
                        </a:lnTo>
                        <a:lnTo>
                          <a:pt x="76" y="296"/>
                        </a:lnTo>
                        <a:lnTo>
                          <a:pt x="76" y="316"/>
                        </a:lnTo>
                        <a:lnTo>
                          <a:pt x="76" y="340"/>
                        </a:lnTo>
                        <a:lnTo>
                          <a:pt x="64" y="352"/>
                        </a:lnTo>
                        <a:lnTo>
                          <a:pt x="56" y="352"/>
                        </a:lnTo>
                        <a:lnTo>
                          <a:pt x="76" y="388"/>
                        </a:lnTo>
                        <a:lnTo>
                          <a:pt x="100" y="420"/>
                        </a:lnTo>
                        <a:lnTo>
                          <a:pt x="136" y="456"/>
                        </a:lnTo>
                        <a:lnTo>
                          <a:pt x="156" y="476"/>
                        </a:lnTo>
                        <a:lnTo>
                          <a:pt x="180" y="488"/>
                        </a:lnTo>
                        <a:lnTo>
                          <a:pt x="216" y="500"/>
                        </a:lnTo>
                        <a:lnTo>
                          <a:pt x="216" y="488"/>
                        </a:lnTo>
                        <a:lnTo>
                          <a:pt x="204" y="468"/>
                        </a:lnTo>
                        <a:lnTo>
                          <a:pt x="204" y="432"/>
                        </a:lnTo>
                        <a:lnTo>
                          <a:pt x="192" y="408"/>
                        </a:lnTo>
                        <a:lnTo>
                          <a:pt x="192" y="376"/>
                        </a:lnTo>
                        <a:lnTo>
                          <a:pt x="204" y="364"/>
                        </a:lnTo>
                        <a:lnTo>
                          <a:pt x="224" y="352"/>
                        </a:lnTo>
                        <a:lnTo>
                          <a:pt x="248" y="352"/>
                        </a:lnTo>
                        <a:lnTo>
                          <a:pt x="260" y="340"/>
                        </a:lnTo>
                        <a:lnTo>
                          <a:pt x="260" y="328"/>
                        </a:lnTo>
                        <a:lnTo>
                          <a:pt x="284" y="340"/>
                        </a:lnTo>
                        <a:lnTo>
                          <a:pt x="292" y="364"/>
                        </a:lnTo>
                        <a:lnTo>
                          <a:pt x="304" y="376"/>
                        </a:lnTo>
                        <a:lnTo>
                          <a:pt x="328" y="376"/>
                        </a:lnTo>
                        <a:lnTo>
                          <a:pt x="328" y="352"/>
                        </a:lnTo>
                        <a:lnTo>
                          <a:pt x="340" y="328"/>
                        </a:lnTo>
                        <a:lnTo>
                          <a:pt x="364" y="328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grpSp>
                <p:nvGrpSpPr>
                  <p:cNvPr id="86" name="Group 3039"/>
                  <p:cNvGrpSpPr>
                    <a:grpSpLocks/>
                  </p:cNvGrpSpPr>
                  <p:nvPr/>
                </p:nvGrpSpPr>
                <p:grpSpPr bwMode="auto">
                  <a:xfrm>
                    <a:off x="10719983" y="4546585"/>
                    <a:ext cx="731832" cy="1082672"/>
                    <a:chOff x="1573" y="7828"/>
                    <a:chExt cx="1152" cy="1704"/>
                  </a:xfrm>
                  <a:grpFill/>
                </p:grpSpPr>
                <p:sp>
                  <p:nvSpPr>
                    <p:cNvPr id="88" name="Freeform 3040"/>
                    <p:cNvSpPr>
                      <a:spLocks/>
                    </p:cNvSpPr>
                    <p:nvPr/>
                  </p:nvSpPr>
                  <p:spPr bwMode="auto">
                    <a:xfrm>
                      <a:off x="2313" y="7828"/>
                      <a:ext cx="216" cy="288"/>
                    </a:xfrm>
                    <a:custGeom>
                      <a:avLst/>
                      <a:gdLst>
                        <a:gd name="T0" fmla="*/ 204 w 216"/>
                        <a:gd name="T1" fmla="*/ 12 h 288"/>
                        <a:gd name="T2" fmla="*/ 184 w 216"/>
                        <a:gd name="T3" fmla="*/ 0 h 288"/>
                        <a:gd name="T4" fmla="*/ 160 w 216"/>
                        <a:gd name="T5" fmla="*/ 12 h 288"/>
                        <a:gd name="T6" fmla="*/ 136 w 216"/>
                        <a:gd name="T7" fmla="*/ 36 h 288"/>
                        <a:gd name="T8" fmla="*/ 124 w 216"/>
                        <a:gd name="T9" fmla="*/ 24 h 288"/>
                        <a:gd name="T10" fmla="*/ 104 w 216"/>
                        <a:gd name="T11" fmla="*/ 24 h 288"/>
                        <a:gd name="T12" fmla="*/ 80 w 216"/>
                        <a:gd name="T13" fmla="*/ 68 h 288"/>
                        <a:gd name="T14" fmla="*/ 68 w 216"/>
                        <a:gd name="T15" fmla="*/ 80 h 288"/>
                        <a:gd name="T16" fmla="*/ 92 w 216"/>
                        <a:gd name="T17" fmla="*/ 104 h 288"/>
                        <a:gd name="T18" fmla="*/ 68 w 216"/>
                        <a:gd name="T19" fmla="*/ 116 h 288"/>
                        <a:gd name="T20" fmla="*/ 44 w 216"/>
                        <a:gd name="T21" fmla="*/ 148 h 288"/>
                        <a:gd name="T22" fmla="*/ 44 w 216"/>
                        <a:gd name="T23" fmla="*/ 160 h 288"/>
                        <a:gd name="T24" fmla="*/ 32 w 216"/>
                        <a:gd name="T25" fmla="*/ 196 h 288"/>
                        <a:gd name="T26" fmla="*/ 24 w 216"/>
                        <a:gd name="T27" fmla="*/ 216 h 288"/>
                        <a:gd name="T28" fmla="*/ 0 w 216"/>
                        <a:gd name="T29" fmla="*/ 228 h 288"/>
                        <a:gd name="T30" fmla="*/ 24 w 216"/>
                        <a:gd name="T31" fmla="*/ 240 h 288"/>
                        <a:gd name="T32" fmla="*/ 32 w 216"/>
                        <a:gd name="T33" fmla="*/ 228 h 288"/>
                        <a:gd name="T34" fmla="*/ 44 w 216"/>
                        <a:gd name="T35" fmla="*/ 252 h 288"/>
                        <a:gd name="T36" fmla="*/ 56 w 216"/>
                        <a:gd name="T37" fmla="*/ 228 h 288"/>
                        <a:gd name="T38" fmla="*/ 56 w 216"/>
                        <a:gd name="T39" fmla="*/ 276 h 288"/>
                        <a:gd name="T40" fmla="*/ 32 w 216"/>
                        <a:gd name="T41" fmla="*/ 264 h 288"/>
                        <a:gd name="T42" fmla="*/ 44 w 216"/>
                        <a:gd name="T43" fmla="*/ 276 h 288"/>
                        <a:gd name="T44" fmla="*/ 68 w 216"/>
                        <a:gd name="T45" fmla="*/ 276 h 288"/>
                        <a:gd name="T46" fmla="*/ 92 w 216"/>
                        <a:gd name="T47" fmla="*/ 264 h 288"/>
                        <a:gd name="T48" fmla="*/ 92 w 216"/>
                        <a:gd name="T49" fmla="*/ 240 h 288"/>
                        <a:gd name="T50" fmla="*/ 104 w 216"/>
                        <a:gd name="T51" fmla="*/ 216 h 288"/>
                        <a:gd name="T52" fmla="*/ 80 w 216"/>
                        <a:gd name="T53" fmla="*/ 216 h 288"/>
                        <a:gd name="T54" fmla="*/ 92 w 216"/>
                        <a:gd name="T55" fmla="*/ 196 h 288"/>
                        <a:gd name="T56" fmla="*/ 104 w 216"/>
                        <a:gd name="T57" fmla="*/ 184 h 288"/>
                        <a:gd name="T58" fmla="*/ 136 w 216"/>
                        <a:gd name="T59" fmla="*/ 148 h 288"/>
                        <a:gd name="T60" fmla="*/ 184 w 216"/>
                        <a:gd name="T61" fmla="*/ 104 h 288"/>
                        <a:gd name="T62" fmla="*/ 184 w 216"/>
                        <a:gd name="T63" fmla="*/ 80 h 288"/>
                        <a:gd name="T64" fmla="*/ 192 w 216"/>
                        <a:gd name="T65" fmla="*/ 68 h 288"/>
                        <a:gd name="T66" fmla="*/ 204 w 216"/>
                        <a:gd name="T67" fmla="*/ 48 h 288"/>
                        <a:gd name="T68" fmla="*/ 204 w 216"/>
                        <a:gd name="T69" fmla="*/ 24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</a:cxnLst>
                      <a:rect l="0" t="0" r="r" b="b"/>
                      <a:pathLst>
                        <a:path w="216" h="288">
                          <a:moveTo>
                            <a:pt x="204" y="12"/>
                          </a:moveTo>
                          <a:lnTo>
                            <a:pt x="204" y="12"/>
                          </a:lnTo>
                          <a:lnTo>
                            <a:pt x="192" y="0"/>
                          </a:lnTo>
                          <a:lnTo>
                            <a:pt x="184" y="0"/>
                          </a:lnTo>
                          <a:lnTo>
                            <a:pt x="172" y="0"/>
                          </a:lnTo>
                          <a:lnTo>
                            <a:pt x="160" y="12"/>
                          </a:lnTo>
                          <a:lnTo>
                            <a:pt x="148" y="24"/>
                          </a:lnTo>
                          <a:lnTo>
                            <a:pt x="136" y="36"/>
                          </a:lnTo>
                          <a:lnTo>
                            <a:pt x="124" y="36"/>
                          </a:lnTo>
                          <a:lnTo>
                            <a:pt x="124" y="24"/>
                          </a:lnTo>
                          <a:lnTo>
                            <a:pt x="112" y="24"/>
                          </a:lnTo>
                          <a:lnTo>
                            <a:pt x="104" y="24"/>
                          </a:lnTo>
                          <a:lnTo>
                            <a:pt x="92" y="48"/>
                          </a:lnTo>
                          <a:lnTo>
                            <a:pt x="80" y="68"/>
                          </a:lnTo>
                          <a:lnTo>
                            <a:pt x="68" y="68"/>
                          </a:lnTo>
                          <a:lnTo>
                            <a:pt x="68" y="80"/>
                          </a:lnTo>
                          <a:lnTo>
                            <a:pt x="80" y="92"/>
                          </a:lnTo>
                          <a:lnTo>
                            <a:pt x="92" y="104"/>
                          </a:lnTo>
                          <a:lnTo>
                            <a:pt x="80" y="116"/>
                          </a:lnTo>
                          <a:lnTo>
                            <a:pt x="68" y="116"/>
                          </a:lnTo>
                          <a:lnTo>
                            <a:pt x="56" y="128"/>
                          </a:lnTo>
                          <a:lnTo>
                            <a:pt x="44" y="148"/>
                          </a:lnTo>
                          <a:lnTo>
                            <a:pt x="32" y="148"/>
                          </a:lnTo>
                          <a:lnTo>
                            <a:pt x="44" y="160"/>
                          </a:lnTo>
                          <a:lnTo>
                            <a:pt x="32" y="172"/>
                          </a:lnTo>
                          <a:lnTo>
                            <a:pt x="32" y="196"/>
                          </a:lnTo>
                          <a:lnTo>
                            <a:pt x="24" y="208"/>
                          </a:lnTo>
                          <a:lnTo>
                            <a:pt x="24" y="216"/>
                          </a:lnTo>
                          <a:lnTo>
                            <a:pt x="12" y="228"/>
                          </a:lnTo>
                          <a:lnTo>
                            <a:pt x="0" y="228"/>
                          </a:lnTo>
                          <a:lnTo>
                            <a:pt x="12" y="240"/>
                          </a:lnTo>
                          <a:lnTo>
                            <a:pt x="24" y="240"/>
                          </a:lnTo>
                          <a:lnTo>
                            <a:pt x="32" y="240"/>
                          </a:lnTo>
                          <a:lnTo>
                            <a:pt x="32" y="228"/>
                          </a:lnTo>
                          <a:lnTo>
                            <a:pt x="32" y="240"/>
                          </a:lnTo>
                          <a:lnTo>
                            <a:pt x="44" y="252"/>
                          </a:lnTo>
                          <a:lnTo>
                            <a:pt x="56" y="240"/>
                          </a:lnTo>
                          <a:lnTo>
                            <a:pt x="56" y="228"/>
                          </a:lnTo>
                          <a:lnTo>
                            <a:pt x="68" y="264"/>
                          </a:lnTo>
                          <a:lnTo>
                            <a:pt x="56" y="276"/>
                          </a:lnTo>
                          <a:lnTo>
                            <a:pt x="44" y="276"/>
                          </a:lnTo>
                          <a:lnTo>
                            <a:pt x="32" y="264"/>
                          </a:lnTo>
                          <a:lnTo>
                            <a:pt x="24" y="264"/>
                          </a:lnTo>
                          <a:lnTo>
                            <a:pt x="44" y="276"/>
                          </a:lnTo>
                          <a:lnTo>
                            <a:pt x="68" y="288"/>
                          </a:lnTo>
                          <a:lnTo>
                            <a:pt x="68" y="276"/>
                          </a:lnTo>
                          <a:lnTo>
                            <a:pt x="68" y="264"/>
                          </a:lnTo>
                          <a:lnTo>
                            <a:pt x="92" y="264"/>
                          </a:lnTo>
                          <a:lnTo>
                            <a:pt x="92" y="252"/>
                          </a:lnTo>
                          <a:lnTo>
                            <a:pt x="92" y="240"/>
                          </a:lnTo>
                          <a:lnTo>
                            <a:pt x="92" y="228"/>
                          </a:lnTo>
                          <a:lnTo>
                            <a:pt x="104" y="216"/>
                          </a:lnTo>
                          <a:lnTo>
                            <a:pt x="92" y="216"/>
                          </a:lnTo>
                          <a:lnTo>
                            <a:pt x="80" y="216"/>
                          </a:lnTo>
                          <a:lnTo>
                            <a:pt x="92" y="208"/>
                          </a:lnTo>
                          <a:lnTo>
                            <a:pt x="92" y="196"/>
                          </a:lnTo>
                          <a:lnTo>
                            <a:pt x="92" y="184"/>
                          </a:lnTo>
                          <a:lnTo>
                            <a:pt x="104" y="184"/>
                          </a:lnTo>
                          <a:lnTo>
                            <a:pt x="112" y="172"/>
                          </a:lnTo>
                          <a:lnTo>
                            <a:pt x="136" y="148"/>
                          </a:lnTo>
                          <a:lnTo>
                            <a:pt x="172" y="128"/>
                          </a:lnTo>
                          <a:lnTo>
                            <a:pt x="184" y="104"/>
                          </a:lnTo>
                          <a:lnTo>
                            <a:pt x="184" y="92"/>
                          </a:lnTo>
                          <a:lnTo>
                            <a:pt x="184" y="80"/>
                          </a:lnTo>
                          <a:lnTo>
                            <a:pt x="184" y="68"/>
                          </a:lnTo>
                          <a:lnTo>
                            <a:pt x="192" y="68"/>
                          </a:lnTo>
                          <a:lnTo>
                            <a:pt x="204" y="56"/>
                          </a:lnTo>
                          <a:lnTo>
                            <a:pt x="204" y="48"/>
                          </a:lnTo>
                          <a:lnTo>
                            <a:pt x="216" y="36"/>
                          </a:lnTo>
                          <a:lnTo>
                            <a:pt x="204" y="24"/>
                          </a:lnTo>
                          <a:lnTo>
                            <a:pt x="204" y="1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" name="Freeform 3041"/>
                    <p:cNvSpPr>
                      <a:spLocks/>
                    </p:cNvSpPr>
                    <p:nvPr/>
                  </p:nvSpPr>
                  <p:spPr bwMode="auto">
                    <a:xfrm>
                      <a:off x="2221" y="8068"/>
                      <a:ext cx="172" cy="196"/>
                    </a:xfrm>
                    <a:custGeom>
                      <a:avLst/>
                      <a:gdLst>
                        <a:gd name="T0" fmla="*/ 172 w 172"/>
                        <a:gd name="T1" fmla="*/ 56 h 196"/>
                        <a:gd name="T2" fmla="*/ 160 w 172"/>
                        <a:gd name="T3" fmla="*/ 80 h 196"/>
                        <a:gd name="T4" fmla="*/ 136 w 172"/>
                        <a:gd name="T5" fmla="*/ 68 h 196"/>
                        <a:gd name="T6" fmla="*/ 124 w 172"/>
                        <a:gd name="T7" fmla="*/ 68 h 196"/>
                        <a:gd name="T8" fmla="*/ 116 w 172"/>
                        <a:gd name="T9" fmla="*/ 92 h 196"/>
                        <a:gd name="T10" fmla="*/ 104 w 172"/>
                        <a:gd name="T11" fmla="*/ 104 h 196"/>
                        <a:gd name="T12" fmla="*/ 104 w 172"/>
                        <a:gd name="T13" fmla="*/ 116 h 196"/>
                        <a:gd name="T14" fmla="*/ 80 w 172"/>
                        <a:gd name="T15" fmla="*/ 136 h 196"/>
                        <a:gd name="T16" fmla="*/ 80 w 172"/>
                        <a:gd name="T17" fmla="*/ 148 h 196"/>
                        <a:gd name="T18" fmla="*/ 68 w 172"/>
                        <a:gd name="T19" fmla="*/ 172 h 196"/>
                        <a:gd name="T20" fmla="*/ 56 w 172"/>
                        <a:gd name="T21" fmla="*/ 172 h 196"/>
                        <a:gd name="T22" fmla="*/ 48 w 172"/>
                        <a:gd name="T23" fmla="*/ 172 h 196"/>
                        <a:gd name="T24" fmla="*/ 36 w 172"/>
                        <a:gd name="T25" fmla="*/ 184 h 196"/>
                        <a:gd name="T26" fmla="*/ 24 w 172"/>
                        <a:gd name="T27" fmla="*/ 196 h 196"/>
                        <a:gd name="T28" fmla="*/ 12 w 172"/>
                        <a:gd name="T29" fmla="*/ 184 h 196"/>
                        <a:gd name="T30" fmla="*/ 12 w 172"/>
                        <a:gd name="T31" fmla="*/ 172 h 196"/>
                        <a:gd name="T32" fmla="*/ 0 w 172"/>
                        <a:gd name="T33" fmla="*/ 172 h 196"/>
                        <a:gd name="T34" fmla="*/ 0 w 172"/>
                        <a:gd name="T35" fmla="*/ 136 h 196"/>
                        <a:gd name="T36" fmla="*/ 12 w 172"/>
                        <a:gd name="T37" fmla="*/ 116 h 196"/>
                        <a:gd name="T38" fmla="*/ 24 w 172"/>
                        <a:gd name="T39" fmla="*/ 104 h 196"/>
                        <a:gd name="T40" fmla="*/ 36 w 172"/>
                        <a:gd name="T41" fmla="*/ 80 h 196"/>
                        <a:gd name="T42" fmla="*/ 48 w 172"/>
                        <a:gd name="T43" fmla="*/ 56 h 196"/>
                        <a:gd name="T44" fmla="*/ 48 w 172"/>
                        <a:gd name="T45" fmla="*/ 48 h 196"/>
                        <a:gd name="T46" fmla="*/ 48 w 172"/>
                        <a:gd name="T47" fmla="*/ 24 h 196"/>
                        <a:gd name="T48" fmla="*/ 68 w 172"/>
                        <a:gd name="T49" fmla="*/ 0 h 196"/>
                        <a:gd name="T50" fmla="*/ 68 w 172"/>
                        <a:gd name="T51" fmla="*/ 24 h 196"/>
                        <a:gd name="T52" fmla="*/ 68 w 172"/>
                        <a:gd name="T53" fmla="*/ 36 h 196"/>
                        <a:gd name="T54" fmla="*/ 80 w 172"/>
                        <a:gd name="T55" fmla="*/ 36 h 196"/>
                        <a:gd name="T56" fmla="*/ 92 w 172"/>
                        <a:gd name="T57" fmla="*/ 24 h 196"/>
                        <a:gd name="T58" fmla="*/ 104 w 172"/>
                        <a:gd name="T59" fmla="*/ 36 h 196"/>
                        <a:gd name="T60" fmla="*/ 104 w 172"/>
                        <a:gd name="T61" fmla="*/ 48 h 196"/>
                        <a:gd name="T62" fmla="*/ 104 w 172"/>
                        <a:gd name="T63" fmla="*/ 56 h 196"/>
                        <a:gd name="T64" fmla="*/ 104 w 172"/>
                        <a:gd name="T65" fmla="*/ 48 h 196"/>
                        <a:gd name="T66" fmla="*/ 104 w 172"/>
                        <a:gd name="T67" fmla="*/ 36 h 196"/>
                        <a:gd name="T68" fmla="*/ 116 w 172"/>
                        <a:gd name="T69" fmla="*/ 48 h 196"/>
                        <a:gd name="T70" fmla="*/ 124 w 172"/>
                        <a:gd name="T71" fmla="*/ 56 h 196"/>
                        <a:gd name="T72" fmla="*/ 136 w 172"/>
                        <a:gd name="T73" fmla="*/ 56 h 196"/>
                        <a:gd name="T74" fmla="*/ 160 w 172"/>
                        <a:gd name="T75" fmla="*/ 56 h 196"/>
                        <a:gd name="T76" fmla="*/ 172 w 172"/>
                        <a:gd name="T77" fmla="*/ 56 h 1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172" h="196">
                          <a:moveTo>
                            <a:pt x="172" y="56"/>
                          </a:moveTo>
                          <a:lnTo>
                            <a:pt x="160" y="80"/>
                          </a:lnTo>
                          <a:lnTo>
                            <a:pt x="136" y="68"/>
                          </a:lnTo>
                          <a:lnTo>
                            <a:pt x="124" y="68"/>
                          </a:lnTo>
                          <a:lnTo>
                            <a:pt x="116" y="92"/>
                          </a:lnTo>
                          <a:lnTo>
                            <a:pt x="104" y="104"/>
                          </a:lnTo>
                          <a:lnTo>
                            <a:pt x="104" y="116"/>
                          </a:lnTo>
                          <a:lnTo>
                            <a:pt x="80" y="136"/>
                          </a:lnTo>
                          <a:lnTo>
                            <a:pt x="80" y="148"/>
                          </a:lnTo>
                          <a:lnTo>
                            <a:pt x="68" y="172"/>
                          </a:lnTo>
                          <a:lnTo>
                            <a:pt x="56" y="172"/>
                          </a:lnTo>
                          <a:lnTo>
                            <a:pt x="48" y="172"/>
                          </a:lnTo>
                          <a:lnTo>
                            <a:pt x="36" y="184"/>
                          </a:lnTo>
                          <a:lnTo>
                            <a:pt x="24" y="196"/>
                          </a:lnTo>
                          <a:lnTo>
                            <a:pt x="12" y="184"/>
                          </a:lnTo>
                          <a:lnTo>
                            <a:pt x="12" y="172"/>
                          </a:lnTo>
                          <a:lnTo>
                            <a:pt x="0" y="172"/>
                          </a:lnTo>
                          <a:lnTo>
                            <a:pt x="0" y="136"/>
                          </a:lnTo>
                          <a:lnTo>
                            <a:pt x="12" y="116"/>
                          </a:lnTo>
                          <a:lnTo>
                            <a:pt x="24" y="104"/>
                          </a:lnTo>
                          <a:lnTo>
                            <a:pt x="36" y="80"/>
                          </a:lnTo>
                          <a:lnTo>
                            <a:pt x="48" y="56"/>
                          </a:lnTo>
                          <a:lnTo>
                            <a:pt x="48" y="48"/>
                          </a:lnTo>
                          <a:lnTo>
                            <a:pt x="48" y="24"/>
                          </a:lnTo>
                          <a:lnTo>
                            <a:pt x="68" y="0"/>
                          </a:lnTo>
                          <a:lnTo>
                            <a:pt x="68" y="24"/>
                          </a:lnTo>
                          <a:lnTo>
                            <a:pt x="68" y="36"/>
                          </a:lnTo>
                          <a:lnTo>
                            <a:pt x="80" y="36"/>
                          </a:lnTo>
                          <a:lnTo>
                            <a:pt x="92" y="24"/>
                          </a:lnTo>
                          <a:lnTo>
                            <a:pt x="104" y="36"/>
                          </a:lnTo>
                          <a:lnTo>
                            <a:pt x="104" y="48"/>
                          </a:lnTo>
                          <a:lnTo>
                            <a:pt x="104" y="56"/>
                          </a:lnTo>
                          <a:lnTo>
                            <a:pt x="104" y="48"/>
                          </a:lnTo>
                          <a:lnTo>
                            <a:pt x="104" y="36"/>
                          </a:lnTo>
                          <a:lnTo>
                            <a:pt x="116" y="48"/>
                          </a:lnTo>
                          <a:lnTo>
                            <a:pt x="124" y="56"/>
                          </a:lnTo>
                          <a:lnTo>
                            <a:pt x="136" y="56"/>
                          </a:lnTo>
                          <a:lnTo>
                            <a:pt x="160" y="56"/>
                          </a:lnTo>
                          <a:lnTo>
                            <a:pt x="172" y="5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0" name="Freeform 3042"/>
                    <p:cNvSpPr>
                      <a:spLocks/>
                    </p:cNvSpPr>
                    <p:nvPr/>
                  </p:nvSpPr>
                  <p:spPr bwMode="auto">
                    <a:xfrm>
                      <a:off x="2449" y="8504"/>
                      <a:ext cx="92" cy="124"/>
                    </a:xfrm>
                    <a:custGeom>
                      <a:avLst/>
                      <a:gdLst>
                        <a:gd name="T0" fmla="*/ 92 w 92"/>
                        <a:gd name="T1" fmla="*/ 20 h 124"/>
                        <a:gd name="T2" fmla="*/ 80 w 92"/>
                        <a:gd name="T3" fmla="*/ 20 h 124"/>
                        <a:gd name="T4" fmla="*/ 68 w 92"/>
                        <a:gd name="T5" fmla="*/ 12 h 124"/>
                        <a:gd name="T6" fmla="*/ 56 w 92"/>
                        <a:gd name="T7" fmla="*/ 0 h 124"/>
                        <a:gd name="T8" fmla="*/ 48 w 92"/>
                        <a:gd name="T9" fmla="*/ 0 h 124"/>
                        <a:gd name="T10" fmla="*/ 36 w 92"/>
                        <a:gd name="T11" fmla="*/ 12 h 124"/>
                        <a:gd name="T12" fmla="*/ 24 w 92"/>
                        <a:gd name="T13" fmla="*/ 20 h 124"/>
                        <a:gd name="T14" fmla="*/ 36 w 92"/>
                        <a:gd name="T15" fmla="*/ 32 h 124"/>
                        <a:gd name="T16" fmla="*/ 24 w 92"/>
                        <a:gd name="T17" fmla="*/ 44 h 124"/>
                        <a:gd name="T18" fmla="*/ 12 w 92"/>
                        <a:gd name="T19" fmla="*/ 32 h 124"/>
                        <a:gd name="T20" fmla="*/ 12 w 92"/>
                        <a:gd name="T21" fmla="*/ 56 h 124"/>
                        <a:gd name="T22" fmla="*/ 12 w 92"/>
                        <a:gd name="T23" fmla="*/ 68 h 124"/>
                        <a:gd name="T24" fmla="*/ 12 w 92"/>
                        <a:gd name="T25" fmla="*/ 80 h 124"/>
                        <a:gd name="T26" fmla="*/ 12 w 92"/>
                        <a:gd name="T27" fmla="*/ 68 h 124"/>
                        <a:gd name="T28" fmla="*/ 0 w 92"/>
                        <a:gd name="T29" fmla="*/ 68 h 124"/>
                        <a:gd name="T30" fmla="*/ 0 w 92"/>
                        <a:gd name="T31" fmla="*/ 80 h 124"/>
                        <a:gd name="T32" fmla="*/ 12 w 92"/>
                        <a:gd name="T33" fmla="*/ 92 h 124"/>
                        <a:gd name="T34" fmla="*/ 24 w 92"/>
                        <a:gd name="T35" fmla="*/ 100 h 124"/>
                        <a:gd name="T36" fmla="*/ 36 w 92"/>
                        <a:gd name="T37" fmla="*/ 112 h 124"/>
                        <a:gd name="T38" fmla="*/ 36 w 92"/>
                        <a:gd name="T39" fmla="*/ 124 h 124"/>
                        <a:gd name="T40" fmla="*/ 48 w 92"/>
                        <a:gd name="T41" fmla="*/ 100 h 124"/>
                        <a:gd name="T42" fmla="*/ 68 w 92"/>
                        <a:gd name="T43" fmla="*/ 100 h 124"/>
                        <a:gd name="T44" fmla="*/ 92 w 92"/>
                        <a:gd name="T45" fmla="*/ 100 h 124"/>
                        <a:gd name="T46" fmla="*/ 80 w 92"/>
                        <a:gd name="T47" fmla="*/ 92 h 124"/>
                        <a:gd name="T48" fmla="*/ 68 w 92"/>
                        <a:gd name="T49" fmla="*/ 80 h 124"/>
                        <a:gd name="T50" fmla="*/ 80 w 92"/>
                        <a:gd name="T51" fmla="*/ 80 h 124"/>
                        <a:gd name="T52" fmla="*/ 92 w 92"/>
                        <a:gd name="T53" fmla="*/ 80 h 124"/>
                        <a:gd name="T54" fmla="*/ 80 w 92"/>
                        <a:gd name="T55" fmla="*/ 56 h 124"/>
                        <a:gd name="T56" fmla="*/ 80 w 92"/>
                        <a:gd name="T57" fmla="*/ 44 h 124"/>
                        <a:gd name="T58" fmla="*/ 92 w 92"/>
                        <a:gd name="T59" fmla="*/ 32 h 124"/>
                        <a:gd name="T60" fmla="*/ 92 w 92"/>
                        <a:gd name="T61" fmla="*/ 20 h 1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</a:cxnLst>
                      <a:rect l="0" t="0" r="r" b="b"/>
                      <a:pathLst>
                        <a:path w="92" h="124">
                          <a:moveTo>
                            <a:pt x="92" y="20"/>
                          </a:moveTo>
                          <a:lnTo>
                            <a:pt x="80" y="20"/>
                          </a:lnTo>
                          <a:lnTo>
                            <a:pt x="68" y="12"/>
                          </a:lnTo>
                          <a:lnTo>
                            <a:pt x="56" y="0"/>
                          </a:lnTo>
                          <a:lnTo>
                            <a:pt x="48" y="0"/>
                          </a:lnTo>
                          <a:lnTo>
                            <a:pt x="36" y="12"/>
                          </a:lnTo>
                          <a:lnTo>
                            <a:pt x="24" y="20"/>
                          </a:lnTo>
                          <a:lnTo>
                            <a:pt x="36" y="32"/>
                          </a:lnTo>
                          <a:lnTo>
                            <a:pt x="24" y="44"/>
                          </a:lnTo>
                          <a:lnTo>
                            <a:pt x="12" y="32"/>
                          </a:lnTo>
                          <a:lnTo>
                            <a:pt x="12" y="56"/>
                          </a:lnTo>
                          <a:lnTo>
                            <a:pt x="12" y="68"/>
                          </a:lnTo>
                          <a:lnTo>
                            <a:pt x="12" y="80"/>
                          </a:lnTo>
                          <a:lnTo>
                            <a:pt x="12" y="68"/>
                          </a:lnTo>
                          <a:lnTo>
                            <a:pt x="0" y="68"/>
                          </a:lnTo>
                          <a:lnTo>
                            <a:pt x="0" y="80"/>
                          </a:lnTo>
                          <a:lnTo>
                            <a:pt x="12" y="92"/>
                          </a:lnTo>
                          <a:lnTo>
                            <a:pt x="24" y="100"/>
                          </a:lnTo>
                          <a:lnTo>
                            <a:pt x="36" y="112"/>
                          </a:lnTo>
                          <a:lnTo>
                            <a:pt x="36" y="124"/>
                          </a:lnTo>
                          <a:lnTo>
                            <a:pt x="48" y="100"/>
                          </a:lnTo>
                          <a:lnTo>
                            <a:pt x="68" y="100"/>
                          </a:lnTo>
                          <a:lnTo>
                            <a:pt x="92" y="100"/>
                          </a:lnTo>
                          <a:lnTo>
                            <a:pt x="80" y="92"/>
                          </a:lnTo>
                          <a:lnTo>
                            <a:pt x="68" y="80"/>
                          </a:lnTo>
                          <a:lnTo>
                            <a:pt x="80" y="80"/>
                          </a:lnTo>
                          <a:lnTo>
                            <a:pt x="92" y="80"/>
                          </a:lnTo>
                          <a:lnTo>
                            <a:pt x="80" y="56"/>
                          </a:lnTo>
                          <a:lnTo>
                            <a:pt x="80" y="44"/>
                          </a:lnTo>
                          <a:lnTo>
                            <a:pt x="92" y="32"/>
                          </a:lnTo>
                          <a:lnTo>
                            <a:pt x="92" y="2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1" name="Freeform 3043"/>
                    <p:cNvSpPr>
                      <a:spLocks/>
                    </p:cNvSpPr>
                    <p:nvPr/>
                  </p:nvSpPr>
                  <p:spPr bwMode="auto">
                    <a:xfrm>
                      <a:off x="2153" y="8824"/>
                      <a:ext cx="172" cy="148"/>
                    </a:xfrm>
                    <a:custGeom>
                      <a:avLst/>
                      <a:gdLst>
                        <a:gd name="T0" fmla="*/ 172 w 172"/>
                        <a:gd name="T1" fmla="*/ 0 h 148"/>
                        <a:gd name="T2" fmla="*/ 160 w 172"/>
                        <a:gd name="T3" fmla="*/ 0 h 148"/>
                        <a:gd name="T4" fmla="*/ 148 w 172"/>
                        <a:gd name="T5" fmla="*/ 0 h 148"/>
                        <a:gd name="T6" fmla="*/ 148 w 172"/>
                        <a:gd name="T7" fmla="*/ 12 h 148"/>
                        <a:gd name="T8" fmla="*/ 160 w 172"/>
                        <a:gd name="T9" fmla="*/ 12 h 148"/>
                        <a:gd name="T10" fmla="*/ 148 w 172"/>
                        <a:gd name="T11" fmla="*/ 20 h 148"/>
                        <a:gd name="T12" fmla="*/ 136 w 172"/>
                        <a:gd name="T13" fmla="*/ 20 h 148"/>
                        <a:gd name="T14" fmla="*/ 136 w 172"/>
                        <a:gd name="T15" fmla="*/ 12 h 148"/>
                        <a:gd name="T16" fmla="*/ 136 w 172"/>
                        <a:gd name="T17" fmla="*/ 20 h 148"/>
                        <a:gd name="T18" fmla="*/ 116 w 172"/>
                        <a:gd name="T19" fmla="*/ 20 h 148"/>
                        <a:gd name="T20" fmla="*/ 92 w 172"/>
                        <a:gd name="T21" fmla="*/ 20 h 148"/>
                        <a:gd name="T22" fmla="*/ 80 w 172"/>
                        <a:gd name="T23" fmla="*/ 32 h 148"/>
                        <a:gd name="T24" fmla="*/ 80 w 172"/>
                        <a:gd name="T25" fmla="*/ 44 h 148"/>
                        <a:gd name="T26" fmla="*/ 68 w 172"/>
                        <a:gd name="T27" fmla="*/ 68 h 148"/>
                        <a:gd name="T28" fmla="*/ 44 w 172"/>
                        <a:gd name="T29" fmla="*/ 80 h 148"/>
                        <a:gd name="T30" fmla="*/ 56 w 172"/>
                        <a:gd name="T31" fmla="*/ 92 h 148"/>
                        <a:gd name="T32" fmla="*/ 56 w 172"/>
                        <a:gd name="T33" fmla="*/ 100 h 148"/>
                        <a:gd name="T34" fmla="*/ 44 w 172"/>
                        <a:gd name="T35" fmla="*/ 100 h 148"/>
                        <a:gd name="T36" fmla="*/ 36 w 172"/>
                        <a:gd name="T37" fmla="*/ 100 h 148"/>
                        <a:gd name="T38" fmla="*/ 24 w 172"/>
                        <a:gd name="T39" fmla="*/ 112 h 148"/>
                        <a:gd name="T40" fmla="*/ 24 w 172"/>
                        <a:gd name="T41" fmla="*/ 124 h 148"/>
                        <a:gd name="T42" fmla="*/ 24 w 172"/>
                        <a:gd name="T43" fmla="*/ 136 h 148"/>
                        <a:gd name="T44" fmla="*/ 12 w 172"/>
                        <a:gd name="T45" fmla="*/ 124 h 148"/>
                        <a:gd name="T46" fmla="*/ 0 w 172"/>
                        <a:gd name="T47" fmla="*/ 124 h 148"/>
                        <a:gd name="T48" fmla="*/ 0 w 172"/>
                        <a:gd name="T49" fmla="*/ 136 h 148"/>
                        <a:gd name="T50" fmla="*/ 24 w 172"/>
                        <a:gd name="T51" fmla="*/ 148 h 148"/>
                        <a:gd name="T52" fmla="*/ 36 w 172"/>
                        <a:gd name="T53" fmla="*/ 148 h 148"/>
                        <a:gd name="T54" fmla="*/ 68 w 172"/>
                        <a:gd name="T55" fmla="*/ 136 h 148"/>
                        <a:gd name="T56" fmla="*/ 104 w 172"/>
                        <a:gd name="T57" fmla="*/ 100 h 148"/>
                        <a:gd name="T58" fmla="*/ 116 w 172"/>
                        <a:gd name="T59" fmla="*/ 92 h 148"/>
                        <a:gd name="T60" fmla="*/ 116 w 172"/>
                        <a:gd name="T61" fmla="*/ 80 h 148"/>
                        <a:gd name="T62" fmla="*/ 116 w 172"/>
                        <a:gd name="T63" fmla="*/ 68 h 148"/>
                        <a:gd name="T64" fmla="*/ 124 w 172"/>
                        <a:gd name="T65" fmla="*/ 68 h 148"/>
                        <a:gd name="T66" fmla="*/ 136 w 172"/>
                        <a:gd name="T67" fmla="*/ 68 h 148"/>
                        <a:gd name="T68" fmla="*/ 136 w 172"/>
                        <a:gd name="T69" fmla="*/ 56 h 148"/>
                        <a:gd name="T70" fmla="*/ 148 w 172"/>
                        <a:gd name="T71" fmla="*/ 44 h 148"/>
                        <a:gd name="T72" fmla="*/ 160 w 172"/>
                        <a:gd name="T73" fmla="*/ 32 h 148"/>
                        <a:gd name="T74" fmla="*/ 172 w 172"/>
                        <a:gd name="T75" fmla="*/ 12 h 148"/>
                        <a:gd name="T76" fmla="*/ 172 w 172"/>
                        <a:gd name="T77" fmla="*/ 0 h 1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172" h="148">
                          <a:moveTo>
                            <a:pt x="172" y="0"/>
                          </a:moveTo>
                          <a:lnTo>
                            <a:pt x="160" y="0"/>
                          </a:lnTo>
                          <a:lnTo>
                            <a:pt x="148" y="0"/>
                          </a:lnTo>
                          <a:lnTo>
                            <a:pt x="148" y="12"/>
                          </a:lnTo>
                          <a:lnTo>
                            <a:pt x="160" y="12"/>
                          </a:lnTo>
                          <a:lnTo>
                            <a:pt x="148" y="20"/>
                          </a:lnTo>
                          <a:lnTo>
                            <a:pt x="136" y="20"/>
                          </a:lnTo>
                          <a:lnTo>
                            <a:pt x="136" y="12"/>
                          </a:lnTo>
                          <a:lnTo>
                            <a:pt x="136" y="20"/>
                          </a:lnTo>
                          <a:lnTo>
                            <a:pt x="116" y="20"/>
                          </a:lnTo>
                          <a:lnTo>
                            <a:pt x="92" y="20"/>
                          </a:lnTo>
                          <a:lnTo>
                            <a:pt x="80" y="32"/>
                          </a:lnTo>
                          <a:lnTo>
                            <a:pt x="80" y="44"/>
                          </a:lnTo>
                          <a:lnTo>
                            <a:pt x="68" y="68"/>
                          </a:lnTo>
                          <a:lnTo>
                            <a:pt x="44" y="80"/>
                          </a:lnTo>
                          <a:lnTo>
                            <a:pt x="56" y="92"/>
                          </a:lnTo>
                          <a:lnTo>
                            <a:pt x="56" y="100"/>
                          </a:lnTo>
                          <a:lnTo>
                            <a:pt x="44" y="100"/>
                          </a:lnTo>
                          <a:lnTo>
                            <a:pt x="36" y="100"/>
                          </a:lnTo>
                          <a:lnTo>
                            <a:pt x="24" y="112"/>
                          </a:lnTo>
                          <a:lnTo>
                            <a:pt x="24" y="124"/>
                          </a:lnTo>
                          <a:lnTo>
                            <a:pt x="24" y="136"/>
                          </a:lnTo>
                          <a:lnTo>
                            <a:pt x="12" y="124"/>
                          </a:lnTo>
                          <a:lnTo>
                            <a:pt x="0" y="124"/>
                          </a:lnTo>
                          <a:lnTo>
                            <a:pt x="0" y="136"/>
                          </a:lnTo>
                          <a:lnTo>
                            <a:pt x="24" y="148"/>
                          </a:lnTo>
                          <a:lnTo>
                            <a:pt x="36" y="148"/>
                          </a:lnTo>
                          <a:lnTo>
                            <a:pt x="68" y="136"/>
                          </a:lnTo>
                          <a:lnTo>
                            <a:pt x="104" y="100"/>
                          </a:lnTo>
                          <a:lnTo>
                            <a:pt x="116" y="92"/>
                          </a:lnTo>
                          <a:lnTo>
                            <a:pt x="116" y="80"/>
                          </a:lnTo>
                          <a:lnTo>
                            <a:pt x="116" y="68"/>
                          </a:lnTo>
                          <a:lnTo>
                            <a:pt x="124" y="68"/>
                          </a:lnTo>
                          <a:lnTo>
                            <a:pt x="136" y="68"/>
                          </a:lnTo>
                          <a:lnTo>
                            <a:pt x="136" y="56"/>
                          </a:lnTo>
                          <a:lnTo>
                            <a:pt x="148" y="44"/>
                          </a:lnTo>
                          <a:lnTo>
                            <a:pt x="160" y="32"/>
                          </a:lnTo>
                          <a:lnTo>
                            <a:pt x="172" y="12"/>
                          </a:lnTo>
                          <a:lnTo>
                            <a:pt x="172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2" name="Freeform 3044"/>
                    <p:cNvSpPr>
                      <a:spLocks/>
                    </p:cNvSpPr>
                    <p:nvPr/>
                  </p:nvSpPr>
                  <p:spPr bwMode="auto">
                    <a:xfrm>
                      <a:off x="1893" y="8936"/>
                      <a:ext cx="112" cy="240"/>
                    </a:xfrm>
                    <a:custGeom>
                      <a:avLst/>
                      <a:gdLst>
                        <a:gd name="T0" fmla="*/ 8 w 112"/>
                        <a:gd name="T1" fmla="*/ 240 h 240"/>
                        <a:gd name="T2" fmla="*/ 20 w 112"/>
                        <a:gd name="T3" fmla="*/ 220 h 240"/>
                        <a:gd name="T4" fmla="*/ 32 w 112"/>
                        <a:gd name="T5" fmla="*/ 220 h 240"/>
                        <a:gd name="T6" fmla="*/ 32 w 112"/>
                        <a:gd name="T7" fmla="*/ 208 h 240"/>
                        <a:gd name="T8" fmla="*/ 44 w 112"/>
                        <a:gd name="T9" fmla="*/ 184 h 240"/>
                        <a:gd name="T10" fmla="*/ 56 w 112"/>
                        <a:gd name="T11" fmla="*/ 172 h 240"/>
                        <a:gd name="T12" fmla="*/ 56 w 112"/>
                        <a:gd name="T13" fmla="*/ 160 h 240"/>
                        <a:gd name="T14" fmla="*/ 68 w 112"/>
                        <a:gd name="T15" fmla="*/ 160 h 240"/>
                        <a:gd name="T16" fmla="*/ 76 w 112"/>
                        <a:gd name="T17" fmla="*/ 172 h 240"/>
                        <a:gd name="T18" fmla="*/ 88 w 112"/>
                        <a:gd name="T19" fmla="*/ 160 h 240"/>
                        <a:gd name="T20" fmla="*/ 100 w 112"/>
                        <a:gd name="T21" fmla="*/ 160 h 240"/>
                        <a:gd name="T22" fmla="*/ 112 w 112"/>
                        <a:gd name="T23" fmla="*/ 148 h 240"/>
                        <a:gd name="T24" fmla="*/ 112 w 112"/>
                        <a:gd name="T25" fmla="*/ 140 h 240"/>
                        <a:gd name="T26" fmla="*/ 112 w 112"/>
                        <a:gd name="T27" fmla="*/ 128 h 240"/>
                        <a:gd name="T28" fmla="*/ 88 w 112"/>
                        <a:gd name="T29" fmla="*/ 128 h 240"/>
                        <a:gd name="T30" fmla="*/ 68 w 112"/>
                        <a:gd name="T31" fmla="*/ 128 h 240"/>
                        <a:gd name="T32" fmla="*/ 56 w 112"/>
                        <a:gd name="T33" fmla="*/ 128 h 240"/>
                        <a:gd name="T34" fmla="*/ 68 w 112"/>
                        <a:gd name="T35" fmla="*/ 104 h 240"/>
                        <a:gd name="T36" fmla="*/ 68 w 112"/>
                        <a:gd name="T37" fmla="*/ 92 h 240"/>
                        <a:gd name="T38" fmla="*/ 76 w 112"/>
                        <a:gd name="T39" fmla="*/ 80 h 240"/>
                        <a:gd name="T40" fmla="*/ 88 w 112"/>
                        <a:gd name="T41" fmla="*/ 60 h 240"/>
                        <a:gd name="T42" fmla="*/ 100 w 112"/>
                        <a:gd name="T43" fmla="*/ 36 h 240"/>
                        <a:gd name="T44" fmla="*/ 88 w 112"/>
                        <a:gd name="T45" fmla="*/ 36 h 240"/>
                        <a:gd name="T46" fmla="*/ 88 w 112"/>
                        <a:gd name="T47" fmla="*/ 24 h 240"/>
                        <a:gd name="T48" fmla="*/ 100 w 112"/>
                        <a:gd name="T49" fmla="*/ 12 h 240"/>
                        <a:gd name="T50" fmla="*/ 100 w 112"/>
                        <a:gd name="T51" fmla="*/ 0 h 240"/>
                        <a:gd name="T52" fmla="*/ 88 w 112"/>
                        <a:gd name="T53" fmla="*/ 12 h 240"/>
                        <a:gd name="T54" fmla="*/ 88 w 112"/>
                        <a:gd name="T55" fmla="*/ 24 h 240"/>
                        <a:gd name="T56" fmla="*/ 88 w 112"/>
                        <a:gd name="T57" fmla="*/ 48 h 240"/>
                        <a:gd name="T58" fmla="*/ 76 w 112"/>
                        <a:gd name="T59" fmla="*/ 60 h 240"/>
                        <a:gd name="T60" fmla="*/ 68 w 112"/>
                        <a:gd name="T61" fmla="*/ 68 h 240"/>
                        <a:gd name="T62" fmla="*/ 56 w 112"/>
                        <a:gd name="T63" fmla="*/ 68 h 240"/>
                        <a:gd name="T64" fmla="*/ 56 w 112"/>
                        <a:gd name="T65" fmla="*/ 92 h 240"/>
                        <a:gd name="T66" fmla="*/ 56 w 112"/>
                        <a:gd name="T67" fmla="*/ 80 h 240"/>
                        <a:gd name="T68" fmla="*/ 44 w 112"/>
                        <a:gd name="T69" fmla="*/ 80 h 240"/>
                        <a:gd name="T70" fmla="*/ 32 w 112"/>
                        <a:gd name="T71" fmla="*/ 92 h 240"/>
                        <a:gd name="T72" fmla="*/ 32 w 112"/>
                        <a:gd name="T73" fmla="*/ 104 h 240"/>
                        <a:gd name="T74" fmla="*/ 32 w 112"/>
                        <a:gd name="T75" fmla="*/ 116 h 240"/>
                        <a:gd name="T76" fmla="*/ 32 w 112"/>
                        <a:gd name="T77" fmla="*/ 128 h 240"/>
                        <a:gd name="T78" fmla="*/ 20 w 112"/>
                        <a:gd name="T79" fmla="*/ 128 h 240"/>
                        <a:gd name="T80" fmla="*/ 8 w 112"/>
                        <a:gd name="T81" fmla="*/ 128 h 240"/>
                        <a:gd name="T82" fmla="*/ 0 w 112"/>
                        <a:gd name="T83" fmla="*/ 128 h 240"/>
                        <a:gd name="T84" fmla="*/ 0 w 112"/>
                        <a:gd name="T85" fmla="*/ 140 h 240"/>
                        <a:gd name="T86" fmla="*/ 0 w 112"/>
                        <a:gd name="T87" fmla="*/ 148 h 240"/>
                        <a:gd name="T88" fmla="*/ 8 w 112"/>
                        <a:gd name="T89" fmla="*/ 160 h 240"/>
                        <a:gd name="T90" fmla="*/ 8 w 112"/>
                        <a:gd name="T91" fmla="*/ 184 h 240"/>
                        <a:gd name="T92" fmla="*/ 8 w 112"/>
                        <a:gd name="T93" fmla="*/ 196 h 240"/>
                        <a:gd name="T94" fmla="*/ 0 w 112"/>
                        <a:gd name="T95" fmla="*/ 208 h 240"/>
                        <a:gd name="T96" fmla="*/ 0 w 112"/>
                        <a:gd name="T97" fmla="*/ 220 h 240"/>
                        <a:gd name="T98" fmla="*/ 0 w 112"/>
                        <a:gd name="T99" fmla="*/ 240 h 240"/>
                        <a:gd name="T100" fmla="*/ 8 w 112"/>
                        <a:gd name="T101" fmla="*/ 240 h 2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112" h="240">
                          <a:moveTo>
                            <a:pt x="8" y="240"/>
                          </a:moveTo>
                          <a:lnTo>
                            <a:pt x="20" y="220"/>
                          </a:lnTo>
                          <a:lnTo>
                            <a:pt x="32" y="220"/>
                          </a:lnTo>
                          <a:lnTo>
                            <a:pt x="32" y="208"/>
                          </a:lnTo>
                          <a:lnTo>
                            <a:pt x="44" y="184"/>
                          </a:lnTo>
                          <a:lnTo>
                            <a:pt x="56" y="172"/>
                          </a:lnTo>
                          <a:lnTo>
                            <a:pt x="56" y="160"/>
                          </a:lnTo>
                          <a:lnTo>
                            <a:pt x="68" y="160"/>
                          </a:lnTo>
                          <a:lnTo>
                            <a:pt x="76" y="172"/>
                          </a:lnTo>
                          <a:lnTo>
                            <a:pt x="88" y="160"/>
                          </a:lnTo>
                          <a:lnTo>
                            <a:pt x="100" y="160"/>
                          </a:lnTo>
                          <a:lnTo>
                            <a:pt x="112" y="148"/>
                          </a:lnTo>
                          <a:lnTo>
                            <a:pt x="112" y="140"/>
                          </a:lnTo>
                          <a:lnTo>
                            <a:pt x="112" y="128"/>
                          </a:lnTo>
                          <a:lnTo>
                            <a:pt x="88" y="128"/>
                          </a:lnTo>
                          <a:lnTo>
                            <a:pt x="68" y="128"/>
                          </a:lnTo>
                          <a:lnTo>
                            <a:pt x="56" y="128"/>
                          </a:lnTo>
                          <a:lnTo>
                            <a:pt x="68" y="104"/>
                          </a:lnTo>
                          <a:lnTo>
                            <a:pt x="68" y="92"/>
                          </a:lnTo>
                          <a:lnTo>
                            <a:pt x="76" y="80"/>
                          </a:lnTo>
                          <a:lnTo>
                            <a:pt x="88" y="60"/>
                          </a:lnTo>
                          <a:lnTo>
                            <a:pt x="100" y="36"/>
                          </a:lnTo>
                          <a:lnTo>
                            <a:pt x="88" y="36"/>
                          </a:lnTo>
                          <a:lnTo>
                            <a:pt x="88" y="24"/>
                          </a:lnTo>
                          <a:lnTo>
                            <a:pt x="100" y="12"/>
                          </a:lnTo>
                          <a:lnTo>
                            <a:pt x="100" y="0"/>
                          </a:lnTo>
                          <a:lnTo>
                            <a:pt x="88" y="12"/>
                          </a:lnTo>
                          <a:lnTo>
                            <a:pt x="88" y="24"/>
                          </a:lnTo>
                          <a:lnTo>
                            <a:pt x="88" y="48"/>
                          </a:lnTo>
                          <a:lnTo>
                            <a:pt x="76" y="60"/>
                          </a:lnTo>
                          <a:lnTo>
                            <a:pt x="68" y="68"/>
                          </a:lnTo>
                          <a:lnTo>
                            <a:pt x="56" y="68"/>
                          </a:lnTo>
                          <a:lnTo>
                            <a:pt x="56" y="92"/>
                          </a:lnTo>
                          <a:lnTo>
                            <a:pt x="56" y="80"/>
                          </a:lnTo>
                          <a:lnTo>
                            <a:pt x="44" y="80"/>
                          </a:lnTo>
                          <a:lnTo>
                            <a:pt x="32" y="92"/>
                          </a:lnTo>
                          <a:lnTo>
                            <a:pt x="32" y="104"/>
                          </a:lnTo>
                          <a:lnTo>
                            <a:pt x="32" y="116"/>
                          </a:lnTo>
                          <a:lnTo>
                            <a:pt x="32" y="128"/>
                          </a:lnTo>
                          <a:lnTo>
                            <a:pt x="20" y="128"/>
                          </a:lnTo>
                          <a:lnTo>
                            <a:pt x="8" y="128"/>
                          </a:lnTo>
                          <a:lnTo>
                            <a:pt x="0" y="128"/>
                          </a:lnTo>
                          <a:lnTo>
                            <a:pt x="0" y="140"/>
                          </a:lnTo>
                          <a:lnTo>
                            <a:pt x="0" y="148"/>
                          </a:lnTo>
                          <a:lnTo>
                            <a:pt x="8" y="160"/>
                          </a:lnTo>
                          <a:lnTo>
                            <a:pt x="8" y="184"/>
                          </a:lnTo>
                          <a:lnTo>
                            <a:pt x="8" y="196"/>
                          </a:lnTo>
                          <a:lnTo>
                            <a:pt x="0" y="208"/>
                          </a:lnTo>
                          <a:lnTo>
                            <a:pt x="0" y="220"/>
                          </a:lnTo>
                          <a:lnTo>
                            <a:pt x="0" y="240"/>
                          </a:lnTo>
                          <a:lnTo>
                            <a:pt x="8" y="24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3" name="Freeform 3045"/>
                    <p:cNvSpPr>
                      <a:spLocks/>
                    </p:cNvSpPr>
                    <p:nvPr/>
                  </p:nvSpPr>
                  <p:spPr bwMode="auto">
                    <a:xfrm>
                      <a:off x="1753" y="9144"/>
                      <a:ext cx="48" cy="44"/>
                    </a:xfrm>
                    <a:custGeom>
                      <a:avLst/>
                      <a:gdLst>
                        <a:gd name="T0" fmla="*/ 48 w 48"/>
                        <a:gd name="T1" fmla="*/ 32 h 44"/>
                        <a:gd name="T2" fmla="*/ 36 w 48"/>
                        <a:gd name="T3" fmla="*/ 44 h 44"/>
                        <a:gd name="T4" fmla="*/ 24 w 48"/>
                        <a:gd name="T5" fmla="*/ 44 h 44"/>
                        <a:gd name="T6" fmla="*/ 12 w 48"/>
                        <a:gd name="T7" fmla="*/ 32 h 44"/>
                        <a:gd name="T8" fmla="*/ 0 w 48"/>
                        <a:gd name="T9" fmla="*/ 32 h 44"/>
                        <a:gd name="T10" fmla="*/ 0 w 48"/>
                        <a:gd name="T11" fmla="*/ 12 h 44"/>
                        <a:gd name="T12" fmla="*/ 12 w 48"/>
                        <a:gd name="T13" fmla="*/ 0 h 44"/>
                        <a:gd name="T14" fmla="*/ 24 w 48"/>
                        <a:gd name="T15" fmla="*/ 0 h 44"/>
                        <a:gd name="T16" fmla="*/ 24 w 48"/>
                        <a:gd name="T17" fmla="*/ 12 h 44"/>
                        <a:gd name="T18" fmla="*/ 24 w 48"/>
                        <a:gd name="T19" fmla="*/ 0 h 44"/>
                        <a:gd name="T20" fmla="*/ 36 w 48"/>
                        <a:gd name="T21" fmla="*/ 0 h 44"/>
                        <a:gd name="T22" fmla="*/ 48 w 48"/>
                        <a:gd name="T23" fmla="*/ 12 h 44"/>
                        <a:gd name="T24" fmla="*/ 48 w 48"/>
                        <a:gd name="T25" fmla="*/ 32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48" h="44">
                          <a:moveTo>
                            <a:pt x="48" y="32"/>
                          </a:moveTo>
                          <a:lnTo>
                            <a:pt x="36" y="44"/>
                          </a:lnTo>
                          <a:lnTo>
                            <a:pt x="24" y="44"/>
                          </a:lnTo>
                          <a:lnTo>
                            <a:pt x="12" y="32"/>
                          </a:lnTo>
                          <a:lnTo>
                            <a:pt x="0" y="32"/>
                          </a:lnTo>
                          <a:lnTo>
                            <a:pt x="0" y="12"/>
                          </a:lnTo>
                          <a:lnTo>
                            <a:pt x="12" y="0"/>
                          </a:lnTo>
                          <a:lnTo>
                            <a:pt x="24" y="0"/>
                          </a:lnTo>
                          <a:lnTo>
                            <a:pt x="24" y="12"/>
                          </a:lnTo>
                          <a:lnTo>
                            <a:pt x="24" y="0"/>
                          </a:lnTo>
                          <a:lnTo>
                            <a:pt x="36" y="0"/>
                          </a:lnTo>
                          <a:lnTo>
                            <a:pt x="48" y="12"/>
                          </a:lnTo>
                          <a:lnTo>
                            <a:pt x="48" y="32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4" name="Freeform 3046"/>
                    <p:cNvSpPr>
                      <a:spLocks/>
                    </p:cNvSpPr>
                    <p:nvPr/>
                  </p:nvSpPr>
                  <p:spPr bwMode="auto">
                    <a:xfrm>
                      <a:off x="1801" y="9120"/>
                      <a:ext cx="44" cy="56"/>
                    </a:xfrm>
                    <a:custGeom>
                      <a:avLst/>
                      <a:gdLst>
                        <a:gd name="T0" fmla="*/ 32 w 44"/>
                        <a:gd name="T1" fmla="*/ 0 h 56"/>
                        <a:gd name="T2" fmla="*/ 32 w 44"/>
                        <a:gd name="T3" fmla="*/ 12 h 56"/>
                        <a:gd name="T4" fmla="*/ 32 w 44"/>
                        <a:gd name="T5" fmla="*/ 24 h 56"/>
                        <a:gd name="T6" fmla="*/ 8 w 44"/>
                        <a:gd name="T7" fmla="*/ 0 h 56"/>
                        <a:gd name="T8" fmla="*/ 0 w 44"/>
                        <a:gd name="T9" fmla="*/ 0 h 56"/>
                        <a:gd name="T10" fmla="*/ 8 w 44"/>
                        <a:gd name="T11" fmla="*/ 24 h 56"/>
                        <a:gd name="T12" fmla="*/ 8 w 44"/>
                        <a:gd name="T13" fmla="*/ 36 h 56"/>
                        <a:gd name="T14" fmla="*/ 8 w 44"/>
                        <a:gd name="T15" fmla="*/ 44 h 56"/>
                        <a:gd name="T16" fmla="*/ 20 w 44"/>
                        <a:gd name="T17" fmla="*/ 56 h 56"/>
                        <a:gd name="T18" fmla="*/ 32 w 44"/>
                        <a:gd name="T19" fmla="*/ 44 h 56"/>
                        <a:gd name="T20" fmla="*/ 32 w 44"/>
                        <a:gd name="T21" fmla="*/ 36 h 56"/>
                        <a:gd name="T22" fmla="*/ 44 w 44"/>
                        <a:gd name="T23" fmla="*/ 24 h 56"/>
                        <a:gd name="T24" fmla="*/ 44 w 44"/>
                        <a:gd name="T25" fmla="*/ 12 h 56"/>
                        <a:gd name="T26" fmla="*/ 44 w 44"/>
                        <a:gd name="T27" fmla="*/ 0 h 56"/>
                        <a:gd name="T28" fmla="*/ 32 w 44"/>
                        <a:gd name="T29" fmla="*/ 0 h 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4" h="56">
                          <a:moveTo>
                            <a:pt x="32" y="0"/>
                          </a:moveTo>
                          <a:lnTo>
                            <a:pt x="32" y="12"/>
                          </a:lnTo>
                          <a:lnTo>
                            <a:pt x="32" y="24"/>
                          </a:lnTo>
                          <a:lnTo>
                            <a:pt x="8" y="0"/>
                          </a:lnTo>
                          <a:lnTo>
                            <a:pt x="0" y="0"/>
                          </a:lnTo>
                          <a:lnTo>
                            <a:pt x="8" y="24"/>
                          </a:lnTo>
                          <a:lnTo>
                            <a:pt x="8" y="36"/>
                          </a:lnTo>
                          <a:lnTo>
                            <a:pt x="8" y="44"/>
                          </a:lnTo>
                          <a:lnTo>
                            <a:pt x="20" y="56"/>
                          </a:lnTo>
                          <a:lnTo>
                            <a:pt x="32" y="44"/>
                          </a:lnTo>
                          <a:lnTo>
                            <a:pt x="32" y="36"/>
                          </a:lnTo>
                          <a:lnTo>
                            <a:pt x="44" y="24"/>
                          </a:lnTo>
                          <a:lnTo>
                            <a:pt x="44" y="12"/>
                          </a:lnTo>
                          <a:lnTo>
                            <a:pt x="44" y="0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5" name="Freeform 3047"/>
                    <p:cNvSpPr>
                      <a:spLocks/>
                    </p:cNvSpPr>
                    <p:nvPr/>
                  </p:nvSpPr>
                  <p:spPr bwMode="auto">
                    <a:xfrm>
                      <a:off x="1857" y="9096"/>
                      <a:ext cx="32" cy="60"/>
                    </a:xfrm>
                    <a:custGeom>
                      <a:avLst/>
                      <a:gdLst>
                        <a:gd name="T0" fmla="*/ 24 w 32"/>
                        <a:gd name="T1" fmla="*/ 60 h 60"/>
                        <a:gd name="T2" fmla="*/ 12 w 32"/>
                        <a:gd name="T3" fmla="*/ 48 h 60"/>
                        <a:gd name="T4" fmla="*/ 12 w 32"/>
                        <a:gd name="T5" fmla="*/ 36 h 60"/>
                        <a:gd name="T6" fmla="*/ 0 w 32"/>
                        <a:gd name="T7" fmla="*/ 24 h 60"/>
                        <a:gd name="T8" fmla="*/ 12 w 32"/>
                        <a:gd name="T9" fmla="*/ 24 h 60"/>
                        <a:gd name="T10" fmla="*/ 12 w 32"/>
                        <a:gd name="T11" fmla="*/ 0 h 60"/>
                        <a:gd name="T12" fmla="*/ 32 w 32"/>
                        <a:gd name="T13" fmla="*/ 0 h 60"/>
                        <a:gd name="T14" fmla="*/ 32 w 32"/>
                        <a:gd name="T15" fmla="*/ 12 h 60"/>
                        <a:gd name="T16" fmla="*/ 32 w 32"/>
                        <a:gd name="T17" fmla="*/ 24 h 60"/>
                        <a:gd name="T18" fmla="*/ 32 w 32"/>
                        <a:gd name="T19" fmla="*/ 36 h 60"/>
                        <a:gd name="T20" fmla="*/ 32 w 32"/>
                        <a:gd name="T21" fmla="*/ 60 h 60"/>
                        <a:gd name="T22" fmla="*/ 24 w 32"/>
                        <a:gd name="T23" fmla="*/ 60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32" h="60">
                          <a:moveTo>
                            <a:pt x="24" y="60"/>
                          </a:moveTo>
                          <a:lnTo>
                            <a:pt x="12" y="48"/>
                          </a:lnTo>
                          <a:lnTo>
                            <a:pt x="12" y="36"/>
                          </a:lnTo>
                          <a:lnTo>
                            <a:pt x="0" y="24"/>
                          </a:lnTo>
                          <a:lnTo>
                            <a:pt x="12" y="24"/>
                          </a:lnTo>
                          <a:lnTo>
                            <a:pt x="12" y="0"/>
                          </a:lnTo>
                          <a:lnTo>
                            <a:pt x="32" y="0"/>
                          </a:lnTo>
                          <a:lnTo>
                            <a:pt x="32" y="12"/>
                          </a:lnTo>
                          <a:lnTo>
                            <a:pt x="32" y="24"/>
                          </a:lnTo>
                          <a:lnTo>
                            <a:pt x="32" y="36"/>
                          </a:lnTo>
                          <a:lnTo>
                            <a:pt x="32" y="60"/>
                          </a:lnTo>
                          <a:lnTo>
                            <a:pt x="24" y="6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6" name="Freeform 3048"/>
                    <p:cNvSpPr>
                      <a:spLocks/>
                    </p:cNvSpPr>
                    <p:nvPr/>
                  </p:nvSpPr>
                  <p:spPr bwMode="auto">
                    <a:xfrm>
                      <a:off x="1573" y="9156"/>
                      <a:ext cx="192" cy="168"/>
                    </a:xfrm>
                    <a:custGeom>
                      <a:avLst/>
                      <a:gdLst>
                        <a:gd name="T0" fmla="*/ 156 w 192"/>
                        <a:gd name="T1" fmla="*/ 0 h 168"/>
                        <a:gd name="T2" fmla="*/ 148 w 192"/>
                        <a:gd name="T3" fmla="*/ 20 h 168"/>
                        <a:gd name="T4" fmla="*/ 136 w 192"/>
                        <a:gd name="T5" fmla="*/ 20 h 168"/>
                        <a:gd name="T6" fmla="*/ 124 w 192"/>
                        <a:gd name="T7" fmla="*/ 20 h 168"/>
                        <a:gd name="T8" fmla="*/ 112 w 192"/>
                        <a:gd name="T9" fmla="*/ 20 h 168"/>
                        <a:gd name="T10" fmla="*/ 88 w 192"/>
                        <a:gd name="T11" fmla="*/ 20 h 168"/>
                        <a:gd name="T12" fmla="*/ 88 w 192"/>
                        <a:gd name="T13" fmla="*/ 8 h 168"/>
                        <a:gd name="T14" fmla="*/ 76 w 192"/>
                        <a:gd name="T15" fmla="*/ 0 h 168"/>
                        <a:gd name="T16" fmla="*/ 68 w 192"/>
                        <a:gd name="T17" fmla="*/ 0 h 168"/>
                        <a:gd name="T18" fmla="*/ 56 w 192"/>
                        <a:gd name="T19" fmla="*/ 20 h 168"/>
                        <a:gd name="T20" fmla="*/ 44 w 192"/>
                        <a:gd name="T21" fmla="*/ 56 h 168"/>
                        <a:gd name="T22" fmla="*/ 56 w 192"/>
                        <a:gd name="T23" fmla="*/ 80 h 168"/>
                        <a:gd name="T24" fmla="*/ 44 w 192"/>
                        <a:gd name="T25" fmla="*/ 80 h 168"/>
                        <a:gd name="T26" fmla="*/ 32 w 192"/>
                        <a:gd name="T27" fmla="*/ 80 h 168"/>
                        <a:gd name="T28" fmla="*/ 32 w 192"/>
                        <a:gd name="T29" fmla="*/ 88 h 168"/>
                        <a:gd name="T30" fmla="*/ 32 w 192"/>
                        <a:gd name="T31" fmla="*/ 100 h 168"/>
                        <a:gd name="T32" fmla="*/ 32 w 192"/>
                        <a:gd name="T33" fmla="*/ 112 h 168"/>
                        <a:gd name="T34" fmla="*/ 20 w 192"/>
                        <a:gd name="T35" fmla="*/ 100 h 168"/>
                        <a:gd name="T36" fmla="*/ 20 w 192"/>
                        <a:gd name="T37" fmla="*/ 88 h 168"/>
                        <a:gd name="T38" fmla="*/ 32 w 192"/>
                        <a:gd name="T39" fmla="*/ 80 h 168"/>
                        <a:gd name="T40" fmla="*/ 32 w 192"/>
                        <a:gd name="T41" fmla="*/ 68 h 168"/>
                        <a:gd name="T42" fmla="*/ 8 w 192"/>
                        <a:gd name="T43" fmla="*/ 80 h 168"/>
                        <a:gd name="T44" fmla="*/ 0 w 192"/>
                        <a:gd name="T45" fmla="*/ 112 h 168"/>
                        <a:gd name="T46" fmla="*/ 8 w 192"/>
                        <a:gd name="T47" fmla="*/ 112 h 168"/>
                        <a:gd name="T48" fmla="*/ 20 w 192"/>
                        <a:gd name="T49" fmla="*/ 124 h 168"/>
                        <a:gd name="T50" fmla="*/ 32 w 192"/>
                        <a:gd name="T51" fmla="*/ 136 h 168"/>
                        <a:gd name="T52" fmla="*/ 32 w 192"/>
                        <a:gd name="T53" fmla="*/ 124 h 168"/>
                        <a:gd name="T54" fmla="*/ 44 w 192"/>
                        <a:gd name="T55" fmla="*/ 124 h 168"/>
                        <a:gd name="T56" fmla="*/ 56 w 192"/>
                        <a:gd name="T57" fmla="*/ 136 h 168"/>
                        <a:gd name="T58" fmla="*/ 76 w 192"/>
                        <a:gd name="T59" fmla="*/ 136 h 168"/>
                        <a:gd name="T60" fmla="*/ 88 w 192"/>
                        <a:gd name="T61" fmla="*/ 136 h 168"/>
                        <a:gd name="T62" fmla="*/ 88 w 192"/>
                        <a:gd name="T63" fmla="*/ 160 h 168"/>
                        <a:gd name="T64" fmla="*/ 112 w 192"/>
                        <a:gd name="T65" fmla="*/ 168 h 168"/>
                        <a:gd name="T66" fmla="*/ 112 w 192"/>
                        <a:gd name="T67" fmla="*/ 148 h 168"/>
                        <a:gd name="T68" fmla="*/ 112 w 192"/>
                        <a:gd name="T69" fmla="*/ 124 h 168"/>
                        <a:gd name="T70" fmla="*/ 124 w 192"/>
                        <a:gd name="T71" fmla="*/ 112 h 168"/>
                        <a:gd name="T72" fmla="*/ 148 w 192"/>
                        <a:gd name="T73" fmla="*/ 112 h 168"/>
                        <a:gd name="T74" fmla="*/ 156 w 192"/>
                        <a:gd name="T75" fmla="*/ 124 h 168"/>
                        <a:gd name="T76" fmla="*/ 180 w 192"/>
                        <a:gd name="T77" fmla="*/ 136 h 168"/>
                        <a:gd name="T78" fmla="*/ 192 w 192"/>
                        <a:gd name="T79" fmla="*/ 124 h 168"/>
                        <a:gd name="T80" fmla="*/ 180 w 192"/>
                        <a:gd name="T81" fmla="*/ 100 h 168"/>
                        <a:gd name="T82" fmla="*/ 168 w 192"/>
                        <a:gd name="T83" fmla="*/ 80 h 168"/>
                        <a:gd name="T84" fmla="*/ 180 w 192"/>
                        <a:gd name="T85" fmla="*/ 44 h 168"/>
                        <a:gd name="T86" fmla="*/ 168 w 192"/>
                        <a:gd name="T87" fmla="*/ 32 h 168"/>
                        <a:gd name="T88" fmla="*/ 156 w 192"/>
                        <a:gd name="T89" fmla="*/ 20 h 168"/>
                        <a:gd name="T90" fmla="*/ 156 w 192"/>
                        <a:gd name="T91" fmla="*/ 8 h 168"/>
                        <a:gd name="T92" fmla="*/ 156 w 192"/>
                        <a:gd name="T93" fmla="*/ 0 h 1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</a:cxnLst>
                      <a:rect l="0" t="0" r="r" b="b"/>
                      <a:pathLst>
                        <a:path w="192" h="168">
                          <a:moveTo>
                            <a:pt x="156" y="0"/>
                          </a:moveTo>
                          <a:lnTo>
                            <a:pt x="148" y="20"/>
                          </a:lnTo>
                          <a:lnTo>
                            <a:pt x="136" y="20"/>
                          </a:lnTo>
                          <a:lnTo>
                            <a:pt x="124" y="20"/>
                          </a:lnTo>
                          <a:lnTo>
                            <a:pt x="112" y="20"/>
                          </a:lnTo>
                          <a:lnTo>
                            <a:pt x="88" y="20"/>
                          </a:lnTo>
                          <a:lnTo>
                            <a:pt x="88" y="8"/>
                          </a:lnTo>
                          <a:lnTo>
                            <a:pt x="76" y="0"/>
                          </a:lnTo>
                          <a:lnTo>
                            <a:pt x="68" y="0"/>
                          </a:lnTo>
                          <a:lnTo>
                            <a:pt x="56" y="20"/>
                          </a:lnTo>
                          <a:lnTo>
                            <a:pt x="44" y="56"/>
                          </a:lnTo>
                          <a:lnTo>
                            <a:pt x="56" y="80"/>
                          </a:lnTo>
                          <a:lnTo>
                            <a:pt x="44" y="80"/>
                          </a:lnTo>
                          <a:lnTo>
                            <a:pt x="32" y="80"/>
                          </a:lnTo>
                          <a:lnTo>
                            <a:pt x="32" y="88"/>
                          </a:lnTo>
                          <a:lnTo>
                            <a:pt x="32" y="100"/>
                          </a:lnTo>
                          <a:lnTo>
                            <a:pt x="32" y="112"/>
                          </a:lnTo>
                          <a:lnTo>
                            <a:pt x="20" y="100"/>
                          </a:lnTo>
                          <a:lnTo>
                            <a:pt x="20" y="88"/>
                          </a:lnTo>
                          <a:lnTo>
                            <a:pt x="32" y="80"/>
                          </a:lnTo>
                          <a:lnTo>
                            <a:pt x="32" y="68"/>
                          </a:lnTo>
                          <a:lnTo>
                            <a:pt x="8" y="80"/>
                          </a:lnTo>
                          <a:lnTo>
                            <a:pt x="0" y="112"/>
                          </a:lnTo>
                          <a:lnTo>
                            <a:pt x="8" y="112"/>
                          </a:lnTo>
                          <a:lnTo>
                            <a:pt x="20" y="124"/>
                          </a:lnTo>
                          <a:lnTo>
                            <a:pt x="32" y="136"/>
                          </a:lnTo>
                          <a:lnTo>
                            <a:pt x="32" y="124"/>
                          </a:lnTo>
                          <a:lnTo>
                            <a:pt x="44" y="124"/>
                          </a:lnTo>
                          <a:lnTo>
                            <a:pt x="56" y="136"/>
                          </a:lnTo>
                          <a:lnTo>
                            <a:pt x="76" y="136"/>
                          </a:lnTo>
                          <a:lnTo>
                            <a:pt x="88" y="136"/>
                          </a:lnTo>
                          <a:lnTo>
                            <a:pt x="88" y="160"/>
                          </a:lnTo>
                          <a:lnTo>
                            <a:pt x="112" y="168"/>
                          </a:lnTo>
                          <a:lnTo>
                            <a:pt x="112" y="148"/>
                          </a:lnTo>
                          <a:lnTo>
                            <a:pt x="112" y="124"/>
                          </a:lnTo>
                          <a:lnTo>
                            <a:pt x="124" y="112"/>
                          </a:lnTo>
                          <a:lnTo>
                            <a:pt x="148" y="112"/>
                          </a:lnTo>
                          <a:lnTo>
                            <a:pt x="156" y="124"/>
                          </a:lnTo>
                          <a:lnTo>
                            <a:pt x="180" y="136"/>
                          </a:lnTo>
                          <a:lnTo>
                            <a:pt x="192" y="124"/>
                          </a:lnTo>
                          <a:lnTo>
                            <a:pt x="180" y="100"/>
                          </a:lnTo>
                          <a:lnTo>
                            <a:pt x="168" y="80"/>
                          </a:lnTo>
                          <a:lnTo>
                            <a:pt x="180" y="44"/>
                          </a:lnTo>
                          <a:lnTo>
                            <a:pt x="168" y="32"/>
                          </a:lnTo>
                          <a:lnTo>
                            <a:pt x="156" y="20"/>
                          </a:lnTo>
                          <a:lnTo>
                            <a:pt x="156" y="8"/>
                          </a:lnTo>
                          <a:lnTo>
                            <a:pt x="156" y="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7" name="Freeform 3049"/>
                    <p:cNvSpPr>
                      <a:spLocks/>
                    </p:cNvSpPr>
                    <p:nvPr/>
                  </p:nvSpPr>
                  <p:spPr bwMode="auto">
                    <a:xfrm>
                      <a:off x="2281" y="8848"/>
                      <a:ext cx="444" cy="684"/>
                    </a:xfrm>
                    <a:custGeom>
                      <a:avLst/>
                      <a:gdLst>
                        <a:gd name="T0" fmla="*/ 216 w 444"/>
                        <a:gd name="T1" fmla="*/ 272 h 684"/>
                        <a:gd name="T2" fmla="*/ 236 w 444"/>
                        <a:gd name="T3" fmla="*/ 236 h 684"/>
                        <a:gd name="T4" fmla="*/ 180 w 444"/>
                        <a:gd name="T5" fmla="*/ 204 h 684"/>
                        <a:gd name="T6" fmla="*/ 168 w 444"/>
                        <a:gd name="T7" fmla="*/ 156 h 684"/>
                        <a:gd name="T8" fmla="*/ 156 w 444"/>
                        <a:gd name="T9" fmla="*/ 88 h 684"/>
                        <a:gd name="T10" fmla="*/ 168 w 444"/>
                        <a:gd name="T11" fmla="*/ 32 h 684"/>
                        <a:gd name="T12" fmla="*/ 124 w 444"/>
                        <a:gd name="T13" fmla="*/ 44 h 684"/>
                        <a:gd name="T14" fmla="*/ 112 w 444"/>
                        <a:gd name="T15" fmla="*/ 8 h 684"/>
                        <a:gd name="T16" fmla="*/ 88 w 444"/>
                        <a:gd name="T17" fmla="*/ 20 h 684"/>
                        <a:gd name="T18" fmla="*/ 44 w 444"/>
                        <a:gd name="T19" fmla="*/ 8 h 684"/>
                        <a:gd name="T20" fmla="*/ 44 w 444"/>
                        <a:gd name="T21" fmla="*/ 44 h 684"/>
                        <a:gd name="T22" fmla="*/ 8 w 444"/>
                        <a:gd name="T23" fmla="*/ 88 h 684"/>
                        <a:gd name="T24" fmla="*/ 20 w 444"/>
                        <a:gd name="T25" fmla="*/ 136 h 684"/>
                        <a:gd name="T26" fmla="*/ 56 w 444"/>
                        <a:gd name="T27" fmla="*/ 148 h 684"/>
                        <a:gd name="T28" fmla="*/ 64 w 444"/>
                        <a:gd name="T29" fmla="*/ 192 h 684"/>
                        <a:gd name="T30" fmla="*/ 64 w 444"/>
                        <a:gd name="T31" fmla="*/ 216 h 684"/>
                        <a:gd name="T32" fmla="*/ 100 w 444"/>
                        <a:gd name="T33" fmla="*/ 192 h 684"/>
                        <a:gd name="T34" fmla="*/ 100 w 444"/>
                        <a:gd name="T35" fmla="*/ 204 h 684"/>
                        <a:gd name="T36" fmla="*/ 100 w 444"/>
                        <a:gd name="T37" fmla="*/ 236 h 684"/>
                        <a:gd name="T38" fmla="*/ 112 w 444"/>
                        <a:gd name="T39" fmla="*/ 272 h 684"/>
                        <a:gd name="T40" fmla="*/ 136 w 444"/>
                        <a:gd name="T41" fmla="*/ 272 h 684"/>
                        <a:gd name="T42" fmla="*/ 168 w 444"/>
                        <a:gd name="T43" fmla="*/ 284 h 684"/>
                        <a:gd name="T44" fmla="*/ 204 w 444"/>
                        <a:gd name="T45" fmla="*/ 328 h 684"/>
                        <a:gd name="T46" fmla="*/ 192 w 444"/>
                        <a:gd name="T47" fmla="*/ 388 h 684"/>
                        <a:gd name="T48" fmla="*/ 216 w 444"/>
                        <a:gd name="T49" fmla="*/ 456 h 684"/>
                        <a:gd name="T50" fmla="*/ 180 w 444"/>
                        <a:gd name="T51" fmla="*/ 444 h 684"/>
                        <a:gd name="T52" fmla="*/ 136 w 444"/>
                        <a:gd name="T53" fmla="*/ 444 h 684"/>
                        <a:gd name="T54" fmla="*/ 112 w 444"/>
                        <a:gd name="T55" fmla="*/ 432 h 684"/>
                        <a:gd name="T56" fmla="*/ 100 w 444"/>
                        <a:gd name="T57" fmla="*/ 408 h 684"/>
                        <a:gd name="T58" fmla="*/ 112 w 444"/>
                        <a:gd name="T59" fmla="*/ 364 h 684"/>
                        <a:gd name="T60" fmla="*/ 100 w 444"/>
                        <a:gd name="T61" fmla="*/ 308 h 684"/>
                        <a:gd name="T62" fmla="*/ 88 w 444"/>
                        <a:gd name="T63" fmla="*/ 296 h 684"/>
                        <a:gd name="T64" fmla="*/ 56 w 444"/>
                        <a:gd name="T65" fmla="*/ 228 h 684"/>
                        <a:gd name="T66" fmla="*/ 32 w 444"/>
                        <a:gd name="T67" fmla="*/ 272 h 684"/>
                        <a:gd name="T68" fmla="*/ 8 w 444"/>
                        <a:gd name="T69" fmla="*/ 340 h 684"/>
                        <a:gd name="T70" fmla="*/ 32 w 444"/>
                        <a:gd name="T71" fmla="*/ 432 h 684"/>
                        <a:gd name="T72" fmla="*/ 64 w 444"/>
                        <a:gd name="T73" fmla="*/ 456 h 684"/>
                        <a:gd name="T74" fmla="*/ 76 w 444"/>
                        <a:gd name="T75" fmla="*/ 524 h 684"/>
                        <a:gd name="T76" fmla="*/ 76 w 444"/>
                        <a:gd name="T77" fmla="*/ 544 h 684"/>
                        <a:gd name="T78" fmla="*/ 56 w 444"/>
                        <a:gd name="T79" fmla="*/ 556 h 684"/>
                        <a:gd name="T80" fmla="*/ 44 w 444"/>
                        <a:gd name="T81" fmla="*/ 580 h 684"/>
                        <a:gd name="T82" fmla="*/ 0 w 444"/>
                        <a:gd name="T83" fmla="*/ 624 h 684"/>
                        <a:gd name="T84" fmla="*/ 64 w 444"/>
                        <a:gd name="T85" fmla="*/ 604 h 684"/>
                        <a:gd name="T86" fmla="*/ 124 w 444"/>
                        <a:gd name="T87" fmla="*/ 568 h 684"/>
                        <a:gd name="T88" fmla="*/ 180 w 444"/>
                        <a:gd name="T89" fmla="*/ 536 h 684"/>
                        <a:gd name="T90" fmla="*/ 260 w 444"/>
                        <a:gd name="T91" fmla="*/ 524 h 684"/>
                        <a:gd name="T92" fmla="*/ 316 w 444"/>
                        <a:gd name="T93" fmla="*/ 544 h 684"/>
                        <a:gd name="T94" fmla="*/ 304 w 444"/>
                        <a:gd name="T95" fmla="*/ 592 h 684"/>
                        <a:gd name="T96" fmla="*/ 260 w 444"/>
                        <a:gd name="T97" fmla="*/ 616 h 684"/>
                        <a:gd name="T98" fmla="*/ 272 w 444"/>
                        <a:gd name="T99" fmla="*/ 672 h 684"/>
                        <a:gd name="T100" fmla="*/ 328 w 444"/>
                        <a:gd name="T101" fmla="*/ 672 h 684"/>
                        <a:gd name="T102" fmla="*/ 376 w 444"/>
                        <a:gd name="T103" fmla="*/ 648 h 684"/>
                        <a:gd name="T104" fmla="*/ 408 w 444"/>
                        <a:gd name="T105" fmla="*/ 636 h 684"/>
                        <a:gd name="T106" fmla="*/ 444 w 444"/>
                        <a:gd name="T107" fmla="*/ 580 h 684"/>
                        <a:gd name="T108" fmla="*/ 408 w 444"/>
                        <a:gd name="T109" fmla="*/ 488 h 684"/>
                        <a:gd name="T110" fmla="*/ 328 w 444"/>
                        <a:gd name="T111" fmla="*/ 500 h 684"/>
                        <a:gd name="T112" fmla="*/ 296 w 444"/>
                        <a:gd name="T113" fmla="*/ 488 h 684"/>
                        <a:gd name="T114" fmla="*/ 284 w 444"/>
                        <a:gd name="T115" fmla="*/ 456 h 684"/>
                        <a:gd name="T116" fmla="*/ 364 w 444"/>
                        <a:gd name="T117" fmla="*/ 432 h 684"/>
                        <a:gd name="T118" fmla="*/ 316 w 444"/>
                        <a:gd name="T119" fmla="*/ 396 h 6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</a:cxnLst>
                      <a:rect l="0" t="0" r="r" b="b"/>
                      <a:pathLst>
                        <a:path w="444" h="684">
                          <a:moveTo>
                            <a:pt x="260" y="340"/>
                          </a:moveTo>
                          <a:lnTo>
                            <a:pt x="236" y="308"/>
                          </a:lnTo>
                          <a:lnTo>
                            <a:pt x="216" y="272"/>
                          </a:lnTo>
                          <a:lnTo>
                            <a:pt x="224" y="272"/>
                          </a:lnTo>
                          <a:lnTo>
                            <a:pt x="236" y="260"/>
                          </a:lnTo>
                          <a:lnTo>
                            <a:pt x="236" y="236"/>
                          </a:lnTo>
                          <a:lnTo>
                            <a:pt x="236" y="216"/>
                          </a:lnTo>
                          <a:lnTo>
                            <a:pt x="204" y="216"/>
                          </a:lnTo>
                          <a:lnTo>
                            <a:pt x="180" y="204"/>
                          </a:lnTo>
                          <a:lnTo>
                            <a:pt x="168" y="180"/>
                          </a:lnTo>
                          <a:lnTo>
                            <a:pt x="156" y="168"/>
                          </a:lnTo>
                          <a:lnTo>
                            <a:pt x="168" y="156"/>
                          </a:lnTo>
                          <a:lnTo>
                            <a:pt x="168" y="136"/>
                          </a:lnTo>
                          <a:lnTo>
                            <a:pt x="156" y="112"/>
                          </a:lnTo>
                          <a:lnTo>
                            <a:pt x="156" y="88"/>
                          </a:lnTo>
                          <a:lnTo>
                            <a:pt x="168" y="68"/>
                          </a:lnTo>
                          <a:lnTo>
                            <a:pt x="180" y="44"/>
                          </a:lnTo>
                          <a:lnTo>
                            <a:pt x="168" y="32"/>
                          </a:lnTo>
                          <a:lnTo>
                            <a:pt x="156" y="32"/>
                          </a:lnTo>
                          <a:lnTo>
                            <a:pt x="144" y="44"/>
                          </a:lnTo>
                          <a:lnTo>
                            <a:pt x="124" y="44"/>
                          </a:lnTo>
                          <a:lnTo>
                            <a:pt x="112" y="32"/>
                          </a:lnTo>
                          <a:lnTo>
                            <a:pt x="112" y="20"/>
                          </a:lnTo>
                          <a:lnTo>
                            <a:pt x="112" y="8"/>
                          </a:lnTo>
                          <a:lnTo>
                            <a:pt x="112" y="0"/>
                          </a:lnTo>
                          <a:lnTo>
                            <a:pt x="100" y="8"/>
                          </a:lnTo>
                          <a:lnTo>
                            <a:pt x="88" y="20"/>
                          </a:lnTo>
                          <a:lnTo>
                            <a:pt x="64" y="8"/>
                          </a:lnTo>
                          <a:lnTo>
                            <a:pt x="44" y="0"/>
                          </a:lnTo>
                          <a:lnTo>
                            <a:pt x="44" y="8"/>
                          </a:lnTo>
                          <a:lnTo>
                            <a:pt x="44" y="20"/>
                          </a:lnTo>
                          <a:lnTo>
                            <a:pt x="32" y="32"/>
                          </a:lnTo>
                          <a:lnTo>
                            <a:pt x="44" y="44"/>
                          </a:lnTo>
                          <a:lnTo>
                            <a:pt x="44" y="68"/>
                          </a:lnTo>
                          <a:lnTo>
                            <a:pt x="32" y="76"/>
                          </a:lnTo>
                          <a:lnTo>
                            <a:pt x="8" y="88"/>
                          </a:lnTo>
                          <a:lnTo>
                            <a:pt x="8" y="100"/>
                          </a:lnTo>
                          <a:lnTo>
                            <a:pt x="8" y="112"/>
                          </a:lnTo>
                          <a:lnTo>
                            <a:pt x="20" y="136"/>
                          </a:lnTo>
                          <a:lnTo>
                            <a:pt x="32" y="136"/>
                          </a:lnTo>
                          <a:lnTo>
                            <a:pt x="44" y="148"/>
                          </a:lnTo>
                          <a:lnTo>
                            <a:pt x="56" y="148"/>
                          </a:lnTo>
                          <a:lnTo>
                            <a:pt x="56" y="156"/>
                          </a:lnTo>
                          <a:lnTo>
                            <a:pt x="56" y="168"/>
                          </a:lnTo>
                          <a:lnTo>
                            <a:pt x="64" y="192"/>
                          </a:lnTo>
                          <a:lnTo>
                            <a:pt x="56" y="204"/>
                          </a:lnTo>
                          <a:lnTo>
                            <a:pt x="56" y="216"/>
                          </a:lnTo>
                          <a:lnTo>
                            <a:pt x="64" y="216"/>
                          </a:lnTo>
                          <a:lnTo>
                            <a:pt x="88" y="216"/>
                          </a:lnTo>
                          <a:lnTo>
                            <a:pt x="88" y="192"/>
                          </a:lnTo>
                          <a:lnTo>
                            <a:pt x="100" y="192"/>
                          </a:lnTo>
                          <a:lnTo>
                            <a:pt x="88" y="204"/>
                          </a:lnTo>
                          <a:lnTo>
                            <a:pt x="100" y="216"/>
                          </a:lnTo>
                          <a:lnTo>
                            <a:pt x="100" y="204"/>
                          </a:lnTo>
                          <a:lnTo>
                            <a:pt x="112" y="204"/>
                          </a:lnTo>
                          <a:lnTo>
                            <a:pt x="100" y="228"/>
                          </a:lnTo>
                          <a:lnTo>
                            <a:pt x="100" y="236"/>
                          </a:lnTo>
                          <a:lnTo>
                            <a:pt x="100" y="248"/>
                          </a:lnTo>
                          <a:lnTo>
                            <a:pt x="100" y="272"/>
                          </a:lnTo>
                          <a:lnTo>
                            <a:pt x="112" y="272"/>
                          </a:lnTo>
                          <a:lnTo>
                            <a:pt x="112" y="260"/>
                          </a:lnTo>
                          <a:lnTo>
                            <a:pt x="124" y="260"/>
                          </a:lnTo>
                          <a:lnTo>
                            <a:pt x="136" y="272"/>
                          </a:lnTo>
                          <a:lnTo>
                            <a:pt x="136" y="296"/>
                          </a:lnTo>
                          <a:lnTo>
                            <a:pt x="156" y="284"/>
                          </a:lnTo>
                          <a:lnTo>
                            <a:pt x="168" y="284"/>
                          </a:lnTo>
                          <a:lnTo>
                            <a:pt x="180" y="296"/>
                          </a:lnTo>
                          <a:lnTo>
                            <a:pt x="192" y="308"/>
                          </a:lnTo>
                          <a:lnTo>
                            <a:pt x="204" y="328"/>
                          </a:lnTo>
                          <a:lnTo>
                            <a:pt x="204" y="352"/>
                          </a:lnTo>
                          <a:lnTo>
                            <a:pt x="204" y="364"/>
                          </a:lnTo>
                          <a:lnTo>
                            <a:pt x="192" y="388"/>
                          </a:lnTo>
                          <a:lnTo>
                            <a:pt x="192" y="396"/>
                          </a:lnTo>
                          <a:lnTo>
                            <a:pt x="192" y="420"/>
                          </a:lnTo>
                          <a:lnTo>
                            <a:pt x="216" y="456"/>
                          </a:lnTo>
                          <a:lnTo>
                            <a:pt x="216" y="468"/>
                          </a:lnTo>
                          <a:lnTo>
                            <a:pt x="204" y="456"/>
                          </a:lnTo>
                          <a:lnTo>
                            <a:pt x="180" y="444"/>
                          </a:lnTo>
                          <a:lnTo>
                            <a:pt x="168" y="432"/>
                          </a:lnTo>
                          <a:lnTo>
                            <a:pt x="144" y="420"/>
                          </a:lnTo>
                          <a:lnTo>
                            <a:pt x="136" y="444"/>
                          </a:lnTo>
                          <a:lnTo>
                            <a:pt x="124" y="444"/>
                          </a:lnTo>
                          <a:lnTo>
                            <a:pt x="112" y="444"/>
                          </a:lnTo>
                          <a:lnTo>
                            <a:pt x="112" y="432"/>
                          </a:lnTo>
                          <a:lnTo>
                            <a:pt x="124" y="432"/>
                          </a:lnTo>
                          <a:lnTo>
                            <a:pt x="124" y="420"/>
                          </a:lnTo>
                          <a:lnTo>
                            <a:pt x="100" y="408"/>
                          </a:lnTo>
                          <a:lnTo>
                            <a:pt x="100" y="396"/>
                          </a:lnTo>
                          <a:lnTo>
                            <a:pt x="112" y="376"/>
                          </a:lnTo>
                          <a:lnTo>
                            <a:pt x="112" y="364"/>
                          </a:lnTo>
                          <a:lnTo>
                            <a:pt x="124" y="340"/>
                          </a:lnTo>
                          <a:lnTo>
                            <a:pt x="124" y="328"/>
                          </a:lnTo>
                          <a:lnTo>
                            <a:pt x="100" y="308"/>
                          </a:lnTo>
                          <a:lnTo>
                            <a:pt x="88" y="308"/>
                          </a:lnTo>
                          <a:lnTo>
                            <a:pt x="76" y="308"/>
                          </a:lnTo>
                          <a:lnTo>
                            <a:pt x="88" y="296"/>
                          </a:lnTo>
                          <a:lnTo>
                            <a:pt x="100" y="272"/>
                          </a:lnTo>
                          <a:lnTo>
                            <a:pt x="76" y="248"/>
                          </a:lnTo>
                          <a:lnTo>
                            <a:pt x="56" y="228"/>
                          </a:lnTo>
                          <a:lnTo>
                            <a:pt x="44" y="228"/>
                          </a:lnTo>
                          <a:lnTo>
                            <a:pt x="44" y="248"/>
                          </a:lnTo>
                          <a:lnTo>
                            <a:pt x="32" y="272"/>
                          </a:lnTo>
                          <a:lnTo>
                            <a:pt x="8" y="308"/>
                          </a:lnTo>
                          <a:lnTo>
                            <a:pt x="8" y="316"/>
                          </a:lnTo>
                          <a:lnTo>
                            <a:pt x="8" y="340"/>
                          </a:lnTo>
                          <a:lnTo>
                            <a:pt x="8" y="376"/>
                          </a:lnTo>
                          <a:lnTo>
                            <a:pt x="8" y="396"/>
                          </a:lnTo>
                          <a:lnTo>
                            <a:pt x="32" y="432"/>
                          </a:lnTo>
                          <a:lnTo>
                            <a:pt x="44" y="444"/>
                          </a:lnTo>
                          <a:lnTo>
                            <a:pt x="56" y="444"/>
                          </a:lnTo>
                          <a:lnTo>
                            <a:pt x="64" y="456"/>
                          </a:lnTo>
                          <a:lnTo>
                            <a:pt x="64" y="476"/>
                          </a:lnTo>
                          <a:lnTo>
                            <a:pt x="64" y="488"/>
                          </a:lnTo>
                          <a:lnTo>
                            <a:pt x="76" y="524"/>
                          </a:lnTo>
                          <a:lnTo>
                            <a:pt x="88" y="536"/>
                          </a:lnTo>
                          <a:lnTo>
                            <a:pt x="76" y="556"/>
                          </a:lnTo>
                          <a:lnTo>
                            <a:pt x="76" y="544"/>
                          </a:lnTo>
                          <a:lnTo>
                            <a:pt x="64" y="544"/>
                          </a:lnTo>
                          <a:lnTo>
                            <a:pt x="64" y="536"/>
                          </a:lnTo>
                          <a:lnTo>
                            <a:pt x="56" y="556"/>
                          </a:lnTo>
                          <a:lnTo>
                            <a:pt x="64" y="556"/>
                          </a:lnTo>
                          <a:lnTo>
                            <a:pt x="64" y="568"/>
                          </a:lnTo>
                          <a:lnTo>
                            <a:pt x="44" y="580"/>
                          </a:lnTo>
                          <a:lnTo>
                            <a:pt x="44" y="592"/>
                          </a:lnTo>
                          <a:lnTo>
                            <a:pt x="8" y="616"/>
                          </a:lnTo>
                          <a:lnTo>
                            <a:pt x="0" y="624"/>
                          </a:lnTo>
                          <a:lnTo>
                            <a:pt x="32" y="624"/>
                          </a:lnTo>
                          <a:lnTo>
                            <a:pt x="56" y="616"/>
                          </a:lnTo>
                          <a:lnTo>
                            <a:pt x="64" y="604"/>
                          </a:lnTo>
                          <a:lnTo>
                            <a:pt x="76" y="592"/>
                          </a:lnTo>
                          <a:lnTo>
                            <a:pt x="100" y="592"/>
                          </a:lnTo>
                          <a:lnTo>
                            <a:pt x="124" y="568"/>
                          </a:lnTo>
                          <a:lnTo>
                            <a:pt x="144" y="544"/>
                          </a:lnTo>
                          <a:lnTo>
                            <a:pt x="156" y="536"/>
                          </a:lnTo>
                          <a:lnTo>
                            <a:pt x="180" y="536"/>
                          </a:lnTo>
                          <a:lnTo>
                            <a:pt x="216" y="536"/>
                          </a:lnTo>
                          <a:lnTo>
                            <a:pt x="236" y="524"/>
                          </a:lnTo>
                          <a:lnTo>
                            <a:pt x="260" y="524"/>
                          </a:lnTo>
                          <a:lnTo>
                            <a:pt x="296" y="536"/>
                          </a:lnTo>
                          <a:lnTo>
                            <a:pt x="316" y="536"/>
                          </a:lnTo>
                          <a:lnTo>
                            <a:pt x="316" y="544"/>
                          </a:lnTo>
                          <a:lnTo>
                            <a:pt x="316" y="556"/>
                          </a:lnTo>
                          <a:lnTo>
                            <a:pt x="316" y="580"/>
                          </a:lnTo>
                          <a:lnTo>
                            <a:pt x="304" y="592"/>
                          </a:lnTo>
                          <a:lnTo>
                            <a:pt x="296" y="604"/>
                          </a:lnTo>
                          <a:lnTo>
                            <a:pt x="272" y="616"/>
                          </a:lnTo>
                          <a:lnTo>
                            <a:pt x="260" y="616"/>
                          </a:lnTo>
                          <a:lnTo>
                            <a:pt x="248" y="636"/>
                          </a:lnTo>
                          <a:lnTo>
                            <a:pt x="260" y="648"/>
                          </a:lnTo>
                          <a:lnTo>
                            <a:pt x="272" y="672"/>
                          </a:lnTo>
                          <a:lnTo>
                            <a:pt x="272" y="684"/>
                          </a:lnTo>
                          <a:lnTo>
                            <a:pt x="304" y="684"/>
                          </a:lnTo>
                          <a:lnTo>
                            <a:pt x="328" y="672"/>
                          </a:lnTo>
                          <a:lnTo>
                            <a:pt x="340" y="660"/>
                          </a:lnTo>
                          <a:lnTo>
                            <a:pt x="352" y="660"/>
                          </a:lnTo>
                          <a:lnTo>
                            <a:pt x="376" y="648"/>
                          </a:lnTo>
                          <a:lnTo>
                            <a:pt x="384" y="648"/>
                          </a:lnTo>
                          <a:lnTo>
                            <a:pt x="408" y="648"/>
                          </a:lnTo>
                          <a:lnTo>
                            <a:pt x="408" y="636"/>
                          </a:lnTo>
                          <a:lnTo>
                            <a:pt x="408" y="616"/>
                          </a:lnTo>
                          <a:lnTo>
                            <a:pt x="420" y="616"/>
                          </a:lnTo>
                          <a:lnTo>
                            <a:pt x="444" y="580"/>
                          </a:lnTo>
                          <a:lnTo>
                            <a:pt x="432" y="536"/>
                          </a:lnTo>
                          <a:lnTo>
                            <a:pt x="420" y="500"/>
                          </a:lnTo>
                          <a:lnTo>
                            <a:pt x="408" y="488"/>
                          </a:lnTo>
                          <a:lnTo>
                            <a:pt x="384" y="476"/>
                          </a:lnTo>
                          <a:lnTo>
                            <a:pt x="352" y="488"/>
                          </a:lnTo>
                          <a:lnTo>
                            <a:pt x="328" y="500"/>
                          </a:lnTo>
                          <a:lnTo>
                            <a:pt x="316" y="500"/>
                          </a:lnTo>
                          <a:lnTo>
                            <a:pt x="304" y="488"/>
                          </a:lnTo>
                          <a:lnTo>
                            <a:pt x="296" y="488"/>
                          </a:lnTo>
                          <a:lnTo>
                            <a:pt x="284" y="476"/>
                          </a:lnTo>
                          <a:lnTo>
                            <a:pt x="284" y="468"/>
                          </a:lnTo>
                          <a:lnTo>
                            <a:pt x="284" y="456"/>
                          </a:lnTo>
                          <a:lnTo>
                            <a:pt x="304" y="456"/>
                          </a:lnTo>
                          <a:lnTo>
                            <a:pt x="340" y="444"/>
                          </a:lnTo>
                          <a:lnTo>
                            <a:pt x="364" y="432"/>
                          </a:lnTo>
                          <a:lnTo>
                            <a:pt x="376" y="420"/>
                          </a:lnTo>
                          <a:lnTo>
                            <a:pt x="340" y="408"/>
                          </a:lnTo>
                          <a:lnTo>
                            <a:pt x="316" y="396"/>
                          </a:lnTo>
                          <a:lnTo>
                            <a:pt x="296" y="376"/>
                          </a:lnTo>
                          <a:lnTo>
                            <a:pt x="260" y="340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7" name="Freeform 3054"/>
                  <p:cNvSpPr>
                    <a:spLocks/>
                  </p:cNvSpPr>
                  <p:nvPr/>
                </p:nvSpPr>
                <p:spPr bwMode="auto">
                  <a:xfrm>
                    <a:off x="11393089" y="5041900"/>
                    <a:ext cx="469900" cy="427038"/>
                  </a:xfrm>
                  <a:custGeom>
                    <a:avLst/>
                    <a:gdLst>
                      <a:gd name="T0" fmla="*/ 468 w 740"/>
                      <a:gd name="T1" fmla="*/ 580 h 672"/>
                      <a:gd name="T2" fmla="*/ 468 w 740"/>
                      <a:gd name="T3" fmla="*/ 536 h 672"/>
                      <a:gd name="T4" fmla="*/ 488 w 740"/>
                      <a:gd name="T5" fmla="*/ 476 h 672"/>
                      <a:gd name="T6" fmla="*/ 548 w 740"/>
                      <a:gd name="T7" fmla="*/ 396 h 672"/>
                      <a:gd name="T8" fmla="*/ 628 w 740"/>
                      <a:gd name="T9" fmla="*/ 376 h 672"/>
                      <a:gd name="T10" fmla="*/ 708 w 740"/>
                      <a:gd name="T11" fmla="*/ 396 h 672"/>
                      <a:gd name="T12" fmla="*/ 740 w 740"/>
                      <a:gd name="T13" fmla="*/ 376 h 672"/>
                      <a:gd name="T14" fmla="*/ 740 w 740"/>
                      <a:gd name="T15" fmla="*/ 316 h 672"/>
                      <a:gd name="T16" fmla="*/ 684 w 740"/>
                      <a:gd name="T17" fmla="*/ 260 h 672"/>
                      <a:gd name="T18" fmla="*/ 672 w 740"/>
                      <a:gd name="T19" fmla="*/ 156 h 672"/>
                      <a:gd name="T20" fmla="*/ 648 w 740"/>
                      <a:gd name="T21" fmla="*/ 124 h 672"/>
                      <a:gd name="T22" fmla="*/ 684 w 740"/>
                      <a:gd name="T23" fmla="*/ 88 h 672"/>
                      <a:gd name="T24" fmla="*/ 720 w 740"/>
                      <a:gd name="T25" fmla="*/ 56 h 672"/>
                      <a:gd name="T26" fmla="*/ 684 w 740"/>
                      <a:gd name="T27" fmla="*/ 32 h 672"/>
                      <a:gd name="T28" fmla="*/ 640 w 740"/>
                      <a:gd name="T29" fmla="*/ 56 h 672"/>
                      <a:gd name="T30" fmla="*/ 592 w 740"/>
                      <a:gd name="T31" fmla="*/ 8 h 672"/>
                      <a:gd name="T32" fmla="*/ 524 w 740"/>
                      <a:gd name="T33" fmla="*/ 0 h 672"/>
                      <a:gd name="T34" fmla="*/ 444 w 740"/>
                      <a:gd name="T35" fmla="*/ 20 h 672"/>
                      <a:gd name="T36" fmla="*/ 376 w 740"/>
                      <a:gd name="T37" fmla="*/ 20 h 672"/>
                      <a:gd name="T38" fmla="*/ 340 w 740"/>
                      <a:gd name="T39" fmla="*/ 56 h 672"/>
                      <a:gd name="T40" fmla="*/ 332 w 740"/>
                      <a:gd name="T41" fmla="*/ 76 h 672"/>
                      <a:gd name="T42" fmla="*/ 284 w 740"/>
                      <a:gd name="T43" fmla="*/ 124 h 672"/>
                      <a:gd name="T44" fmla="*/ 228 w 740"/>
                      <a:gd name="T45" fmla="*/ 156 h 672"/>
                      <a:gd name="T46" fmla="*/ 204 w 740"/>
                      <a:gd name="T47" fmla="*/ 136 h 672"/>
                      <a:gd name="T48" fmla="*/ 240 w 740"/>
                      <a:gd name="T49" fmla="*/ 168 h 672"/>
                      <a:gd name="T50" fmla="*/ 260 w 740"/>
                      <a:gd name="T51" fmla="*/ 192 h 672"/>
                      <a:gd name="T52" fmla="*/ 192 w 740"/>
                      <a:gd name="T53" fmla="*/ 204 h 672"/>
                      <a:gd name="T54" fmla="*/ 172 w 740"/>
                      <a:gd name="T55" fmla="*/ 168 h 672"/>
                      <a:gd name="T56" fmla="*/ 172 w 740"/>
                      <a:gd name="T57" fmla="*/ 148 h 672"/>
                      <a:gd name="T58" fmla="*/ 136 w 740"/>
                      <a:gd name="T59" fmla="*/ 148 h 672"/>
                      <a:gd name="T60" fmla="*/ 92 w 740"/>
                      <a:gd name="T61" fmla="*/ 168 h 672"/>
                      <a:gd name="T62" fmla="*/ 68 w 740"/>
                      <a:gd name="T63" fmla="*/ 204 h 672"/>
                      <a:gd name="T64" fmla="*/ 24 w 740"/>
                      <a:gd name="T65" fmla="*/ 228 h 672"/>
                      <a:gd name="T66" fmla="*/ 32 w 740"/>
                      <a:gd name="T67" fmla="*/ 248 h 672"/>
                      <a:gd name="T68" fmla="*/ 92 w 740"/>
                      <a:gd name="T69" fmla="*/ 260 h 672"/>
                      <a:gd name="T70" fmla="*/ 136 w 740"/>
                      <a:gd name="T71" fmla="*/ 272 h 672"/>
                      <a:gd name="T72" fmla="*/ 216 w 740"/>
                      <a:gd name="T73" fmla="*/ 340 h 672"/>
                      <a:gd name="T74" fmla="*/ 260 w 740"/>
                      <a:gd name="T75" fmla="*/ 352 h 672"/>
                      <a:gd name="T76" fmla="*/ 308 w 740"/>
                      <a:gd name="T77" fmla="*/ 352 h 672"/>
                      <a:gd name="T78" fmla="*/ 284 w 740"/>
                      <a:gd name="T79" fmla="*/ 408 h 672"/>
                      <a:gd name="T80" fmla="*/ 252 w 740"/>
                      <a:gd name="T81" fmla="*/ 432 h 672"/>
                      <a:gd name="T82" fmla="*/ 216 w 740"/>
                      <a:gd name="T83" fmla="*/ 444 h 672"/>
                      <a:gd name="T84" fmla="*/ 192 w 740"/>
                      <a:gd name="T85" fmla="*/ 468 h 672"/>
                      <a:gd name="T86" fmla="*/ 148 w 740"/>
                      <a:gd name="T87" fmla="*/ 488 h 672"/>
                      <a:gd name="T88" fmla="*/ 148 w 740"/>
                      <a:gd name="T89" fmla="*/ 548 h 672"/>
                      <a:gd name="T90" fmla="*/ 160 w 740"/>
                      <a:gd name="T91" fmla="*/ 580 h 672"/>
                      <a:gd name="T92" fmla="*/ 160 w 740"/>
                      <a:gd name="T93" fmla="*/ 628 h 672"/>
                      <a:gd name="T94" fmla="*/ 180 w 740"/>
                      <a:gd name="T95" fmla="*/ 660 h 672"/>
                      <a:gd name="T96" fmla="*/ 228 w 740"/>
                      <a:gd name="T97" fmla="*/ 628 h 672"/>
                      <a:gd name="T98" fmla="*/ 320 w 740"/>
                      <a:gd name="T99" fmla="*/ 604 h 672"/>
                      <a:gd name="T100" fmla="*/ 364 w 740"/>
                      <a:gd name="T101" fmla="*/ 580 h 672"/>
                      <a:gd name="T102" fmla="*/ 420 w 740"/>
                      <a:gd name="T103" fmla="*/ 636 h 672"/>
                      <a:gd name="T104" fmla="*/ 468 w 740"/>
                      <a:gd name="T105" fmla="*/ 616 h 6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740" h="672">
                        <a:moveTo>
                          <a:pt x="468" y="616"/>
                        </a:moveTo>
                        <a:lnTo>
                          <a:pt x="468" y="604"/>
                        </a:lnTo>
                        <a:lnTo>
                          <a:pt x="468" y="580"/>
                        </a:lnTo>
                        <a:lnTo>
                          <a:pt x="456" y="568"/>
                        </a:lnTo>
                        <a:lnTo>
                          <a:pt x="456" y="548"/>
                        </a:lnTo>
                        <a:lnTo>
                          <a:pt x="468" y="536"/>
                        </a:lnTo>
                        <a:lnTo>
                          <a:pt x="480" y="536"/>
                        </a:lnTo>
                        <a:lnTo>
                          <a:pt x="488" y="512"/>
                        </a:lnTo>
                        <a:lnTo>
                          <a:pt x="488" y="476"/>
                        </a:lnTo>
                        <a:lnTo>
                          <a:pt x="500" y="456"/>
                        </a:lnTo>
                        <a:lnTo>
                          <a:pt x="524" y="420"/>
                        </a:lnTo>
                        <a:lnTo>
                          <a:pt x="548" y="396"/>
                        </a:lnTo>
                        <a:lnTo>
                          <a:pt x="568" y="376"/>
                        </a:lnTo>
                        <a:lnTo>
                          <a:pt x="616" y="376"/>
                        </a:lnTo>
                        <a:lnTo>
                          <a:pt x="628" y="376"/>
                        </a:lnTo>
                        <a:lnTo>
                          <a:pt x="640" y="376"/>
                        </a:lnTo>
                        <a:lnTo>
                          <a:pt x="672" y="388"/>
                        </a:lnTo>
                        <a:lnTo>
                          <a:pt x="708" y="396"/>
                        </a:lnTo>
                        <a:lnTo>
                          <a:pt x="720" y="396"/>
                        </a:lnTo>
                        <a:lnTo>
                          <a:pt x="728" y="376"/>
                        </a:lnTo>
                        <a:lnTo>
                          <a:pt x="740" y="376"/>
                        </a:lnTo>
                        <a:lnTo>
                          <a:pt x="740" y="340"/>
                        </a:lnTo>
                        <a:lnTo>
                          <a:pt x="740" y="328"/>
                        </a:lnTo>
                        <a:lnTo>
                          <a:pt x="740" y="316"/>
                        </a:lnTo>
                        <a:lnTo>
                          <a:pt x="696" y="284"/>
                        </a:lnTo>
                        <a:lnTo>
                          <a:pt x="684" y="272"/>
                        </a:lnTo>
                        <a:lnTo>
                          <a:pt x="684" y="260"/>
                        </a:lnTo>
                        <a:lnTo>
                          <a:pt x="672" y="216"/>
                        </a:lnTo>
                        <a:lnTo>
                          <a:pt x="660" y="192"/>
                        </a:lnTo>
                        <a:lnTo>
                          <a:pt x="672" y="156"/>
                        </a:lnTo>
                        <a:lnTo>
                          <a:pt x="660" y="148"/>
                        </a:lnTo>
                        <a:lnTo>
                          <a:pt x="648" y="148"/>
                        </a:lnTo>
                        <a:lnTo>
                          <a:pt x="648" y="124"/>
                        </a:lnTo>
                        <a:lnTo>
                          <a:pt x="660" y="112"/>
                        </a:lnTo>
                        <a:lnTo>
                          <a:pt x="672" y="100"/>
                        </a:lnTo>
                        <a:lnTo>
                          <a:pt x="684" y="88"/>
                        </a:lnTo>
                        <a:lnTo>
                          <a:pt x="684" y="76"/>
                        </a:lnTo>
                        <a:lnTo>
                          <a:pt x="696" y="56"/>
                        </a:lnTo>
                        <a:lnTo>
                          <a:pt x="720" y="56"/>
                        </a:lnTo>
                        <a:lnTo>
                          <a:pt x="708" y="32"/>
                        </a:lnTo>
                        <a:lnTo>
                          <a:pt x="696" y="32"/>
                        </a:lnTo>
                        <a:lnTo>
                          <a:pt x="684" y="32"/>
                        </a:lnTo>
                        <a:lnTo>
                          <a:pt x="660" y="32"/>
                        </a:lnTo>
                        <a:lnTo>
                          <a:pt x="648" y="44"/>
                        </a:lnTo>
                        <a:lnTo>
                          <a:pt x="640" y="56"/>
                        </a:lnTo>
                        <a:lnTo>
                          <a:pt x="628" y="56"/>
                        </a:lnTo>
                        <a:lnTo>
                          <a:pt x="604" y="32"/>
                        </a:lnTo>
                        <a:lnTo>
                          <a:pt x="592" y="8"/>
                        </a:lnTo>
                        <a:lnTo>
                          <a:pt x="568" y="8"/>
                        </a:lnTo>
                        <a:lnTo>
                          <a:pt x="548" y="0"/>
                        </a:lnTo>
                        <a:lnTo>
                          <a:pt x="524" y="0"/>
                        </a:lnTo>
                        <a:lnTo>
                          <a:pt x="500" y="0"/>
                        </a:lnTo>
                        <a:lnTo>
                          <a:pt x="488" y="8"/>
                        </a:lnTo>
                        <a:lnTo>
                          <a:pt x="444" y="20"/>
                        </a:lnTo>
                        <a:lnTo>
                          <a:pt x="412" y="20"/>
                        </a:lnTo>
                        <a:lnTo>
                          <a:pt x="400" y="8"/>
                        </a:lnTo>
                        <a:lnTo>
                          <a:pt x="376" y="20"/>
                        </a:lnTo>
                        <a:lnTo>
                          <a:pt x="364" y="32"/>
                        </a:lnTo>
                        <a:lnTo>
                          <a:pt x="352" y="44"/>
                        </a:lnTo>
                        <a:lnTo>
                          <a:pt x="340" y="56"/>
                        </a:lnTo>
                        <a:lnTo>
                          <a:pt x="332" y="44"/>
                        </a:lnTo>
                        <a:lnTo>
                          <a:pt x="320" y="56"/>
                        </a:lnTo>
                        <a:lnTo>
                          <a:pt x="332" y="76"/>
                        </a:lnTo>
                        <a:lnTo>
                          <a:pt x="332" y="100"/>
                        </a:lnTo>
                        <a:lnTo>
                          <a:pt x="320" y="112"/>
                        </a:lnTo>
                        <a:lnTo>
                          <a:pt x="284" y="124"/>
                        </a:lnTo>
                        <a:lnTo>
                          <a:pt x="260" y="148"/>
                        </a:lnTo>
                        <a:lnTo>
                          <a:pt x="240" y="148"/>
                        </a:lnTo>
                        <a:lnTo>
                          <a:pt x="228" y="156"/>
                        </a:lnTo>
                        <a:lnTo>
                          <a:pt x="228" y="148"/>
                        </a:lnTo>
                        <a:lnTo>
                          <a:pt x="204" y="124"/>
                        </a:lnTo>
                        <a:lnTo>
                          <a:pt x="204" y="136"/>
                        </a:lnTo>
                        <a:lnTo>
                          <a:pt x="204" y="148"/>
                        </a:lnTo>
                        <a:lnTo>
                          <a:pt x="228" y="156"/>
                        </a:lnTo>
                        <a:lnTo>
                          <a:pt x="240" y="168"/>
                        </a:lnTo>
                        <a:lnTo>
                          <a:pt x="260" y="156"/>
                        </a:lnTo>
                        <a:lnTo>
                          <a:pt x="260" y="168"/>
                        </a:lnTo>
                        <a:lnTo>
                          <a:pt x="260" y="192"/>
                        </a:lnTo>
                        <a:lnTo>
                          <a:pt x="240" y="204"/>
                        </a:lnTo>
                        <a:lnTo>
                          <a:pt x="216" y="204"/>
                        </a:lnTo>
                        <a:lnTo>
                          <a:pt x="192" y="204"/>
                        </a:lnTo>
                        <a:lnTo>
                          <a:pt x="180" y="204"/>
                        </a:lnTo>
                        <a:lnTo>
                          <a:pt x="180" y="180"/>
                        </a:lnTo>
                        <a:lnTo>
                          <a:pt x="172" y="168"/>
                        </a:lnTo>
                        <a:lnTo>
                          <a:pt x="160" y="168"/>
                        </a:lnTo>
                        <a:lnTo>
                          <a:pt x="160" y="156"/>
                        </a:lnTo>
                        <a:lnTo>
                          <a:pt x="172" y="148"/>
                        </a:lnTo>
                        <a:lnTo>
                          <a:pt x="160" y="136"/>
                        </a:lnTo>
                        <a:lnTo>
                          <a:pt x="148" y="124"/>
                        </a:lnTo>
                        <a:lnTo>
                          <a:pt x="136" y="148"/>
                        </a:lnTo>
                        <a:lnTo>
                          <a:pt x="112" y="148"/>
                        </a:lnTo>
                        <a:lnTo>
                          <a:pt x="100" y="156"/>
                        </a:lnTo>
                        <a:lnTo>
                          <a:pt x="92" y="168"/>
                        </a:lnTo>
                        <a:lnTo>
                          <a:pt x="68" y="168"/>
                        </a:lnTo>
                        <a:lnTo>
                          <a:pt x="56" y="168"/>
                        </a:lnTo>
                        <a:lnTo>
                          <a:pt x="68" y="204"/>
                        </a:lnTo>
                        <a:lnTo>
                          <a:pt x="80" y="216"/>
                        </a:lnTo>
                        <a:lnTo>
                          <a:pt x="56" y="228"/>
                        </a:lnTo>
                        <a:lnTo>
                          <a:pt x="24" y="228"/>
                        </a:lnTo>
                        <a:lnTo>
                          <a:pt x="12" y="236"/>
                        </a:lnTo>
                        <a:lnTo>
                          <a:pt x="0" y="248"/>
                        </a:lnTo>
                        <a:lnTo>
                          <a:pt x="32" y="248"/>
                        </a:lnTo>
                        <a:lnTo>
                          <a:pt x="56" y="248"/>
                        </a:lnTo>
                        <a:lnTo>
                          <a:pt x="68" y="260"/>
                        </a:lnTo>
                        <a:lnTo>
                          <a:pt x="92" y="260"/>
                        </a:lnTo>
                        <a:lnTo>
                          <a:pt x="100" y="272"/>
                        </a:lnTo>
                        <a:lnTo>
                          <a:pt x="112" y="260"/>
                        </a:lnTo>
                        <a:lnTo>
                          <a:pt x="136" y="272"/>
                        </a:lnTo>
                        <a:lnTo>
                          <a:pt x="172" y="284"/>
                        </a:lnTo>
                        <a:lnTo>
                          <a:pt x="204" y="316"/>
                        </a:lnTo>
                        <a:lnTo>
                          <a:pt x="216" y="340"/>
                        </a:lnTo>
                        <a:lnTo>
                          <a:pt x="228" y="352"/>
                        </a:lnTo>
                        <a:lnTo>
                          <a:pt x="240" y="352"/>
                        </a:lnTo>
                        <a:lnTo>
                          <a:pt x="260" y="352"/>
                        </a:lnTo>
                        <a:lnTo>
                          <a:pt x="284" y="340"/>
                        </a:lnTo>
                        <a:lnTo>
                          <a:pt x="308" y="340"/>
                        </a:lnTo>
                        <a:lnTo>
                          <a:pt x="308" y="352"/>
                        </a:lnTo>
                        <a:lnTo>
                          <a:pt x="308" y="376"/>
                        </a:lnTo>
                        <a:lnTo>
                          <a:pt x="296" y="396"/>
                        </a:lnTo>
                        <a:lnTo>
                          <a:pt x="284" y="408"/>
                        </a:lnTo>
                        <a:lnTo>
                          <a:pt x="272" y="420"/>
                        </a:lnTo>
                        <a:lnTo>
                          <a:pt x="260" y="420"/>
                        </a:lnTo>
                        <a:lnTo>
                          <a:pt x="252" y="432"/>
                        </a:lnTo>
                        <a:lnTo>
                          <a:pt x="240" y="444"/>
                        </a:lnTo>
                        <a:lnTo>
                          <a:pt x="228" y="456"/>
                        </a:lnTo>
                        <a:lnTo>
                          <a:pt x="216" y="444"/>
                        </a:lnTo>
                        <a:lnTo>
                          <a:pt x="204" y="456"/>
                        </a:lnTo>
                        <a:lnTo>
                          <a:pt x="204" y="468"/>
                        </a:lnTo>
                        <a:lnTo>
                          <a:pt x="192" y="468"/>
                        </a:lnTo>
                        <a:lnTo>
                          <a:pt x="172" y="468"/>
                        </a:lnTo>
                        <a:lnTo>
                          <a:pt x="172" y="488"/>
                        </a:lnTo>
                        <a:lnTo>
                          <a:pt x="148" y="488"/>
                        </a:lnTo>
                        <a:lnTo>
                          <a:pt x="136" y="512"/>
                        </a:lnTo>
                        <a:lnTo>
                          <a:pt x="136" y="536"/>
                        </a:lnTo>
                        <a:lnTo>
                          <a:pt x="148" y="548"/>
                        </a:lnTo>
                        <a:lnTo>
                          <a:pt x="148" y="556"/>
                        </a:lnTo>
                        <a:lnTo>
                          <a:pt x="148" y="568"/>
                        </a:lnTo>
                        <a:lnTo>
                          <a:pt x="160" y="580"/>
                        </a:lnTo>
                        <a:lnTo>
                          <a:pt x="160" y="592"/>
                        </a:lnTo>
                        <a:lnTo>
                          <a:pt x="172" y="604"/>
                        </a:lnTo>
                        <a:lnTo>
                          <a:pt x="160" y="628"/>
                        </a:lnTo>
                        <a:lnTo>
                          <a:pt x="148" y="636"/>
                        </a:lnTo>
                        <a:lnTo>
                          <a:pt x="148" y="648"/>
                        </a:lnTo>
                        <a:lnTo>
                          <a:pt x="180" y="660"/>
                        </a:lnTo>
                        <a:lnTo>
                          <a:pt x="204" y="672"/>
                        </a:lnTo>
                        <a:lnTo>
                          <a:pt x="204" y="648"/>
                        </a:lnTo>
                        <a:lnTo>
                          <a:pt x="228" y="628"/>
                        </a:lnTo>
                        <a:lnTo>
                          <a:pt x="260" y="604"/>
                        </a:lnTo>
                        <a:lnTo>
                          <a:pt x="284" y="604"/>
                        </a:lnTo>
                        <a:lnTo>
                          <a:pt x="320" y="604"/>
                        </a:lnTo>
                        <a:lnTo>
                          <a:pt x="332" y="580"/>
                        </a:lnTo>
                        <a:lnTo>
                          <a:pt x="340" y="568"/>
                        </a:lnTo>
                        <a:lnTo>
                          <a:pt x="364" y="580"/>
                        </a:lnTo>
                        <a:lnTo>
                          <a:pt x="376" y="592"/>
                        </a:lnTo>
                        <a:lnTo>
                          <a:pt x="400" y="616"/>
                        </a:lnTo>
                        <a:lnTo>
                          <a:pt x="420" y="636"/>
                        </a:lnTo>
                        <a:lnTo>
                          <a:pt x="432" y="648"/>
                        </a:lnTo>
                        <a:lnTo>
                          <a:pt x="456" y="628"/>
                        </a:lnTo>
                        <a:lnTo>
                          <a:pt x="468" y="61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tx2">
                        <a:lumMod val="60000"/>
                        <a:lumOff val="4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" name="グループ化 66"/>
                <p:cNvGrpSpPr/>
                <p:nvPr/>
              </p:nvGrpSpPr>
              <p:grpSpPr>
                <a:xfrm>
                  <a:off x="11024789" y="5245100"/>
                  <a:ext cx="1116012" cy="1522413"/>
                  <a:chOff x="11024789" y="5245100"/>
                  <a:chExt cx="1116012" cy="1522413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75" name="Freeform 3050"/>
                  <p:cNvSpPr>
                    <a:spLocks/>
                  </p:cNvSpPr>
                  <p:nvPr/>
                </p:nvSpPr>
                <p:spPr bwMode="auto">
                  <a:xfrm>
                    <a:off x="11486751" y="5629275"/>
                    <a:ext cx="552450" cy="687388"/>
                  </a:xfrm>
                  <a:custGeom>
                    <a:avLst/>
                    <a:gdLst>
                      <a:gd name="T0" fmla="*/ 832 w 868"/>
                      <a:gd name="T1" fmla="*/ 80 h 1084"/>
                      <a:gd name="T2" fmla="*/ 776 w 868"/>
                      <a:gd name="T3" fmla="*/ 80 h 1084"/>
                      <a:gd name="T4" fmla="*/ 728 w 868"/>
                      <a:gd name="T5" fmla="*/ 92 h 1084"/>
                      <a:gd name="T6" fmla="*/ 672 w 868"/>
                      <a:gd name="T7" fmla="*/ 92 h 1084"/>
                      <a:gd name="T8" fmla="*/ 640 w 868"/>
                      <a:gd name="T9" fmla="*/ 20 h 1084"/>
                      <a:gd name="T10" fmla="*/ 536 w 868"/>
                      <a:gd name="T11" fmla="*/ 20 h 1084"/>
                      <a:gd name="T12" fmla="*/ 480 w 868"/>
                      <a:gd name="T13" fmla="*/ 20 h 1084"/>
                      <a:gd name="T14" fmla="*/ 388 w 868"/>
                      <a:gd name="T15" fmla="*/ 92 h 1084"/>
                      <a:gd name="T16" fmla="*/ 340 w 868"/>
                      <a:gd name="T17" fmla="*/ 148 h 1084"/>
                      <a:gd name="T18" fmla="*/ 272 w 868"/>
                      <a:gd name="T19" fmla="*/ 192 h 1084"/>
                      <a:gd name="T20" fmla="*/ 284 w 868"/>
                      <a:gd name="T21" fmla="*/ 272 h 1084"/>
                      <a:gd name="T22" fmla="*/ 308 w 868"/>
                      <a:gd name="T23" fmla="*/ 332 h 1084"/>
                      <a:gd name="T24" fmla="*/ 252 w 868"/>
                      <a:gd name="T25" fmla="*/ 376 h 1084"/>
                      <a:gd name="T26" fmla="*/ 272 w 868"/>
                      <a:gd name="T27" fmla="*/ 456 h 1084"/>
                      <a:gd name="T28" fmla="*/ 204 w 868"/>
                      <a:gd name="T29" fmla="*/ 444 h 1084"/>
                      <a:gd name="T30" fmla="*/ 160 w 868"/>
                      <a:gd name="T31" fmla="*/ 468 h 1084"/>
                      <a:gd name="T32" fmla="*/ 92 w 868"/>
                      <a:gd name="T33" fmla="*/ 468 h 1084"/>
                      <a:gd name="T34" fmla="*/ 12 w 868"/>
                      <a:gd name="T35" fmla="*/ 456 h 1084"/>
                      <a:gd name="T36" fmla="*/ 24 w 868"/>
                      <a:gd name="T37" fmla="*/ 500 h 1084"/>
                      <a:gd name="T38" fmla="*/ 56 w 868"/>
                      <a:gd name="T39" fmla="*/ 580 h 1084"/>
                      <a:gd name="T40" fmla="*/ 80 w 868"/>
                      <a:gd name="T41" fmla="*/ 640 h 1084"/>
                      <a:gd name="T42" fmla="*/ 80 w 868"/>
                      <a:gd name="T43" fmla="*/ 696 h 1084"/>
                      <a:gd name="T44" fmla="*/ 112 w 868"/>
                      <a:gd name="T45" fmla="*/ 720 h 1084"/>
                      <a:gd name="T46" fmla="*/ 136 w 868"/>
                      <a:gd name="T47" fmla="*/ 764 h 1084"/>
                      <a:gd name="T48" fmla="*/ 148 w 868"/>
                      <a:gd name="T49" fmla="*/ 820 h 1084"/>
                      <a:gd name="T50" fmla="*/ 192 w 868"/>
                      <a:gd name="T51" fmla="*/ 856 h 1084"/>
                      <a:gd name="T52" fmla="*/ 204 w 868"/>
                      <a:gd name="T53" fmla="*/ 912 h 1084"/>
                      <a:gd name="T54" fmla="*/ 160 w 868"/>
                      <a:gd name="T55" fmla="*/ 992 h 1084"/>
                      <a:gd name="T56" fmla="*/ 192 w 868"/>
                      <a:gd name="T57" fmla="*/ 1004 h 1084"/>
                      <a:gd name="T58" fmla="*/ 204 w 868"/>
                      <a:gd name="T59" fmla="*/ 1052 h 1084"/>
                      <a:gd name="T60" fmla="*/ 252 w 868"/>
                      <a:gd name="T61" fmla="*/ 1072 h 1084"/>
                      <a:gd name="T62" fmla="*/ 264 w 868"/>
                      <a:gd name="T63" fmla="*/ 1060 h 1084"/>
                      <a:gd name="T64" fmla="*/ 296 w 868"/>
                      <a:gd name="T65" fmla="*/ 1028 h 1084"/>
                      <a:gd name="T66" fmla="*/ 320 w 868"/>
                      <a:gd name="T67" fmla="*/ 1004 h 1084"/>
                      <a:gd name="T68" fmla="*/ 332 w 868"/>
                      <a:gd name="T69" fmla="*/ 972 h 1084"/>
                      <a:gd name="T70" fmla="*/ 364 w 868"/>
                      <a:gd name="T71" fmla="*/ 924 h 1084"/>
                      <a:gd name="T72" fmla="*/ 400 w 868"/>
                      <a:gd name="T73" fmla="*/ 880 h 1084"/>
                      <a:gd name="T74" fmla="*/ 432 w 868"/>
                      <a:gd name="T75" fmla="*/ 800 h 1084"/>
                      <a:gd name="T76" fmla="*/ 432 w 868"/>
                      <a:gd name="T77" fmla="*/ 720 h 1084"/>
                      <a:gd name="T78" fmla="*/ 512 w 868"/>
                      <a:gd name="T79" fmla="*/ 580 h 1084"/>
                      <a:gd name="T80" fmla="*/ 580 w 868"/>
                      <a:gd name="T81" fmla="*/ 480 h 1084"/>
                      <a:gd name="T82" fmla="*/ 640 w 868"/>
                      <a:gd name="T83" fmla="*/ 400 h 1084"/>
                      <a:gd name="T84" fmla="*/ 660 w 868"/>
                      <a:gd name="T85" fmla="*/ 364 h 1084"/>
                      <a:gd name="T86" fmla="*/ 672 w 868"/>
                      <a:gd name="T87" fmla="*/ 332 h 1084"/>
                      <a:gd name="T88" fmla="*/ 708 w 868"/>
                      <a:gd name="T89" fmla="*/ 332 h 1084"/>
                      <a:gd name="T90" fmla="*/ 708 w 868"/>
                      <a:gd name="T91" fmla="*/ 284 h 1084"/>
                      <a:gd name="T92" fmla="*/ 728 w 868"/>
                      <a:gd name="T93" fmla="*/ 240 h 1084"/>
                      <a:gd name="T94" fmla="*/ 764 w 868"/>
                      <a:gd name="T95" fmla="*/ 228 h 1084"/>
                      <a:gd name="T96" fmla="*/ 788 w 868"/>
                      <a:gd name="T97" fmla="*/ 192 h 1084"/>
                      <a:gd name="T98" fmla="*/ 820 w 868"/>
                      <a:gd name="T99" fmla="*/ 180 h 1084"/>
                      <a:gd name="T100" fmla="*/ 856 w 868"/>
                      <a:gd name="T101" fmla="*/ 160 h 1084"/>
                      <a:gd name="T102" fmla="*/ 868 w 868"/>
                      <a:gd name="T103" fmla="*/ 92 h 10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868" h="1084">
                        <a:moveTo>
                          <a:pt x="868" y="92"/>
                        </a:moveTo>
                        <a:lnTo>
                          <a:pt x="856" y="92"/>
                        </a:lnTo>
                        <a:lnTo>
                          <a:pt x="832" y="80"/>
                        </a:lnTo>
                        <a:lnTo>
                          <a:pt x="800" y="68"/>
                        </a:lnTo>
                        <a:lnTo>
                          <a:pt x="788" y="68"/>
                        </a:lnTo>
                        <a:lnTo>
                          <a:pt x="776" y="80"/>
                        </a:lnTo>
                        <a:lnTo>
                          <a:pt x="764" y="100"/>
                        </a:lnTo>
                        <a:lnTo>
                          <a:pt x="752" y="100"/>
                        </a:lnTo>
                        <a:lnTo>
                          <a:pt x="728" y="92"/>
                        </a:lnTo>
                        <a:lnTo>
                          <a:pt x="708" y="92"/>
                        </a:lnTo>
                        <a:lnTo>
                          <a:pt x="684" y="80"/>
                        </a:lnTo>
                        <a:lnTo>
                          <a:pt x="672" y="92"/>
                        </a:lnTo>
                        <a:lnTo>
                          <a:pt x="652" y="80"/>
                        </a:lnTo>
                        <a:lnTo>
                          <a:pt x="640" y="56"/>
                        </a:lnTo>
                        <a:lnTo>
                          <a:pt x="640" y="20"/>
                        </a:lnTo>
                        <a:lnTo>
                          <a:pt x="604" y="20"/>
                        </a:lnTo>
                        <a:lnTo>
                          <a:pt x="572" y="20"/>
                        </a:lnTo>
                        <a:lnTo>
                          <a:pt x="536" y="20"/>
                        </a:lnTo>
                        <a:lnTo>
                          <a:pt x="512" y="0"/>
                        </a:lnTo>
                        <a:lnTo>
                          <a:pt x="492" y="0"/>
                        </a:lnTo>
                        <a:lnTo>
                          <a:pt x="480" y="20"/>
                        </a:lnTo>
                        <a:lnTo>
                          <a:pt x="456" y="44"/>
                        </a:lnTo>
                        <a:lnTo>
                          <a:pt x="432" y="56"/>
                        </a:lnTo>
                        <a:lnTo>
                          <a:pt x="388" y="92"/>
                        </a:lnTo>
                        <a:lnTo>
                          <a:pt x="364" y="112"/>
                        </a:lnTo>
                        <a:lnTo>
                          <a:pt x="352" y="136"/>
                        </a:lnTo>
                        <a:lnTo>
                          <a:pt x="340" y="148"/>
                        </a:lnTo>
                        <a:lnTo>
                          <a:pt x="332" y="148"/>
                        </a:lnTo>
                        <a:lnTo>
                          <a:pt x="308" y="148"/>
                        </a:lnTo>
                        <a:lnTo>
                          <a:pt x="272" y="192"/>
                        </a:lnTo>
                        <a:lnTo>
                          <a:pt x="272" y="216"/>
                        </a:lnTo>
                        <a:lnTo>
                          <a:pt x="284" y="240"/>
                        </a:lnTo>
                        <a:lnTo>
                          <a:pt x="284" y="272"/>
                        </a:lnTo>
                        <a:lnTo>
                          <a:pt x="296" y="284"/>
                        </a:lnTo>
                        <a:lnTo>
                          <a:pt x="296" y="308"/>
                        </a:lnTo>
                        <a:lnTo>
                          <a:pt x="308" y="332"/>
                        </a:lnTo>
                        <a:lnTo>
                          <a:pt x="296" y="352"/>
                        </a:lnTo>
                        <a:lnTo>
                          <a:pt x="264" y="364"/>
                        </a:lnTo>
                        <a:lnTo>
                          <a:pt x="252" y="376"/>
                        </a:lnTo>
                        <a:lnTo>
                          <a:pt x="252" y="388"/>
                        </a:lnTo>
                        <a:lnTo>
                          <a:pt x="272" y="420"/>
                        </a:lnTo>
                        <a:lnTo>
                          <a:pt x="272" y="456"/>
                        </a:lnTo>
                        <a:lnTo>
                          <a:pt x="264" y="468"/>
                        </a:lnTo>
                        <a:lnTo>
                          <a:pt x="240" y="456"/>
                        </a:lnTo>
                        <a:lnTo>
                          <a:pt x="204" y="444"/>
                        </a:lnTo>
                        <a:lnTo>
                          <a:pt x="192" y="456"/>
                        </a:lnTo>
                        <a:lnTo>
                          <a:pt x="184" y="480"/>
                        </a:lnTo>
                        <a:lnTo>
                          <a:pt x="160" y="468"/>
                        </a:lnTo>
                        <a:lnTo>
                          <a:pt x="136" y="456"/>
                        </a:lnTo>
                        <a:lnTo>
                          <a:pt x="112" y="456"/>
                        </a:lnTo>
                        <a:lnTo>
                          <a:pt x="92" y="468"/>
                        </a:lnTo>
                        <a:lnTo>
                          <a:pt x="68" y="456"/>
                        </a:lnTo>
                        <a:lnTo>
                          <a:pt x="24" y="444"/>
                        </a:lnTo>
                        <a:lnTo>
                          <a:pt x="12" y="456"/>
                        </a:lnTo>
                        <a:lnTo>
                          <a:pt x="0" y="468"/>
                        </a:lnTo>
                        <a:lnTo>
                          <a:pt x="12" y="480"/>
                        </a:lnTo>
                        <a:lnTo>
                          <a:pt x="24" y="500"/>
                        </a:lnTo>
                        <a:lnTo>
                          <a:pt x="32" y="536"/>
                        </a:lnTo>
                        <a:lnTo>
                          <a:pt x="32" y="560"/>
                        </a:lnTo>
                        <a:lnTo>
                          <a:pt x="56" y="580"/>
                        </a:lnTo>
                        <a:lnTo>
                          <a:pt x="68" y="580"/>
                        </a:lnTo>
                        <a:lnTo>
                          <a:pt x="80" y="604"/>
                        </a:lnTo>
                        <a:lnTo>
                          <a:pt x="80" y="640"/>
                        </a:lnTo>
                        <a:lnTo>
                          <a:pt x="56" y="672"/>
                        </a:lnTo>
                        <a:lnTo>
                          <a:pt x="56" y="684"/>
                        </a:lnTo>
                        <a:lnTo>
                          <a:pt x="80" y="696"/>
                        </a:lnTo>
                        <a:lnTo>
                          <a:pt x="80" y="708"/>
                        </a:lnTo>
                        <a:lnTo>
                          <a:pt x="104" y="720"/>
                        </a:lnTo>
                        <a:lnTo>
                          <a:pt x="112" y="720"/>
                        </a:lnTo>
                        <a:lnTo>
                          <a:pt x="112" y="732"/>
                        </a:lnTo>
                        <a:lnTo>
                          <a:pt x="124" y="740"/>
                        </a:lnTo>
                        <a:lnTo>
                          <a:pt x="136" y="764"/>
                        </a:lnTo>
                        <a:lnTo>
                          <a:pt x="124" y="820"/>
                        </a:lnTo>
                        <a:lnTo>
                          <a:pt x="136" y="820"/>
                        </a:lnTo>
                        <a:lnTo>
                          <a:pt x="148" y="820"/>
                        </a:lnTo>
                        <a:lnTo>
                          <a:pt x="172" y="832"/>
                        </a:lnTo>
                        <a:lnTo>
                          <a:pt x="184" y="844"/>
                        </a:lnTo>
                        <a:lnTo>
                          <a:pt x="192" y="856"/>
                        </a:lnTo>
                        <a:lnTo>
                          <a:pt x="204" y="856"/>
                        </a:lnTo>
                        <a:lnTo>
                          <a:pt x="216" y="892"/>
                        </a:lnTo>
                        <a:lnTo>
                          <a:pt x="204" y="912"/>
                        </a:lnTo>
                        <a:lnTo>
                          <a:pt x="192" y="936"/>
                        </a:lnTo>
                        <a:lnTo>
                          <a:pt x="184" y="960"/>
                        </a:lnTo>
                        <a:lnTo>
                          <a:pt x="160" y="992"/>
                        </a:lnTo>
                        <a:lnTo>
                          <a:pt x="172" y="992"/>
                        </a:lnTo>
                        <a:lnTo>
                          <a:pt x="184" y="1004"/>
                        </a:lnTo>
                        <a:lnTo>
                          <a:pt x="192" y="1004"/>
                        </a:lnTo>
                        <a:lnTo>
                          <a:pt x="204" y="1016"/>
                        </a:lnTo>
                        <a:lnTo>
                          <a:pt x="216" y="1028"/>
                        </a:lnTo>
                        <a:lnTo>
                          <a:pt x="204" y="1052"/>
                        </a:lnTo>
                        <a:lnTo>
                          <a:pt x="228" y="1060"/>
                        </a:lnTo>
                        <a:lnTo>
                          <a:pt x="240" y="1060"/>
                        </a:lnTo>
                        <a:lnTo>
                          <a:pt x="252" y="1072"/>
                        </a:lnTo>
                        <a:lnTo>
                          <a:pt x="252" y="1084"/>
                        </a:lnTo>
                        <a:lnTo>
                          <a:pt x="264" y="1072"/>
                        </a:lnTo>
                        <a:lnTo>
                          <a:pt x="264" y="1060"/>
                        </a:lnTo>
                        <a:lnTo>
                          <a:pt x="284" y="1060"/>
                        </a:lnTo>
                        <a:lnTo>
                          <a:pt x="296" y="1052"/>
                        </a:lnTo>
                        <a:lnTo>
                          <a:pt x="296" y="1028"/>
                        </a:lnTo>
                        <a:lnTo>
                          <a:pt x="296" y="1016"/>
                        </a:lnTo>
                        <a:lnTo>
                          <a:pt x="308" y="1016"/>
                        </a:lnTo>
                        <a:lnTo>
                          <a:pt x="320" y="1004"/>
                        </a:lnTo>
                        <a:lnTo>
                          <a:pt x="320" y="992"/>
                        </a:lnTo>
                        <a:lnTo>
                          <a:pt x="320" y="980"/>
                        </a:lnTo>
                        <a:lnTo>
                          <a:pt x="332" y="972"/>
                        </a:lnTo>
                        <a:lnTo>
                          <a:pt x="340" y="948"/>
                        </a:lnTo>
                        <a:lnTo>
                          <a:pt x="352" y="936"/>
                        </a:lnTo>
                        <a:lnTo>
                          <a:pt x="364" y="924"/>
                        </a:lnTo>
                        <a:lnTo>
                          <a:pt x="388" y="912"/>
                        </a:lnTo>
                        <a:lnTo>
                          <a:pt x="400" y="900"/>
                        </a:lnTo>
                        <a:lnTo>
                          <a:pt x="400" y="880"/>
                        </a:lnTo>
                        <a:lnTo>
                          <a:pt x="400" y="868"/>
                        </a:lnTo>
                        <a:lnTo>
                          <a:pt x="420" y="820"/>
                        </a:lnTo>
                        <a:lnTo>
                          <a:pt x="432" y="800"/>
                        </a:lnTo>
                        <a:lnTo>
                          <a:pt x="420" y="788"/>
                        </a:lnTo>
                        <a:lnTo>
                          <a:pt x="420" y="752"/>
                        </a:lnTo>
                        <a:lnTo>
                          <a:pt x="432" y="720"/>
                        </a:lnTo>
                        <a:lnTo>
                          <a:pt x="468" y="672"/>
                        </a:lnTo>
                        <a:lnTo>
                          <a:pt x="492" y="616"/>
                        </a:lnTo>
                        <a:lnTo>
                          <a:pt x="512" y="580"/>
                        </a:lnTo>
                        <a:lnTo>
                          <a:pt x="536" y="548"/>
                        </a:lnTo>
                        <a:lnTo>
                          <a:pt x="560" y="512"/>
                        </a:lnTo>
                        <a:lnTo>
                          <a:pt x="580" y="480"/>
                        </a:lnTo>
                        <a:lnTo>
                          <a:pt x="592" y="444"/>
                        </a:lnTo>
                        <a:lnTo>
                          <a:pt x="616" y="420"/>
                        </a:lnTo>
                        <a:lnTo>
                          <a:pt x="640" y="400"/>
                        </a:lnTo>
                        <a:lnTo>
                          <a:pt x="652" y="376"/>
                        </a:lnTo>
                        <a:lnTo>
                          <a:pt x="652" y="364"/>
                        </a:lnTo>
                        <a:lnTo>
                          <a:pt x="660" y="364"/>
                        </a:lnTo>
                        <a:lnTo>
                          <a:pt x="672" y="352"/>
                        </a:lnTo>
                        <a:lnTo>
                          <a:pt x="672" y="340"/>
                        </a:lnTo>
                        <a:lnTo>
                          <a:pt x="672" y="332"/>
                        </a:lnTo>
                        <a:lnTo>
                          <a:pt x="672" y="320"/>
                        </a:lnTo>
                        <a:lnTo>
                          <a:pt x="684" y="320"/>
                        </a:lnTo>
                        <a:lnTo>
                          <a:pt x="708" y="332"/>
                        </a:lnTo>
                        <a:lnTo>
                          <a:pt x="720" y="320"/>
                        </a:lnTo>
                        <a:lnTo>
                          <a:pt x="720" y="308"/>
                        </a:lnTo>
                        <a:lnTo>
                          <a:pt x="708" y="284"/>
                        </a:lnTo>
                        <a:lnTo>
                          <a:pt x="696" y="272"/>
                        </a:lnTo>
                        <a:lnTo>
                          <a:pt x="708" y="260"/>
                        </a:lnTo>
                        <a:lnTo>
                          <a:pt x="728" y="240"/>
                        </a:lnTo>
                        <a:lnTo>
                          <a:pt x="740" y="240"/>
                        </a:lnTo>
                        <a:lnTo>
                          <a:pt x="752" y="240"/>
                        </a:lnTo>
                        <a:lnTo>
                          <a:pt x="764" y="228"/>
                        </a:lnTo>
                        <a:lnTo>
                          <a:pt x="776" y="216"/>
                        </a:lnTo>
                        <a:lnTo>
                          <a:pt x="776" y="192"/>
                        </a:lnTo>
                        <a:lnTo>
                          <a:pt x="788" y="192"/>
                        </a:lnTo>
                        <a:lnTo>
                          <a:pt x="800" y="192"/>
                        </a:lnTo>
                        <a:lnTo>
                          <a:pt x="808" y="192"/>
                        </a:lnTo>
                        <a:lnTo>
                          <a:pt x="820" y="180"/>
                        </a:lnTo>
                        <a:lnTo>
                          <a:pt x="832" y="180"/>
                        </a:lnTo>
                        <a:lnTo>
                          <a:pt x="844" y="172"/>
                        </a:lnTo>
                        <a:lnTo>
                          <a:pt x="856" y="160"/>
                        </a:lnTo>
                        <a:lnTo>
                          <a:pt x="844" y="148"/>
                        </a:lnTo>
                        <a:lnTo>
                          <a:pt x="856" y="124"/>
                        </a:lnTo>
                        <a:lnTo>
                          <a:pt x="868" y="92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grpSp>
                <p:nvGrpSpPr>
                  <p:cNvPr id="76" name="Group 3051"/>
                  <p:cNvGrpSpPr>
                    <a:grpSpLocks/>
                  </p:cNvGrpSpPr>
                  <p:nvPr/>
                </p:nvGrpSpPr>
                <p:grpSpPr bwMode="auto">
                  <a:xfrm>
                    <a:off x="11220051" y="5402263"/>
                    <a:ext cx="608013" cy="531812"/>
                    <a:chOff x="2361" y="9176"/>
                    <a:chExt cx="956" cy="836"/>
                  </a:xfrm>
                  <a:grpFill/>
                </p:grpSpPr>
                <p:sp>
                  <p:nvSpPr>
                    <p:cNvPr id="83" name="Freeform 3052"/>
                    <p:cNvSpPr>
                      <a:spLocks/>
                    </p:cNvSpPr>
                    <p:nvPr/>
                  </p:nvSpPr>
                  <p:spPr bwMode="auto">
                    <a:xfrm>
                      <a:off x="2361" y="9556"/>
                      <a:ext cx="364" cy="260"/>
                    </a:xfrm>
                    <a:custGeom>
                      <a:avLst/>
                      <a:gdLst>
                        <a:gd name="T0" fmla="*/ 340 w 364"/>
                        <a:gd name="T1" fmla="*/ 68 h 260"/>
                        <a:gd name="T2" fmla="*/ 296 w 364"/>
                        <a:gd name="T3" fmla="*/ 56 h 260"/>
                        <a:gd name="T4" fmla="*/ 248 w 364"/>
                        <a:gd name="T5" fmla="*/ 68 h 260"/>
                        <a:gd name="T6" fmla="*/ 180 w 364"/>
                        <a:gd name="T7" fmla="*/ 76 h 260"/>
                        <a:gd name="T8" fmla="*/ 192 w 364"/>
                        <a:gd name="T9" fmla="*/ 32 h 260"/>
                        <a:gd name="T10" fmla="*/ 192 w 364"/>
                        <a:gd name="T11" fmla="*/ 0 h 260"/>
                        <a:gd name="T12" fmla="*/ 136 w 364"/>
                        <a:gd name="T13" fmla="*/ 8 h 260"/>
                        <a:gd name="T14" fmla="*/ 100 w 364"/>
                        <a:gd name="T15" fmla="*/ 20 h 260"/>
                        <a:gd name="T16" fmla="*/ 56 w 364"/>
                        <a:gd name="T17" fmla="*/ 56 h 260"/>
                        <a:gd name="T18" fmla="*/ 20 w 364"/>
                        <a:gd name="T19" fmla="*/ 112 h 260"/>
                        <a:gd name="T20" fmla="*/ 32 w 364"/>
                        <a:gd name="T21" fmla="*/ 148 h 260"/>
                        <a:gd name="T22" fmla="*/ 8 w 364"/>
                        <a:gd name="T23" fmla="*/ 168 h 260"/>
                        <a:gd name="T24" fmla="*/ 0 w 364"/>
                        <a:gd name="T25" fmla="*/ 192 h 260"/>
                        <a:gd name="T26" fmla="*/ 0 w 364"/>
                        <a:gd name="T27" fmla="*/ 228 h 260"/>
                        <a:gd name="T28" fmla="*/ 8 w 364"/>
                        <a:gd name="T29" fmla="*/ 248 h 260"/>
                        <a:gd name="T30" fmla="*/ 20 w 364"/>
                        <a:gd name="T31" fmla="*/ 248 h 260"/>
                        <a:gd name="T32" fmla="*/ 64 w 364"/>
                        <a:gd name="T33" fmla="*/ 228 h 260"/>
                        <a:gd name="T34" fmla="*/ 88 w 364"/>
                        <a:gd name="T35" fmla="*/ 192 h 260"/>
                        <a:gd name="T36" fmla="*/ 124 w 364"/>
                        <a:gd name="T37" fmla="*/ 180 h 260"/>
                        <a:gd name="T38" fmla="*/ 124 w 364"/>
                        <a:gd name="T39" fmla="*/ 168 h 260"/>
                        <a:gd name="T40" fmla="*/ 144 w 364"/>
                        <a:gd name="T41" fmla="*/ 168 h 260"/>
                        <a:gd name="T42" fmla="*/ 168 w 364"/>
                        <a:gd name="T43" fmla="*/ 148 h 260"/>
                        <a:gd name="T44" fmla="*/ 168 w 364"/>
                        <a:gd name="T45" fmla="*/ 124 h 260"/>
                        <a:gd name="T46" fmla="*/ 168 w 364"/>
                        <a:gd name="T47" fmla="*/ 100 h 260"/>
                        <a:gd name="T48" fmla="*/ 180 w 364"/>
                        <a:gd name="T49" fmla="*/ 136 h 260"/>
                        <a:gd name="T50" fmla="*/ 216 w 364"/>
                        <a:gd name="T51" fmla="*/ 124 h 260"/>
                        <a:gd name="T52" fmla="*/ 248 w 364"/>
                        <a:gd name="T53" fmla="*/ 136 h 260"/>
                        <a:gd name="T54" fmla="*/ 260 w 364"/>
                        <a:gd name="T55" fmla="*/ 148 h 260"/>
                        <a:gd name="T56" fmla="*/ 272 w 364"/>
                        <a:gd name="T57" fmla="*/ 156 h 260"/>
                        <a:gd name="T58" fmla="*/ 296 w 364"/>
                        <a:gd name="T59" fmla="*/ 156 h 260"/>
                        <a:gd name="T60" fmla="*/ 328 w 364"/>
                        <a:gd name="T61" fmla="*/ 112 h 260"/>
                        <a:gd name="T62" fmla="*/ 364 w 364"/>
                        <a:gd name="T63" fmla="*/ 76 h 2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364" h="260">
                          <a:moveTo>
                            <a:pt x="364" y="68"/>
                          </a:moveTo>
                          <a:lnTo>
                            <a:pt x="340" y="68"/>
                          </a:lnTo>
                          <a:lnTo>
                            <a:pt x="316" y="68"/>
                          </a:lnTo>
                          <a:lnTo>
                            <a:pt x="296" y="56"/>
                          </a:lnTo>
                          <a:lnTo>
                            <a:pt x="272" y="56"/>
                          </a:lnTo>
                          <a:lnTo>
                            <a:pt x="248" y="68"/>
                          </a:lnTo>
                          <a:lnTo>
                            <a:pt x="216" y="68"/>
                          </a:lnTo>
                          <a:lnTo>
                            <a:pt x="180" y="76"/>
                          </a:lnTo>
                          <a:lnTo>
                            <a:pt x="168" y="68"/>
                          </a:lnTo>
                          <a:lnTo>
                            <a:pt x="192" y="32"/>
                          </a:lnTo>
                          <a:lnTo>
                            <a:pt x="192" y="8"/>
                          </a:lnTo>
                          <a:lnTo>
                            <a:pt x="192" y="0"/>
                          </a:lnTo>
                          <a:lnTo>
                            <a:pt x="180" y="0"/>
                          </a:lnTo>
                          <a:lnTo>
                            <a:pt x="136" y="8"/>
                          </a:lnTo>
                          <a:lnTo>
                            <a:pt x="112" y="8"/>
                          </a:lnTo>
                          <a:lnTo>
                            <a:pt x="100" y="20"/>
                          </a:lnTo>
                          <a:lnTo>
                            <a:pt x="76" y="32"/>
                          </a:lnTo>
                          <a:lnTo>
                            <a:pt x="56" y="56"/>
                          </a:lnTo>
                          <a:lnTo>
                            <a:pt x="32" y="76"/>
                          </a:lnTo>
                          <a:lnTo>
                            <a:pt x="20" y="112"/>
                          </a:lnTo>
                          <a:lnTo>
                            <a:pt x="20" y="136"/>
                          </a:lnTo>
                          <a:lnTo>
                            <a:pt x="32" y="148"/>
                          </a:lnTo>
                          <a:lnTo>
                            <a:pt x="32" y="156"/>
                          </a:lnTo>
                          <a:lnTo>
                            <a:pt x="8" y="168"/>
                          </a:lnTo>
                          <a:lnTo>
                            <a:pt x="0" y="180"/>
                          </a:lnTo>
                          <a:lnTo>
                            <a:pt x="0" y="192"/>
                          </a:lnTo>
                          <a:lnTo>
                            <a:pt x="8" y="204"/>
                          </a:lnTo>
                          <a:lnTo>
                            <a:pt x="0" y="228"/>
                          </a:lnTo>
                          <a:lnTo>
                            <a:pt x="8" y="236"/>
                          </a:lnTo>
                          <a:lnTo>
                            <a:pt x="8" y="248"/>
                          </a:lnTo>
                          <a:lnTo>
                            <a:pt x="20" y="260"/>
                          </a:lnTo>
                          <a:lnTo>
                            <a:pt x="20" y="248"/>
                          </a:lnTo>
                          <a:lnTo>
                            <a:pt x="32" y="236"/>
                          </a:lnTo>
                          <a:lnTo>
                            <a:pt x="64" y="228"/>
                          </a:lnTo>
                          <a:lnTo>
                            <a:pt x="76" y="204"/>
                          </a:lnTo>
                          <a:lnTo>
                            <a:pt x="88" y="192"/>
                          </a:lnTo>
                          <a:lnTo>
                            <a:pt x="112" y="192"/>
                          </a:lnTo>
                          <a:lnTo>
                            <a:pt x="124" y="180"/>
                          </a:lnTo>
                          <a:lnTo>
                            <a:pt x="112" y="168"/>
                          </a:lnTo>
                          <a:lnTo>
                            <a:pt x="124" y="168"/>
                          </a:lnTo>
                          <a:lnTo>
                            <a:pt x="136" y="168"/>
                          </a:lnTo>
                          <a:lnTo>
                            <a:pt x="144" y="168"/>
                          </a:lnTo>
                          <a:lnTo>
                            <a:pt x="156" y="156"/>
                          </a:lnTo>
                          <a:lnTo>
                            <a:pt x="168" y="148"/>
                          </a:lnTo>
                          <a:lnTo>
                            <a:pt x="168" y="136"/>
                          </a:lnTo>
                          <a:lnTo>
                            <a:pt x="168" y="124"/>
                          </a:lnTo>
                          <a:lnTo>
                            <a:pt x="168" y="112"/>
                          </a:lnTo>
                          <a:lnTo>
                            <a:pt x="168" y="100"/>
                          </a:lnTo>
                          <a:lnTo>
                            <a:pt x="192" y="112"/>
                          </a:lnTo>
                          <a:lnTo>
                            <a:pt x="180" y="136"/>
                          </a:lnTo>
                          <a:lnTo>
                            <a:pt x="192" y="136"/>
                          </a:lnTo>
                          <a:lnTo>
                            <a:pt x="216" y="124"/>
                          </a:lnTo>
                          <a:lnTo>
                            <a:pt x="236" y="136"/>
                          </a:lnTo>
                          <a:lnTo>
                            <a:pt x="248" y="136"/>
                          </a:lnTo>
                          <a:lnTo>
                            <a:pt x="260" y="136"/>
                          </a:lnTo>
                          <a:lnTo>
                            <a:pt x="260" y="148"/>
                          </a:lnTo>
                          <a:lnTo>
                            <a:pt x="260" y="156"/>
                          </a:lnTo>
                          <a:lnTo>
                            <a:pt x="272" y="156"/>
                          </a:lnTo>
                          <a:lnTo>
                            <a:pt x="284" y="156"/>
                          </a:lnTo>
                          <a:lnTo>
                            <a:pt x="296" y="156"/>
                          </a:lnTo>
                          <a:lnTo>
                            <a:pt x="304" y="124"/>
                          </a:lnTo>
                          <a:lnTo>
                            <a:pt x="328" y="112"/>
                          </a:lnTo>
                          <a:lnTo>
                            <a:pt x="352" y="88"/>
                          </a:lnTo>
                          <a:lnTo>
                            <a:pt x="364" y="76"/>
                          </a:lnTo>
                          <a:lnTo>
                            <a:pt x="364" y="68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4" name="Freeform 3053"/>
                    <p:cNvSpPr>
                      <a:spLocks/>
                    </p:cNvSpPr>
                    <p:nvPr/>
                  </p:nvSpPr>
                  <p:spPr bwMode="auto">
                    <a:xfrm>
                      <a:off x="2589" y="9176"/>
                      <a:ext cx="728" cy="836"/>
                    </a:xfrm>
                    <a:custGeom>
                      <a:avLst/>
                      <a:gdLst>
                        <a:gd name="T0" fmla="*/ 716 w 728"/>
                        <a:gd name="T1" fmla="*/ 228 h 836"/>
                        <a:gd name="T2" fmla="*/ 684 w 728"/>
                        <a:gd name="T3" fmla="*/ 140 h 836"/>
                        <a:gd name="T4" fmla="*/ 636 w 728"/>
                        <a:gd name="T5" fmla="*/ 48 h 836"/>
                        <a:gd name="T6" fmla="*/ 592 w 728"/>
                        <a:gd name="T7" fmla="*/ 92 h 836"/>
                        <a:gd name="T8" fmla="*/ 532 w 728"/>
                        <a:gd name="T9" fmla="*/ 148 h 836"/>
                        <a:gd name="T10" fmla="*/ 500 w 728"/>
                        <a:gd name="T11" fmla="*/ 92 h 836"/>
                        <a:gd name="T12" fmla="*/ 444 w 728"/>
                        <a:gd name="T13" fmla="*/ 48 h 836"/>
                        <a:gd name="T14" fmla="*/ 384 w 728"/>
                        <a:gd name="T15" fmla="*/ 0 h 836"/>
                        <a:gd name="T16" fmla="*/ 328 w 728"/>
                        <a:gd name="T17" fmla="*/ 36 h 836"/>
                        <a:gd name="T18" fmla="*/ 248 w 728"/>
                        <a:gd name="T19" fmla="*/ 80 h 836"/>
                        <a:gd name="T20" fmla="*/ 192 w 728"/>
                        <a:gd name="T21" fmla="*/ 80 h 836"/>
                        <a:gd name="T22" fmla="*/ 192 w 728"/>
                        <a:gd name="T23" fmla="*/ 140 h 836"/>
                        <a:gd name="T24" fmla="*/ 236 w 728"/>
                        <a:gd name="T25" fmla="*/ 196 h 836"/>
                        <a:gd name="T26" fmla="*/ 260 w 728"/>
                        <a:gd name="T27" fmla="*/ 228 h 836"/>
                        <a:gd name="T28" fmla="*/ 272 w 728"/>
                        <a:gd name="T29" fmla="*/ 276 h 836"/>
                        <a:gd name="T30" fmla="*/ 260 w 728"/>
                        <a:gd name="T31" fmla="*/ 320 h 836"/>
                        <a:gd name="T32" fmla="*/ 216 w 728"/>
                        <a:gd name="T33" fmla="*/ 344 h 836"/>
                        <a:gd name="T34" fmla="*/ 156 w 728"/>
                        <a:gd name="T35" fmla="*/ 368 h 836"/>
                        <a:gd name="T36" fmla="*/ 112 w 728"/>
                        <a:gd name="T37" fmla="*/ 376 h 836"/>
                        <a:gd name="T38" fmla="*/ 124 w 728"/>
                        <a:gd name="T39" fmla="*/ 400 h 836"/>
                        <a:gd name="T40" fmla="*/ 124 w 728"/>
                        <a:gd name="T41" fmla="*/ 424 h 836"/>
                        <a:gd name="T42" fmla="*/ 144 w 728"/>
                        <a:gd name="T43" fmla="*/ 388 h 836"/>
                        <a:gd name="T44" fmla="*/ 168 w 728"/>
                        <a:gd name="T45" fmla="*/ 400 h 836"/>
                        <a:gd name="T46" fmla="*/ 204 w 728"/>
                        <a:gd name="T47" fmla="*/ 400 h 836"/>
                        <a:gd name="T48" fmla="*/ 272 w 728"/>
                        <a:gd name="T49" fmla="*/ 400 h 836"/>
                        <a:gd name="T50" fmla="*/ 248 w 728"/>
                        <a:gd name="T51" fmla="*/ 424 h 836"/>
                        <a:gd name="T52" fmla="*/ 192 w 728"/>
                        <a:gd name="T53" fmla="*/ 456 h 836"/>
                        <a:gd name="T54" fmla="*/ 192 w 728"/>
                        <a:gd name="T55" fmla="*/ 480 h 836"/>
                        <a:gd name="T56" fmla="*/ 180 w 728"/>
                        <a:gd name="T57" fmla="*/ 516 h 836"/>
                        <a:gd name="T58" fmla="*/ 144 w 728"/>
                        <a:gd name="T59" fmla="*/ 548 h 836"/>
                        <a:gd name="T60" fmla="*/ 100 w 728"/>
                        <a:gd name="T61" fmla="*/ 596 h 836"/>
                        <a:gd name="T62" fmla="*/ 68 w 728"/>
                        <a:gd name="T63" fmla="*/ 628 h 836"/>
                        <a:gd name="T64" fmla="*/ 32 w 728"/>
                        <a:gd name="T65" fmla="*/ 652 h 836"/>
                        <a:gd name="T66" fmla="*/ 0 w 728"/>
                        <a:gd name="T67" fmla="*/ 688 h 836"/>
                        <a:gd name="T68" fmla="*/ 44 w 728"/>
                        <a:gd name="T69" fmla="*/ 744 h 836"/>
                        <a:gd name="T70" fmla="*/ 112 w 728"/>
                        <a:gd name="T71" fmla="*/ 744 h 836"/>
                        <a:gd name="T72" fmla="*/ 156 w 728"/>
                        <a:gd name="T73" fmla="*/ 720 h 836"/>
                        <a:gd name="T74" fmla="*/ 192 w 728"/>
                        <a:gd name="T75" fmla="*/ 776 h 836"/>
                        <a:gd name="T76" fmla="*/ 284 w 728"/>
                        <a:gd name="T77" fmla="*/ 824 h 836"/>
                        <a:gd name="T78" fmla="*/ 352 w 728"/>
                        <a:gd name="T79" fmla="*/ 824 h 836"/>
                        <a:gd name="T80" fmla="*/ 396 w 728"/>
                        <a:gd name="T81" fmla="*/ 800 h 836"/>
                        <a:gd name="T82" fmla="*/ 464 w 728"/>
                        <a:gd name="T83" fmla="*/ 812 h 836"/>
                        <a:gd name="T84" fmla="*/ 444 w 728"/>
                        <a:gd name="T85" fmla="*/ 732 h 836"/>
                        <a:gd name="T86" fmla="*/ 500 w 728"/>
                        <a:gd name="T87" fmla="*/ 688 h 836"/>
                        <a:gd name="T88" fmla="*/ 476 w 728"/>
                        <a:gd name="T89" fmla="*/ 628 h 836"/>
                        <a:gd name="T90" fmla="*/ 464 w 728"/>
                        <a:gd name="T91" fmla="*/ 548 h 836"/>
                        <a:gd name="T92" fmla="*/ 532 w 728"/>
                        <a:gd name="T93" fmla="*/ 504 h 836"/>
                        <a:gd name="T94" fmla="*/ 580 w 728"/>
                        <a:gd name="T95" fmla="*/ 448 h 836"/>
                        <a:gd name="T96" fmla="*/ 672 w 728"/>
                        <a:gd name="T97" fmla="*/ 376 h 836"/>
                        <a:gd name="T98" fmla="*/ 728 w 728"/>
                        <a:gd name="T99" fmla="*/ 368 h 836"/>
                        <a:gd name="T100" fmla="*/ 692 w 728"/>
                        <a:gd name="T101" fmla="*/ 296 h 8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</a:cxnLst>
                      <a:rect l="0" t="0" r="r" b="b"/>
                      <a:pathLst>
                        <a:path w="728" h="836">
                          <a:moveTo>
                            <a:pt x="692" y="296"/>
                          </a:moveTo>
                          <a:lnTo>
                            <a:pt x="704" y="264"/>
                          </a:lnTo>
                          <a:lnTo>
                            <a:pt x="716" y="228"/>
                          </a:lnTo>
                          <a:lnTo>
                            <a:pt x="704" y="196"/>
                          </a:lnTo>
                          <a:lnTo>
                            <a:pt x="692" y="160"/>
                          </a:lnTo>
                          <a:lnTo>
                            <a:pt x="684" y="140"/>
                          </a:lnTo>
                          <a:lnTo>
                            <a:pt x="684" y="116"/>
                          </a:lnTo>
                          <a:lnTo>
                            <a:pt x="672" y="80"/>
                          </a:lnTo>
                          <a:lnTo>
                            <a:pt x="636" y="48"/>
                          </a:lnTo>
                          <a:lnTo>
                            <a:pt x="604" y="48"/>
                          </a:lnTo>
                          <a:lnTo>
                            <a:pt x="592" y="68"/>
                          </a:lnTo>
                          <a:lnTo>
                            <a:pt x="592" y="92"/>
                          </a:lnTo>
                          <a:lnTo>
                            <a:pt x="592" y="128"/>
                          </a:lnTo>
                          <a:lnTo>
                            <a:pt x="556" y="160"/>
                          </a:lnTo>
                          <a:lnTo>
                            <a:pt x="532" y="148"/>
                          </a:lnTo>
                          <a:lnTo>
                            <a:pt x="524" y="140"/>
                          </a:lnTo>
                          <a:lnTo>
                            <a:pt x="512" y="116"/>
                          </a:lnTo>
                          <a:lnTo>
                            <a:pt x="500" y="92"/>
                          </a:lnTo>
                          <a:lnTo>
                            <a:pt x="488" y="92"/>
                          </a:lnTo>
                          <a:lnTo>
                            <a:pt x="464" y="68"/>
                          </a:lnTo>
                          <a:lnTo>
                            <a:pt x="444" y="48"/>
                          </a:lnTo>
                          <a:lnTo>
                            <a:pt x="420" y="24"/>
                          </a:lnTo>
                          <a:lnTo>
                            <a:pt x="408" y="12"/>
                          </a:lnTo>
                          <a:lnTo>
                            <a:pt x="384" y="0"/>
                          </a:lnTo>
                          <a:lnTo>
                            <a:pt x="376" y="12"/>
                          </a:lnTo>
                          <a:lnTo>
                            <a:pt x="364" y="36"/>
                          </a:lnTo>
                          <a:lnTo>
                            <a:pt x="328" y="36"/>
                          </a:lnTo>
                          <a:lnTo>
                            <a:pt x="304" y="36"/>
                          </a:lnTo>
                          <a:lnTo>
                            <a:pt x="272" y="60"/>
                          </a:lnTo>
                          <a:lnTo>
                            <a:pt x="248" y="80"/>
                          </a:lnTo>
                          <a:lnTo>
                            <a:pt x="248" y="104"/>
                          </a:lnTo>
                          <a:lnTo>
                            <a:pt x="224" y="92"/>
                          </a:lnTo>
                          <a:lnTo>
                            <a:pt x="192" y="80"/>
                          </a:lnTo>
                          <a:lnTo>
                            <a:pt x="192" y="92"/>
                          </a:lnTo>
                          <a:lnTo>
                            <a:pt x="204" y="104"/>
                          </a:lnTo>
                          <a:lnTo>
                            <a:pt x="192" y="140"/>
                          </a:lnTo>
                          <a:lnTo>
                            <a:pt x="192" y="160"/>
                          </a:lnTo>
                          <a:lnTo>
                            <a:pt x="216" y="172"/>
                          </a:lnTo>
                          <a:lnTo>
                            <a:pt x="236" y="196"/>
                          </a:lnTo>
                          <a:lnTo>
                            <a:pt x="236" y="208"/>
                          </a:lnTo>
                          <a:lnTo>
                            <a:pt x="248" y="228"/>
                          </a:lnTo>
                          <a:lnTo>
                            <a:pt x="260" y="228"/>
                          </a:lnTo>
                          <a:lnTo>
                            <a:pt x="272" y="252"/>
                          </a:lnTo>
                          <a:lnTo>
                            <a:pt x="272" y="264"/>
                          </a:lnTo>
                          <a:lnTo>
                            <a:pt x="272" y="276"/>
                          </a:lnTo>
                          <a:lnTo>
                            <a:pt x="260" y="288"/>
                          </a:lnTo>
                          <a:lnTo>
                            <a:pt x="260" y="308"/>
                          </a:lnTo>
                          <a:lnTo>
                            <a:pt x="260" y="320"/>
                          </a:lnTo>
                          <a:lnTo>
                            <a:pt x="260" y="332"/>
                          </a:lnTo>
                          <a:lnTo>
                            <a:pt x="248" y="332"/>
                          </a:lnTo>
                          <a:lnTo>
                            <a:pt x="216" y="344"/>
                          </a:lnTo>
                          <a:lnTo>
                            <a:pt x="204" y="344"/>
                          </a:lnTo>
                          <a:lnTo>
                            <a:pt x="180" y="356"/>
                          </a:lnTo>
                          <a:lnTo>
                            <a:pt x="156" y="368"/>
                          </a:lnTo>
                          <a:lnTo>
                            <a:pt x="136" y="368"/>
                          </a:lnTo>
                          <a:lnTo>
                            <a:pt x="124" y="376"/>
                          </a:lnTo>
                          <a:lnTo>
                            <a:pt x="112" y="376"/>
                          </a:lnTo>
                          <a:lnTo>
                            <a:pt x="100" y="388"/>
                          </a:lnTo>
                          <a:lnTo>
                            <a:pt x="112" y="400"/>
                          </a:lnTo>
                          <a:lnTo>
                            <a:pt x="124" y="400"/>
                          </a:lnTo>
                          <a:lnTo>
                            <a:pt x="100" y="424"/>
                          </a:lnTo>
                          <a:lnTo>
                            <a:pt x="112" y="436"/>
                          </a:lnTo>
                          <a:lnTo>
                            <a:pt x="124" y="424"/>
                          </a:lnTo>
                          <a:lnTo>
                            <a:pt x="136" y="412"/>
                          </a:lnTo>
                          <a:lnTo>
                            <a:pt x="136" y="400"/>
                          </a:lnTo>
                          <a:lnTo>
                            <a:pt x="144" y="388"/>
                          </a:lnTo>
                          <a:lnTo>
                            <a:pt x="156" y="400"/>
                          </a:lnTo>
                          <a:lnTo>
                            <a:pt x="156" y="412"/>
                          </a:lnTo>
                          <a:lnTo>
                            <a:pt x="168" y="400"/>
                          </a:lnTo>
                          <a:lnTo>
                            <a:pt x="180" y="400"/>
                          </a:lnTo>
                          <a:lnTo>
                            <a:pt x="192" y="388"/>
                          </a:lnTo>
                          <a:lnTo>
                            <a:pt x="204" y="400"/>
                          </a:lnTo>
                          <a:lnTo>
                            <a:pt x="224" y="400"/>
                          </a:lnTo>
                          <a:lnTo>
                            <a:pt x="248" y="400"/>
                          </a:lnTo>
                          <a:lnTo>
                            <a:pt x="272" y="400"/>
                          </a:lnTo>
                          <a:lnTo>
                            <a:pt x="272" y="412"/>
                          </a:lnTo>
                          <a:lnTo>
                            <a:pt x="260" y="412"/>
                          </a:lnTo>
                          <a:lnTo>
                            <a:pt x="248" y="424"/>
                          </a:lnTo>
                          <a:lnTo>
                            <a:pt x="224" y="436"/>
                          </a:lnTo>
                          <a:lnTo>
                            <a:pt x="204" y="448"/>
                          </a:lnTo>
                          <a:lnTo>
                            <a:pt x="192" y="456"/>
                          </a:lnTo>
                          <a:lnTo>
                            <a:pt x="180" y="456"/>
                          </a:lnTo>
                          <a:lnTo>
                            <a:pt x="180" y="468"/>
                          </a:lnTo>
                          <a:lnTo>
                            <a:pt x="192" y="480"/>
                          </a:lnTo>
                          <a:lnTo>
                            <a:pt x="180" y="480"/>
                          </a:lnTo>
                          <a:lnTo>
                            <a:pt x="168" y="492"/>
                          </a:lnTo>
                          <a:lnTo>
                            <a:pt x="180" y="516"/>
                          </a:lnTo>
                          <a:lnTo>
                            <a:pt x="180" y="528"/>
                          </a:lnTo>
                          <a:lnTo>
                            <a:pt x="168" y="528"/>
                          </a:lnTo>
                          <a:lnTo>
                            <a:pt x="144" y="548"/>
                          </a:lnTo>
                          <a:lnTo>
                            <a:pt x="124" y="560"/>
                          </a:lnTo>
                          <a:lnTo>
                            <a:pt x="112" y="572"/>
                          </a:lnTo>
                          <a:lnTo>
                            <a:pt x="100" y="596"/>
                          </a:lnTo>
                          <a:lnTo>
                            <a:pt x="88" y="608"/>
                          </a:lnTo>
                          <a:lnTo>
                            <a:pt x="76" y="616"/>
                          </a:lnTo>
                          <a:lnTo>
                            <a:pt x="68" y="628"/>
                          </a:lnTo>
                          <a:lnTo>
                            <a:pt x="56" y="628"/>
                          </a:lnTo>
                          <a:lnTo>
                            <a:pt x="44" y="652"/>
                          </a:lnTo>
                          <a:lnTo>
                            <a:pt x="32" y="652"/>
                          </a:lnTo>
                          <a:lnTo>
                            <a:pt x="20" y="664"/>
                          </a:lnTo>
                          <a:lnTo>
                            <a:pt x="8" y="676"/>
                          </a:lnTo>
                          <a:lnTo>
                            <a:pt x="0" y="688"/>
                          </a:lnTo>
                          <a:lnTo>
                            <a:pt x="8" y="708"/>
                          </a:lnTo>
                          <a:lnTo>
                            <a:pt x="20" y="732"/>
                          </a:lnTo>
                          <a:lnTo>
                            <a:pt x="44" y="744"/>
                          </a:lnTo>
                          <a:lnTo>
                            <a:pt x="68" y="744"/>
                          </a:lnTo>
                          <a:lnTo>
                            <a:pt x="76" y="732"/>
                          </a:lnTo>
                          <a:lnTo>
                            <a:pt x="112" y="744"/>
                          </a:lnTo>
                          <a:lnTo>
                            <a:pt x="136" y="732"/>
                          </a:lnTo>
                          <a:lnTo>
                            <a:pt x="144" y="708"/>
                          </a:lnTo>
                          <a:lnTo>
                            <a:pt x="156" y="720"/>
                          </a:lnTo>
                          <a:lnTo>
                            <a:pt x="156" y="732"/>
                          </a:lnTo>
                          <a:lnTo>
                            <a:pt x="156" y="744"/>
                          </a:lnTo>
                          <a:lnTo>
                            <a:pt x="192" y="776"/>
                          </a:lnTo>
                          <a:lnTo>
                            <a:pt x="216" y="800"/>
                          </a:lnTo>
                          <a:lnTo>
                            <a:pt x="260" y="812"/>
                          </a:lnTo>
                          <a:lnTo>
                            <a:pt x="284" y="824"/>
                          </a:lnTo>
                          <a:lnTo>
                            <a:pt x="304" y="812"/>
                          </a:lnTo>
                          <a:lnTo>
                            <a:pt x="328" y="812"/>
                          </a:lnTo>
                          <a:lnTo>
                            <a:pt x="352" y="824"/>
                          </a:lnTo>
                          <a:lnTo>
                            <a:pt x="376" y="836"/>
                          </a:lnTo>
                          <a:lnTo>
                            <a:pt x="384" y="812"/>
                          </a:lnTo>
                          <a:lnTo>
                            <a:pt x="396" y="800"/>
                          </a:lnTo>
                          <a:lnTo>
                            <a:pt x="432" y="812"/>
                          </a:lnTo>
                          <a:lnTo>
                            <a:pt x="456" y="824"/>
                          </a:lnTo>
                          <a:lnTo>
                            <a:pt x="464" y="812"/>
                          </a:lnTo>
                          <a:lnTo>
                            <a:pt x="464" y="776"/>
                          </a:lnTo>
                          <a:lnTo>
                            <a:pt x="444" y="744"/>
                          </a:lnTo>
                          <a:lnTo>
                            <a:pt x="444" y="732"/>
                          </a:lnTo>
                          <a:lnTo>
                            <a:pt x="456" y="720"/>
                          </a:lnTo>
                          <a:lnTo>
                            <a:pt x="488" y="708"/>
                          </a:lnTo>
                          <a:lnTo>
                            <a:pt x="500" y="688"/>
                          </a:lnTo>
                          <a:lnTo>
                            <a:pt x="488" y="664"/>
                          </a:lnTo>
                          <a:lnTo>
                            <a:pt x="488" y="640"/>
                          </a:lnTo>
                          <a:lnTo>
                            <a:pt x="476" y="628"/>
                          </a:lnTo>
                          <a:lnTo>
                            <a:pt x="476" y="596"/>
                          </a:lnTo>
                          <a:lnTo>
                            <a:pt x="464" y="572"/>
                          </a:lnTo>
                          <a:lnTo>
                            <a:pt x="464" y="548"/>
                          </a:lnTo>
                          <a:lnTo>
                            <a:pt x="500" y="504"/>
                          </a:lnTo>
                          <a:lnTo>
                            <a:pt x="524" y="504"/>
                          </a:lnTo>
                          <a:lnTo>
                            <a:pt x="532" y="504"/>
                          </a:lnTo>
                          <a:lnTo>
                            <a:pt x="544" y="492"/>
                          </a:lnTo>
                          <a:lnTo>
                            <a:pt x="556" y="468"/>
                          </a:lnTo>
                          <a:lnTo>
                            <a:pt x="580" y="448"/>
                          </a:lnTo>
                          <a:lnTo>
                            <a:pt x="624" y="412"/>
                          </a:lnTo>
                          <a:lnTo>
                            <a:pt x="648" y="400"/>
                          </a:lnTo>
                          <a:lnTo>
                            <a:pt x="672" y="376"/>
                          </a:lnTo>
                          <a:lnTo>
                            <a:pt x="684" y="356"/>
                          </a:lnTo>
                          <a:lnTo>
                            <a:pt x="704" y="356"/>
                          </a:lnTo>
                          <a:lnTo>
                            <a:pt x="728" y="368"/>
                          </a:lnTo>
                          <a:lnTo>
                            <a:pt x="728" y="344"/>
                          </a:lnTo>
                          <a:lnTo>
                            <a:pt x="716" y="332"/>
                          </a:lnTo>
                          <a:lnTo>
                            <a:pt x="692" y="296"/>
                          </a:lnTo>
                          <a:close/>
                        </a:path>
                      </a:pathLst>
                    </a:custGeom>
                    <a:grpFill/>
                    <a:ln w="6350" cmpd="sng">
                      <a:solidFill>
                        <a:schemeClr val="bg1">
                          <a:lumMod val="75000"/>
                        </a:schemeClr>
                      </a:solidFill>
                      <a:round/>
                      <a:headEnd/>
                      <a:tailEnd/>
                    </a:ln>
                  </p:spPr>
                  <p:txBody>
                    <a:bodyPr anchor="b"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endParaRPr lang="ja-JP" altLang="en-US" sz="1400"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77" name="Freeform 3055"/>
                  <p:cNvSpPr>
                    <a:spLocks/>
                  </p:cNvSpPr>
                  <p:nvPr/>
                </p:nvSpPr>
                <p:spPr bwMode="auto">
                  <a:xfrm>
                    <a:off x="11667726" y="5245100"/>
                    <a:ext cx="473075" cy="485775"/>
                  </a:xfrm>
                  <a:custGeom>
                    <a:avLst/>
                    <a:gdLst>
                      <a:gd name="T0" fmla="*/ 696 w 744"/>
                      <a:gd name="T1" fmla="*/ 636 h 764"/>
                      <a:gd name="T2" fmla="*/ 684 w 744"/>
                      <a:gd name="T3" fmla="*/ 616 h 764"/>
                      <a:gd name="T4" fmla="*/ 652 w 744"/>
                      <a:gd name="T5" fmla="*/ 580 h 764"/>
                      <a:gd name="T6" fmla="*/ 684 w 744"/>
                      <a:gd name="T7" fmla="*/ 544 h 764"/>
                      <a:gd name="T8" fmla="*/ 732 w 744"/>
                      <a:gd name="T9" fmla="*/ 536 h 764"/>
                      <a:gd name="T10" fmla="*/ 696 w 744"/>
                      <a:gd name="T11" fmla="*/ 536 h 764"/>
                      <a:gd name="T12" fmla="*/ 664 w 744"/>
                      <a:gd name="T13" fmla="*/ 524 h 764"/>
                      <a:gd name="T14" fmla="*/ 628 w 744"/>
                      <a:gd name="T15" fmla="*/ 512 h 764"/>
                      <a:gd name="T16" fmla="*/ 676 w 744"/>
                      <a:gd name="T17" fmla="*/ 476 h 764"/>
                      <a:gd name="T18" fmla="*/ 640 w 744"/>
                      <a:gd name="T19" fmla="*/ 476 h 764"/>
                      <a:gd name="T20" fmla="*/ 604 w 744"/>
                      <a:gd name="T21" fmla="*/ 464 h 764"/>
                      <a:gd name="T22" fmla="*/ 640 w 744"/>
                      <a:gd name="T23" fmla="*/ 432 h 764"/>
                      <a:gd name="T24" fmla="*/ 676 w 744"/>
                      <a:gd name="T25" fmla="*/ 408 h 764"/>
                      <a:gd name="T26" fmla="*/ 684 w 744"/>
                      <a:gd name="T27" fmla="*/ 376 h 764"/>
                      <a:gd name="T28" fmla="*/ 628 w 744"/>
                      <a:gd name="T29" fmla="*/ 376 h 764"/>
                      <a:gd name="T30" fmla="*/ 596 w 744"/>
                      <a:gd name="T31" fmla="*/ 352 h 764"/>
                      <a:gd name="T32" fmla="*/ 492 w 744"/>
                      <a:gd name="T33" fmla="*/ 340 h 764"/>
                      <a:gd name="T34" fmla="*/ 456 w 744"/>
                      <a:gd name="T35" fmla="*/ 284 h 764"/>
                      <a:gd name="T36" fmla="*/ 480 w 744"/>
                      <a:gd name="T37" fmla="*/ 236 h 764"/>
                      <a:gd name="T38" fmla="*/ 516 w 744"/>
                      <a:gd name="T39" fmla="*/ 260 h 764"/>
                      <a:gd name="T40" fmla="*/ 560 w 744"/>
                      <a:gd name="T41" fmla="*/ 248 h 764"/>
                      <a:gd name="T42" fmla="*/ 584 w 744"/>
                      <a:gd name="T43" fmla="*/ 236 h 764"/>
                      <a:gd name="T44" fmla="*/ 628 w 744"/>
                      <a:gd name="T45" fmla="*/ 204 h 764"/>
                      <a:gd name="T46" fmla="*/ 652 w 744"/>
                      <a:gd name="T47" fmla="*/ 148 h 764"/>
                      <a:gd name="T48" fmla="*/ 640 w 744"/>
                      <a:gd name="T49" fmla="*/ 76 h 764"/>
                      <a:gd name="T50" fmla="*/ 616 w 744"/>
                      <a:gd name="T51" fmla="*/ 20 h 764"/>
                      <a:gd name="T52" fmla="*/ 584 w 744"/>
                      <a:gd name="T53" fmla="*/ 0 h 764"/>
                      <a:gd name="T54" fmla="*/ 516 w 744"/>
                      <a:gd name="T55" fmla="*/ 20 h 764"/>
                      <a:gd name="T56" fmla="*/ 444 w 744"/>
                      <a:gd name="T57" fmla="*/ 56 h 764"/>
                      <a:gd name="T58" fmla="*/ 368 w 744"/>
                      <a:gd name="T59" fmla="*/ 20 h 764"/>
                      <a:gd name="T60" fmla="*/ 308 w 744"/>
                      <a:gd name="T61" fmla="*/ 8 h 764"/>
                      <a:gd name="T62" fmla="*/ 296 w 744"/>
                      <a:gd name="T63" fmla="*/ 56 h 764"/>
                      <a:gd name="T64" fmla="*/ 240 w 744"/>
                      <a:gd name="T65" fmla="*/ 68 h 764"/>
                      <a:gd name="T66" fmla="*/ 184 w 744"/>
                      <a:gd name="T67" fmla="*/ 56 h 764"/>
                      <a:gd name="T68" fmla="*/ 92 w 744"/>
                      <a:gd name="T69" fmla="*/ 100 h 764"/>
                      <a:gd name="T70" fmla="*/ 56 w 744"/>
                      <a:gd name="T71" fmla="*/ 192 h 764"/>
                      <a:gd name="T72" fmla="*/ 24 w 744"/>
                      <a:gd name="T73" fmla="*/ 228 h 764"/>
                      <a:gd name="T74" fmla="*/ 36 w 744"/>
                      <a:gd name="T75" fmla="*/ 284 h 764"/>
                      <a:gd name="T76" fmla="*/ 0 w 744"/>
                      <a:gd name="T77" fmla="*/ 328 h 764"/>
                      <a:gd name="T78" fmla="*/ 48 w 744"/>
                      <a:gd name="T79" fmla="*/ 388 h 764"/>
                      <a:gd name="T80" fmla="*/ 116 w 744"/>
                      <a:gd name="T81" fmla="*/ 376 h 764"/>
                      <a:gd name="T82" fmla="*/ 128 w 744"/>
                      <a:gd name="T83" fmla="*/ 296 h 764"/>
                      <a:gd name="T84" fmla="*/ 208 w 744"/>
                      <a:gd name="T85" fmla="*/ 364 h 764"/>
                      <a:gd name="T86" fmla="*/ 228 w 744"/>
                      <a:gd name="T87" fmla="*/ 444 h 764"/>
                      <a:gd name="T88" fmla="*/ 216 w 744"/>
                      <a:gd name="T89" fmla="*/ 544 h 764"/>
                      <a:gd name="T90" fmla="*/ 252 w 744"/>
                      <a:gd name="T91" fmla="*/ 616 h 764"/>
                      <a:gd name="T92" fmla="*/ 356 w 744"/>
                      <a:gd name="T93" fmla="*/ 624 h 764"/>
                      <a:gd name="T94" fmla="*/ 388 w 744"/>
                      <a:gd name="T95" fmla="*/ 696 h 764"/>
                      <a:gd name="T96" fmla="*/ 444 w 744"/>
                      <a:gd name="T97" fmla="*/ 696 h 764"/>
                      <a:gd name="T98" fmla="*/ 492 w 744"/>
                      <a:gd name="T99" fmla="*/ 684 h 764"/>
                      <a:gd name="T100" fmla="*/ 548 w 744"/>
                      <a:gd name="T101" fmla="*/ 684 h 764"/>
                      <a:gd name="T102" fmla="*/ 572 w 744"/>
                      <a:gd name="T103" fmla="*/ 728 h 764"/>
                      <a:gd name="T104" fmla="*/ 584 w 744"/>
                      <a:gd name="T105" fmla="*/ 752 h 764"/>
                      <a:gd name="T106" fmla="*/ 616 w 744"/>
                      <a:gd name="T107" fmla="*/ 728 h 764"/>
                      <a:gd name="T108" fmla="*/ 640 w 744"/>
                      <a:gd name="T109" fmla="*/ 716 h 764"/>
                      <a:gd name="T110" fmla="*/ 664 w 744"/>
                      <a:gd name="T111" fmla="*/ 716 h 764"/>
                      <a:gd name="T112" fmla="*/ 652 w 744"/>
                      <a:gd name="T113" fmla="*/ 696 h 764"/>
                      <a:gd name="T114" fmla="*/ 684 w 744"/>
                      <a:gd name="T115" fmla="*/ 660 h 764"/>
                      <a:gd name="T116" fmla="*/ 708 w 744"/>
                      <a:gd name="T117" fmla="*/ 648 h 764"/>
                      <a:gd name="T118" fmla="*/ 744 w 744"/>
                      <a:gd name="T119" fmla="*/ 636 h 7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744" h="764">
                        <a:moveTo>
                          <a:pt x="732" y="636"/>
                        </a:moveTo>
                        <a:lnTo>
                          <a:pt x="708" y="636"/>
                        </a:lnTo>
                        <a:lnTo>
                          <a:pt x="696" y="636"/>
                        </a:lnTo>
                        <a:lnTo>
                          <a:pt x="696" y="624"/>
                        </a:lnTo>
                        <a:lnTo>
                          <a:pt x="684" y="624"/>
                        </a:lnTo>
                        <a:lnTo>
                          <a:pt x="684" y="616"/>
                        </a:lnTo>
                        <a:lnTo>
                          <a:pt x="652" y="604"/>
                        </a:lnTo>
                        <a:lnTo>
                          <a:pt x="652" y="592"/>
                        </a:lnTo>
                        <a:lnTo>
                          <a:pt x="652" y="580"/>
                        </a:lnTo>
                        <a:lnTo>
                          <a:pt x="664" y="556"/>
                        </a:lnTo>
                        <a:lnTo>
                          <a:pt x="676" y="544"/>
                        </a:lnTo>
                        <a:lnTo>
                          <a:pt x="684" y="544"/>
                        </a:lnTo>
                        <a:lnTo>
                          <a:pt x="708" y="544"/>
                        </a:lnTo>
                        <a:lnTo>
                          <a:pt x="720" y="544"/>
                        </a:lnTo>
                        <a:lnTo>
                          <a:pt x="732" y="536"/>
                        </a:lnTo>
                        <a:lnTo>
                          <a:pt x="720" y="524"/>
                        </a:lnTo>
                        <a:lnTo>
                          <a:pt x="708" y="536"/>
                        </a:lnTo>
                        <a:lnTo>
                          <a:pt x="696" y="536"/>
                        </a:lnTo>
                        <a:lnTo>
                          <a:pt x="684" y="524"/>
                        </a:lnTo>
                        <a:lnTo>
                          <a:pt x="676" y="524"/>
                        </a:lnTo>
                        <a:lnTo>
                          <a:pt x="664" y="524"/>
                        </a:lnTo>
                        <a:lnTo>
                          <a:pt x="652" y="512"/>
                        </a:lnTo>
                        <a:lnTo>
                          <a:pt x="640" y="512"/>
                        </a:lnTo>
                        <a:lnTo>
                          <a:pt x="628" y="512"/>
                        </a:lnTo>
                        <a:lnTo>
                          <a:pt x="652" y="500"/>
                        </a:lnTo>
                        <a:lnTo>
                          <a:pt x="664" y="488"/>
                        </a:lnTo>
                        <a:lnTo>
                          <a:pt x="676" y="476"/>
                        </a:lnTo>
                        <a:lnTo>
                          <a:pt x="664" y="476"/>
                        </a:lnTo>
                        <a:lnTo>
                          <a:pt x="652" y="476"/>
                        </a:lnTo>
                        <a:lnTo>
                          <a:pt x="640" y="476"/>
                        </a:lnTo>
                        <a:lnTo>
                          <a:pt x="628" y="476"/>
                        </a:lnTo>
                        <a:lnTo>
                          <a:pt x="616" y="476"/>
                        </a:lnTo>
                        <a:lnTo>
                          <a:pt x="604" y="464"/>
                        </a:lnTo>
                        <a:lnTo>
                          <a:pt x="628" y="456"/>
                        </a:lnTo>
                        <a:lnTo>
                          <a:pt x="628" y="444"/>
                        </a:lnTo>
                        <a:lnTo>
                          <a:pt x="640" y="432"/>
                        </a:lnTo>
                        <a:lnTo>
                          <a:pt x="652" y="420"/>
                        </a:lnTo>
                        <a:lnTo>
                          <a:pt x="676" y="420"/>
                        </a:lnTo>
                        <a:lnTo>
                          <a:pt x="676" y="408"/>
                        </a:lnTo>
                        <a:lnTo>
                          <a:pt x="684" y="396"/>
                        </a:lnTo>
                        <a:lnTo>
                          <a:pt x="684" y="388"/>
                        </a:lnTo>
                        <a:lnTo>
                          <a:pt x="684" y="376"/>
                        </a:lnTo>
                        <a:lnTo>
                          <a:pt x="676" y="376"/>
                        </a:lnTo>
                        <a:lnTo>
                          <a:pt x="652" y="376"/>
                        </a:lnTo>
                        <a:lnTo>
                          <a:pt x="628" y="376"/>
                        </a:lnTo>
                        <a:lnTo>
                          <a:pt x="616" y="364"/>
                        </a:lnTo>
                        <a:lnTo>
                          <a:pt x="604" y="364"/>
                        </a:lnTo>
                        <a:lnTo>
                          <a:pt x="596" y="352"/>
                        </a:lnTo>
                        <a:lnTo>
                          <a:pt x="560" y="340"/>
                        </a:lnTo>
                        <a:lnTo>
                          <a:pt x="524" y="340"/>
                        </a:lnTo>
                        <a:lnTo>
                          <a:pt x="492" y="340"/>
                        </a:lnTo>
                        <a:lnTo>
                          <a:pt x="468" y="316"/>
                        </a:lnTo>
                        <a:lnTo>
                          <a:pt x="456" y="308"/>
                        </a:lnTo>
                        <a:lnTo>
                          <a:pt x="456" y="284"/>
                        </a:lnTo>
                        <a:lnTo>
                          <a:pt x="456" y="248"/>
                        </a:lnTo>
                        <a:lnTo>
                          <a:pt x="468" y="248"/>
                        </a:lnTo>
                        <a:lnTo>
                          <a:pt x="480" y="236"/>
                        </a:lnTo>
                        <a:lnTo>
                          <a:pt x="492" y="248"/>
                        </a:lnTo>
                        <a:lnTo>
                          <a:pt x="504" y="260"/>
                        </a:lnTo>
                        <a:lnTo>
                          <a:pt x="516" y="260"/>
                        </a:lnTo>
                        <a:lnTo>
                          <a:pt x="524" y="248"/>
                        </a:lnTo>
                        <a:lnTo>
                          <a:pt x="536" y="248"/>
                        </a:lnTo>
                        <a:lnTo>
                          <a:pt x="560" y="248"/>
                        </a:lnTo>
                        <a:lnTo>
                          <a:pt x="560" y="228"/>
                        </a:lnTo>
                        <a:lnTo>
                          <a:pt x="572" y="216"/>
                        </a:lnTo>
                        <a:lnTo>
                          <a:pt x="584" y="236"/>
                        </a:lnTo>
                        <a:lnTo>
                          <a:pt x="604" y="236"/>
                        </a:lnTo>
                        <a:lnTo>
                          <a:pt x="616" y="228"/>
                        </a:lnTo>
                        <a:lnTo>
                          <a:pt x="628" y="204"/>
                        </a:lnTo>
                        <a:lnTo>
                          <a:pt x="640" y="180"/>
                        </a:lnTo>
                        <a:lnTo>
                          <a:pt x="640" y="156"/>
                        </a:lnTo>
                        <a:lnTo>
                          <a:pt x="652" y="148"/>
                        </a:lnTo>
                        <a:lnTo>
                          <a:pt x="652" y="136"/>
                        </a:lnTo>
                        <a:lnTo>
                          <a:pt x="652" y="100"/>
                        </a:lnTo>
                        <a:lnTo>
                          <a:pt x="640" y="76"/>
                        </a:lnTo>
                        <a:lnTo>
                          <a:pt x="640" y="56"/>
                        </a:lnTo>
                        <a:lnTo>
                          <a:pt x="628" y="44"/>
                        </a:lnTo>
                        <a:lnTo>
                          <a:pt x="616" y="20"/>
                        </a:lnTo>
                        <a:lnTo>
                          <a:pt x="604" y="20"/>
                        </a:lnTo>
                        <a:lnTo>
                          <a:pt x="596" y="20"/>
                        </a:lnTo>
                        <a:lnTo>
                          <a:pt x="584" y="0"/>
                        </a:lnTo>
                        <a:lnTo>
                          <a:pt x="572" y="8"/>
                        </a:lnTo>
                        <a:lnTo>
                          <a:pt x="536" y="8"/>
                        </a:lnTo>
                        <a:lnTo>
                          <a:pt x="516" y="20"/>
                        </a:lnTo>
                        <a:lnTo>
                          <a:pt x="480" y="44"/>
                        </a:lnTo>
                        <a:lnTo>
                          <a:pt x="456" y="56"/>
                        </a:lnTo>
                        <a:lnTo>
                          <a:pt x="444" y="56"/>
                        </a:lnTo>
                        <a:lnTo>
                          <a:pt x="412" y="56"/>
                        </a:lnTo>
                        <a:lnTo>
                          <a:pt x="376" y="44"/>
                        </a:lnTo>
                        <a:lnTo>
                          <a:pt x="368" y="20"/>
                        </a:lnTo>
                        <a:lnTo>
                          <a:pt x="344" y="8"/>
                        </a:lnTo>
                        <a:lnTo>
                          <a:pt x="308" y="0"/>
                        </a:lnTo>
                        <a:lnTo>
                          <a:pt x="308" y="8"/>
                        </a:lnTo>
                        <a:lnTo>
                          <a:pt x="308" y="20"/>
                        </a:lnTo>
                        <a:lnTo>
                          <a:pt x="308" y="56"/>
                        </a:lnTo>
                        <a:lnTo>
                          <a:pt x="296" y="56"/>
                        </a:lnTo>
                        <a:lnTo>
                          <a:pt x="288" y="76"/>
                        </a:lnTo>
                        <a:lnTo>
                          <a:pt x="276" y="76"/>
                        </a:lnTo>
                        <a:lnTo>
                          <a:pt x="240" y="68"/>
                        </a:lnTo>
                        <a:lnTo>
                          <a:pt x="208" y="56"/>
                        </a:lnTo>
                        <a:lnTo>
                          <a:pt x="196" y="56"/>
                        </a:lnTo>
                        <a:lnTo>
                          <a:pt x="184" y="56"/>
                        </a:lnTo>
                        <a:lnTo>
                          <a:pt x="136" y="56"/>
                        </a:lnTo>
                        <a:lnTo>
                          <a:pt x="116" y="76"/>
                        </a:lnTo>
                        <a:lnTo>
                          <a:pt x="92" y="100"/>
                        </a:lnTo>
                        <a:lnTo>
                          <a:pt x="68" y="136"/>
                        </a:lnTo>
                        <a:lnTo>
                          <a:pt x="56" y="156"/>
                        </a:lnTo>
                        <a:lnTo>
                          <a:pt x="56" y="192"/>
                        </a:lnTo>
                        <a:lnTo>
                          <a:pt x="48" y="216"/>
                        </a:lnTo>
                        <a:lnTo>
                          <a:pt x="36" y="216"/>
                        </a:lnTo>
                        <a:lnTo>
                          <a:pt x="24" y="228"/>
                        </a:lnTo>
                        <a:lnTo>
                          <a:pt x="24" y="248"/>
                        </a:lnTo>
                        <a:lnTo>
                          <a:pt x="36" y="260"/>
                        </a:lnTo>
                        <a:lnTo>
                          <a:pt x="36" y="284"/>
                        </a:lnTo>
                        <a:lnTo>
                          <a:pt x="36" y="296"/>
                        </a:lnTo>
                        <a:lnTo>
                          <a:pt x="24" y="308"/>
                        </a:lnTo>
                        <a:lnTo>
                          <a:pt x="0" y="328"/>
                        </a:lnTo>
                        <a:lnTo>
                          <a:pt x="24" y="340"/>
                        </a:lnTo>
                        <a:lnTo>
                          <a:pt x="36" y="364"/>
                        </a:lnTo>
                        <a:lnTo>
                          <a:pt x="48" y="388"/>
                        </a:lnTo>
                        <a:lnTo>
                          <a:pt x="56" y="396"/>
                        </a:lnTo>
                        <a:lnTo>
                          <a:pt x="80" y="408"/>
                        </a:lnTo>
                        <a:lnTo>
                          <a:pt x="116" y="376"/>
                        </a:lnTo>
                        <a:lnTo>
                          <a:pt x="116" y="340"/>
                        </a:lnTo>
                        <a:lnTo>
                          <a:pt x="116" y="316"/>
                        </a:lnTo>
                        <a:lnTo>
                          <a:pt x="128" y="296"/>
                        </a:lnTo>
                        <a:lnTo>
                          <a:pt x="160" y="296"/>
                        </a:lnTo>
                        <a:lnTo>
                          <a:pt x="196" y="328"/>
                        </a:lnTo>
                        <a:lnTo>
                          <a:pt x="208" y="364"/>
                        </a:lnTo>
                        <a:lnTo>
                          <a:pt x="208" y="388"/>
                        </a:lnTo>
                        <a:lnTo>
                          <a:pt x="216" y="408"/>
                        </a:lnTo>
                        <a:lnTo>
                          <a:pt x="228" y="444"/>
                        </a:lnTo>
                        <a:lnTo>
                          <a:pt x="240" y="476"/>
                        </a:lnTo>
                        <a:lnTo>
                          <a:pt x="228" y="512"/>
                        </a:lnTo>
                        <a:lnTo>
                          <a:pt x="216" y="544"/>
                        </a:lnTo>
                        <a:lnTo>
                          <a:pt x="240" y="580"/>
                        </a:lnTo>
                        <a:lnTo>
                          <a:pt x="252" y="592"/>
                        </a:lnTo>
                        <a:lnTo>
                          <a:pt x="252" y="616"/>
                        </a:lnTo>
                        <a:lnTo>
                          <a:pt x="288" y="624"/>
                        </a:lnTo>
                        <a:lnTo>
                          <a:pt x="320" y="624"/>
                        </a:lnTo>
                        <a:lnTo>
                          <a:pt x="356" y="624"/>
                        </a:lnTo>
                        <a:lnTo>
                          <a:pt x="356" y="660"/>
                        </a:lnTo>
                        <a:lnTo>
                          <a:pt x="368" y="684"/>
                        </a:lnTo>
                        <a:lnTo>
                          <a:pt x="388" y="696"/>
                        </a:lnTo>
                        <a:lnTo>
                          <a:pt x="400" y="684"/>
                        </a:lnTo>
                        <a:lnTo>
                          <a:pt x="424" y="696"/>
                        </a:lnTo>
                        <a:lnTo>
                          <a:pt x="444" y="696"/>
                        </a:lnTo>
                        <a:lnTo>
                          <a:pt x="468" y="704"/>
                        </a:lnTo>
                        <a:lnTo>
                          <a:pt x="480" y="704"/>
                        </a:lnTo>
                        <a:lnTo>
                          <a:pt x="492" y="684"/>
                        </a:lnTo>
                        <a:lnTo>
                          <a:pt x="504" y="672"/>
                        </a:lnTo>
                        <a:lnTo>
                          <a:pt x="516" y="672"/>
                        </a:lnTo>
                        <a:lnTo>
                          <a:pt x="548" y="684"/>
                        </a:lnTo>
                        <a:lnTo>
                          <a:pt x="572" y="696"/>
                        </a:lnTo>
                        <a:lnTo>
                          <a:pt x="584" y="696"/>
                        </a:lnTo>
                        <a:lnTo>
                          <a:pt x="572" y="728"/>
                        </a:lnTo>
                        <a:lnTo>
                          <a:pt x="560" y="752"/>
                        </a:lnTo>
                        <a:lnTo>
                          <a:pt x="572" y="764"/>
                        </a:lnTo>
                        <a:lnTo>
                          <a:pt x="584" y="752"/>
                        </a:lnTo>
                        <a:lnTo>
                          <a:pt x="584" y="740"/>
                        </a:lnTo>
                        <a:lnTo>
                          <a:pt x="584" y="728"/>
                        </a:lnTo>
                        <a:lnTo>
                          <a:pt x="616" y="728"/>
                        </a:lnTo>
                        <a:lnTo>
                          <a:pt x="628" y="728"/>
                        </a:lnTo>
                        <a:lnTo>
                          <a:pt x="640" y="728"/>
                        </a:lnTo>
                        <a:lnTo>
                          <a:pt x="640" y="716"/>
                        </a:lnTo>
                        <a:lnTo>
                          <a:pt x="652" y="728"/>
                        </a:lnTo>
                        <a:lnTo>
                          <a:pt x="652" y="740"/>
                        </a:lnTo>
                        <a:lnTo>
                          <a:pt x="664" y="716"/>
                        </a:lnTo>
                        <a:lnTo>
                          <a:pt x="676" y="704"/>
                        </a:lnTo>
                        <a:lnTo>
                          <a:pt x="652" y="704"/>
                        </a:lnTo>
                        <a:lnTo>
                          <a:pt x="652" y="696"/>
                        </a:lnTo>
                        <a:lnTo>
                          <a:pt x="664" y="684"/>
                        </a:lnTo>
                        <a:lnTo>
                          <a:pt x="684" y="672"/>
                        </a:lnTo>
                        <a:lnTo>
                          <a:pt x="684" y="660"/>
                        </a:lnTo>
                        <a:lnTo>
                          <a:pt x="684" y="648"/>
                        </a:lnTo>
                        <a:lnTo>
                          <a:pt x="696" y="660"/>
                        </a:lnTo>
                        <a:lnTo>
                          <a:pt x="708" y="648"/>
                        </a:lnTo>
                        <a:lnTo>
                          <a:pt x="732" y="648"/>
                        </a:lnTo>
                        <a:lnTo>
                          <a:pt x="744" y="648"/>
                        </a:lnTo>
                        <a:lnTo>
                          <a:pt x="744" y="636"/>
                        </a:lnTo>
                        <a:lnTo>
                          <a:pt x="732" y="63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Freeform 3057"/>
                  <p:cNvSpPr>
                    <a:spLocks/>
                  </p:cNvSpPr>
                  <p:nvPr/>
                </p:nvSpPr>
                <p:spPr bwMode="auto">
                  <a:xfrm>
                    <a:off x="11342338" y="6536329"/>
                    <a:ext cx="144802" cy="210860"/>
                  </a:xfrm>
                  <a:custGeom>
                    <a:avLst/>
                    <a:gdLst>
                      <a:gd name="T0" fmla="*/ 216 w 228"/>
                      <a:gd name="T1" fmla="*/ 0 h 332"/>
                      <a:gd name="T2" fmla="*/ 192 w 228"/>
                      <a:gd name="T3" fmla="*/ 12 h 332"/>
                      <a:gd name="T4" fmla="*/ 172 w 228"/>
                      <a:gd name="T5" fmla="*/ 24 h 332"/>
                      <a:gd name="T6" fmla="*/ 172 w 228"/>
                      <a:gd name="T7" fmla="*/ 44 h 332"/>
                      <a:gd name="T8" fmla="*/ 148 w 228"/>
                      <a:gd name="T9" fmla="*/ 68 h 332"/>
                      <a:gd name="T10" fmla="*/ 124 w 228"/>
                      <a:gd name="T11" fmla="*/ 80 h 332"/>
                      <a:gd name="T12" fmla="*/ 112 w 228"/>
                      <a:gd name="T13" fmla="*/ 112 h 332"/>
                      <a:gd name="T14" fmla="*/ 92 w 228"/>
                      <a:gd name="T15" fmla="*/ 172 h 332"/>
                      <a:gd name="T16" fmla="*/ 56 w 228"/>
                      <a:gd name="T17" fmla="*/ 204 h 332"/>
                      <a:gd name="T18" fmla="*/ 44 w 228"/>
                      <a:gd name="T19" fmla="*/ 228 h 332"/>
                      <a:gd name="T20" fmla="*/ 32 w 228"/>
                      <a:gd name="T21" fmla="*/ 240 h 332"/>
                      <a:gd name="T22" fmla="*/ 24 w 228"/>
                      <a:gd name="T23" fmla="*/ 252 h 332"/>
                      <a:gd name="T24" fmla="*/ 12 w 228"/>
                      <a:gd name="T25" fmla="*/ 272 h 332"/>
                      <a:gd name="T26" fmla="*/ 12 w 228"/>
                      <a:gd name="T27" fmla="*/ 296 h 332"/>
                      <a:gd name="T28" fmla="*/ 0 w 228"/>
                      <a:gd name="T29" fmla="*/ 308 h 332"/>
                      <a:gd name="T30" fmla="*/ 12 w 228"/>
                      <a:gd name="T31" fmla="*/ 320 h 332"/>
                      <a:gd name="T32" fmla="*/ 24 w 228"/>
                      <a:gd name="T33" fmla="*/ 332 h 332"/>
                      <a:gd name="T34" fmla="*/ 68 w 228"/>
                      <a:gd name="T35" fmla="*/ 320 h 332"/>
                      <a:gd name="T36" fmla="*/ 80 w 228"/>
                      <a:gd name="T37" fmla="*/ 308 h 332"/>
                      <a:gd name="T38" fmla="*/ 80 w 228"/>
                      <a:gd name="T39" fmla="*/ 296 h 332"/>
                      <a:gd name="T40" fmla="*/ 92 w 228"/>
                      <a:gd name="T41" fmla="*/ 284 h 332"/>
                      <a:gd name="T42" fmla="*/ 92 w 228"/>
                      <a:gd name="T43" fmla="*/ 272 h 332"/>
                      <a:gd name="T44" fmla="*/ 92 w 228"/>
                      <a:gd name="T45" fmla="*/ 252 h 332"/>
                      <a:gd name="T46" fmla="*/ 112 w 228"/>
                      <a:gd name="T47" fmla="*/ 216 h 332"/>
                      <a:gd name="T48" fmla="*/ 136 w 228"/>
                      <a:gd name="T49" fmla="*/ 204 h 332"/>
                      <a:gd name="T50" fmla="*/ 148 w 228"/>
                      <a:gd name="T51" fmla="*/ 192 h 332"/>
                      <a:gd name="T52" fmla="*/ 172 w 228"/>
                      <a:gd name="T53" fmla="*/ 160 h 332"/>
                      <a:gd name="T54" fmla="*/ 180 w 228"/>
                      <a:gd name="T55" fmla="*/ 136 h 332"/>
                      <a:gd name="T56" fmla="*/ 192 w 228"/>
                      <a:gd name="T57" fmla="*/ 124 h 332"/>
                      <a:gd name="T58" fmla="*/ 204 w 228"/>
                      <a:gd name="T59" fmla="*/ 92 h 332"/>
                      <a:gd name="T60" fmla="*/ 204 w 228"/>
                      <a:gd name="T61" fmla="*/ 56 h 332"/>
                      <a:gd name="T62" fmla="*/ 216 w 228"/>
                      <a:gd name="T63" fmla="*/ 44 h 332"/>
                      <a:gd name="T64" fmla="*/ 228 w 228"/>
                      <a:gd name="T65" fmla="*/ 32 h 332"/>
                      <a:gd name="T66" fmla="*/ 216 w 228"/>
                      <a:gd name="T67" fmla="*/ 24 h 332"/>
                      <a:gd name="T68" fmla="*/ 216 w 228"/>
                      <a:gd name="T69" fmla="*/ 0 h 3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28" h="332">
                        <a:moveTo>
                          <a:pt x="216" y="0"/>
                        </a:moveTo>
                        <a:lnTo>
                          <a:pt x="192" y="12"/>
                        </a:lnTo>
                        <a:lnTo>
                          <a:pt x="172" y="24"/>
                        </a:lnTo>
                        <a:lnTo>
                          <a:pt x="172" y="44"/>
                        </a:lnTo>
                        <a:lnTo>
                          <a:pt x="148" y="68"/>
                        </a:lnTo>
                        <a:lnTo>
                          <a:pt x="124" y="80"/>
                        </a:lnTo>
                        <a:lnTo>
                          <a:pt x="112" y="112"/>
                        </a:lnTo>
                        <a:lnTo>
                          <a:pt x="92" y="172"/>
                        </a:lnTo>
                        <a:lnTo>
                          <a:pt x="56" y="204"/>
                        </a:lnTo>
                        <a:lnTo>
                          <a:pt x="44" y="228"/>
                        </a:lnTo>
                        <a:lnTo>
                          <a:pt x="32" y="240"/>
                        </a:lnTo>
                        <a:lnTo>
                          <a:pt x="24" y="252"/>
                        </a:lnTo>
                        <a:lnTo>
                          <a:pt x="12" y="272"/>
                        </a:lnTo>
                        <a:lnTo>
                          <a:pt x="12" y="296"/>
                        </a:lnTo>
                        <a:lnTo>
                          <a:pt x="0" y="308"/>
                        </a:lnTo>
                        <a:lnTo>
                          <a:pt x="12" y="320"/>
                        </a:lnTo>
                        <a:lnTo>
                          <a:pt x="24" y="332"/>
                        </a:lnTo>
                        <a:lnTo>
                          <a:pt x="68" y="320"/>
                        </a:lnTo>
                        <a:lnTo>
                          <a:pt x="80" y="308"/>
                        </a:lnTo>
                        <a:lnTo>
                          <a:pt x="80" y="296"/>
                        </a:lnTo>
                        <a:lnTo>
                          <a:pt x="92" y="284"/>
                        </a:lnTo>
                        <a:lnTo>
                          <a:pt x="92" y="272"/>
                        </a:lnTo>
                        <a:lnTo>
                          <a:pt x="92" y="252"/>
                        </a:lnTo>
                        <a:lnTo>
                          <a:pt x="112" y="216"/>
                        </a:lnTo>
                        <a:lnTo>
                          <a:pt x="136" y="204"/>
                        </a:lnTo>
                        <a:lnTo>
                          <a:pt x="148" y="192"/>
                        </a:lnTo>
                        <a:lnTo>
                          <a:pt x="172" y="160"/>
                        </a:lnTo>
                        <a:lnTo>
                          <a:pt x="180" y="136"/>
                        </a:lnTo>
                        <a:lnTo>
                          <a:pt x="192" y="124"/>
                        </a:lnTo>
                        <a:lnTo>
                          <a:pt x="204" y="92"/>
                        </a:lnTo>
                        <a:lnTo>
                          <a:pt x="204" y="56"/>
                        </a:lnTo>
                        <a:lnTo>
                          <a:pt x="216" y="44"/>
                        </a:lnTo>
                        <a:lnTo>
                          <a:pt x="228" y="32"/>
                        </a:lnTo>
                        <a:lnTo>
                          <a:pt x="216" y="24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Freeform 3058"/>
                  <p:cNvSpPr>
                    <a:spLocks/>
                  </p:cNvSpPr>
                  <p:nvPr/>
                </p:nvSpPr>
                <p:spPr bwMode="auto">
                  <a:xfrm>
                    <a:off x="11154349" y="6653191"/>
                    <a:ext cx="114318" cy="114322"/>
                  </a:xfrm>
                  <a:custGeom>
                    <a:avLst/>
                    <a:gdLst>
                      <a:gd name="T0" fmla="*/ 80 w 180"/>
                      <a:gd name="T1" fmla="*/ 0 h 180"/>
                      <a:gd name="T2" fmla="*/ 68 w 180"/>
                      <a:gd name="T3" fmla="*/ 8 h 180"/>
                      <a:gd name="T4" fmla="*/ 44 w 180"/>
                      <a:gd name="T5" fmla="*/ 20 h 180"/>
                      <a:gd name="T6" fmla="*/ 32 w 180"/>
                      <a:gd name="T7" fmla="*/ 32 h 180"/>
                      <a:gd name="T8" fmla="*/ 12 w 180"/>
                      <a:gd name="T9" fmla="*/ 32 h 180"/>
                      <a:gd name="T10" fmla="*/ 0 w 180"/>
                      <a:gd name="T11" fmla="*/ 44 h 180"/>
                      <a:gd name="T12" fmla="*/ 0 w 180"/>
                      <a:gd name="T13" fmla="*/ 80 h 180"/>
                      <a:gd name="T14" fmla="*/ 0 w 180"/>
                      <a:gd name="T15" fmla="*/ 112 h 180"/>
                      <a:gd name="T16" fmla="*/ 12 w 180"/>
                      <a:gd name="T17" fmla="*/ 136 h 180"/>
                      <a:gd name="T18" fmla="*/ 20 w 180"/>
                      <a:gd name="T19" fmla="*/ 148 h 180"/>
                      <a:gd name="T20" fmla="*/ 56 w 180"/>
                      <a:gd name="T21" fmla="*/ 168 h 180"/>
                      <a:gd name="T22" fmla="*/ 88 w 180"/>
                      <a:gd name="T23" fmla="*/ 180 h 180"/>
                      <a:gd name="T24" fmla="*/ 124 w 180"/>
                      <a:gd name="T25" fmla="*/ 160 h 180"/>
                      <a:gd name="T26" fmla="*/ 168 w 180"/>
                      <a:gd name="T27" fmla="*/ 124 h 180"/>
                      <a:gd name="T28" fmla="*/ 180 w 180"/>
                      <a:gd name="T29" fmla="*/ 88 h 180"/>
                      <a:gd name="T30" fmla="*/ 180 w 180"/>
                      <a:gd name="T31" fmla="*/ 80 h 180"/>
                      <a:gd name="T32" fmla="*/ 160 w 180"/>
                      <a:gd name="T33" fmla="*/ 68 h 180"/>
                      <a:gd name="T34" fmla="*/ 136 w 180"/>
                      <a:gd name="T35" fmla="*/ 44 h 180"/>
                      <a:gd name="T36" fmla="*/ 124 w 180"/>
                      <a:gd name="T37" fmla="*/ 20 h 180"/>
                      <a:gd name="T38" fmla="*/ 100 w 180"/>
                      <a:gd name="T39" fmla="*/ 8 h 180"/>
                      <a:gd name="T40" fmla="*/ 88 w 180"/>
                      <a:gd name="T41" fmla="*/ 8 h 180"/>
                      <a:gd name="T42" fmla="*/ 80 w 180"/>
                      <a:gd name="T43" fmla="*/ 0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80" h="180">
                        <a:moveTo>
                          <a:pt x="80" y="0"/>
                        </a:moveTo>
                        <a:lnTo>
                          <a:pt x="68" y="8"/>
                        </a:lnTo>
                        <a:lnTo>
                          <a:pt x="44" y="20"/>
                        </a:lnTo>
                        <a:lnTo>
                          <a:pt x="32" y="32"/>
                        </a:lnTo>
                        <a:lnTo>
                          <a:pt x="12" y="32"/>
                        </a:lnTo>
                        <a:lnTo>
                          <a:pt x="0" y="44"/>
                        </a:lnTo>
                        <a:lnTo>
                          <a:pt x="0" y="80"/>
                        </a:lnTo>
                        <a:lnTo>
                          <a:pt x="0" y="112"/>
                        </a:lnTo>
                        <a:lnTo>
                          <a:pt x="12" y="136"/>
                        </a:lnTo>
                        <a:lnTo>
                          <a:pt x="20" y="148"/>
                        </a:lnTo>
                        <a:lnTo>
                          <a:pt x="56" y="168"/>
                        </a:lnTo>
                        <a:lnTo>
                          <a:pt x="88" y="180"/>
                        </a:lnTo>
                        <a:lnTo>
                          <a:pt x="124" y="160"/>
                        </a:lnTo>
                        <a:lnTo>
                          <a:pt x="168" y="124"/>
                        </a:lnTo>
                        <a:lnTo>
                          <a:pt x="180" y="88"/>
                        </a:lnTo>
                        <a:lnTo>
                          <a:pt x="180" y="80"/>
                        </a:lnTo>
                        <a:lnTo>
                          <a:pt x="160" y="68"/>
                        </a:lnTo>
                        <a:lnTo>
                          <a:pt x="136" y="44"/>
                        </a:lnTo>
                        <a:lnTo>
                          <a:pt x="124" y="20"/>
                        </a:lnTo>
                        <a:lnTo>
                          <a:pt x="100" y="8"/>
                        </a:lnTo>
                        <a:lnTo>
                          <a:pt x="88" y="8"/>
                        </a:lnTo>
                        <a:lnTo>
                          <a:pt x="80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Freeform 3059"/>
                  <p:cNvSpPr>
                    <a:spLocks/>
                  </p:cNvSpPr>
                  <p:nvPr/>
                </p:nvSpPr>
                <p:spPr bwMode="auto">
                  <a:xfrm>
                    <a:off x="11103541" y="5926613"/>
                    <a:ext cx="50808" cy="35567"/>
                  </a:xfrm>
                  <a:custGeom>
                    <a:avLst/>
                    <a:gdLst>
                      <a:gd name="T0" fmla="*/ 80 w 80"/>
                      <a:gd name="T1" fmla="*/ 24 h 56"/>
                      <a:gd name="T2" fmla="*/ 68 w 80"/>
                      <a:gd name="T3" fmla="*/ 24 h 56"/>
                      <a:gd name="T4" fmla="*/ 56 w 80"/>
                      <a:gd name="T5" fmla="*/ 32 h 56"/>
                      <a:gd name="T6" fmla="*/ 44 w 80"/>
                      <a:gd name="T7" fmla="*/ 12 h 56"/>
                      <a:gd name="T8" fmla="*/ 32 w 80"/>
                      <a:gd name="T9" fmla="*/ 0 h 56"/>
                      <a:gd name="T10" fmla="*/ 20 w 80"/>
                      <a:gd name="T11" fmla="*/ 0 h 56"/>
                      <a:gd name="T12" fmla="*/ 12 w 80"/>
                      <a:gd name="T13" fmla="*/ 12 h 56"/>
                      <a:gd name="T14" fmla="*/ 0 w 80"/>
                      <a:gd name="T15" fmla="*/ 24 h 56"/>
                      <a:gd name="T16" fmla="*/ 12 w 80"/>
                      <a:gd name="T17" fmla="*/ 24 h 56"/>
                      <a:gd name="T18" fmla="*/ 20 w 80"/>
                      <a:gd name="T19" fmla="*/ 24 h 56"/>
                      <a:gd name="T20" fmla="*/ 20 w 80"/>
                      <a:gd name="T21" fmla="*/ 44 h 56"/>
                      <a:gd name="T22" fmla="*/ 32 w 80"/>
                      <a:gd name="T23" fmla="*/ 56 h 56"/>
                      <a:gd name="T24" fmla="*/ 56 w 80"/>
                      <a:gd name="T25" fmla="*/ 56 h 56"/>
                      <a:gd name="T26" fmla="*/ 68 w 80"/>
                      <a:gd name="T27" fmla="*/ 56 h 56"/>
                      <a:gd name="T28" fmla="*/ 68 w 80"/>
                      <a:gd name="T29" fmla="*/ 44 h 56"/>
                      <a:gd name="T30" fmla="*/ 68 w 80"/>
                      <a:gd name="T31" fmla="*/ 32 h 56"/>
                      <a:gd name="T32" fmla="*/ 80 w 80"/>
                      <a:gd name="T33" fmla="*/ 32 h 56"/>
                      <a:gd name="T34" fmla="*/ 80 w 80"/>
                      <a:gd name="T35" fmla="*/ 24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80" h="56">
                        <a:moveTo>
                          <a:pt x="80" y="24"/>
                        </a:moveTo>
                        <a:lnTo>
                          <a:pt x="68" y="24"/>
                        </a:lnTo>
                        <a:lnTo>
                          <a:pt x="56" y="32"/>
                        </a:lnTo>
                        <a:lnTo>
                          <a:pt x="44" y="12"/>
                        </a:lnTo>
                        <a:lnTo>
                          <a:pt x="32" y="0"/>
                        </a:lnTo>
                        <a:lnTo>
                          <a:pt x="20" y="0"/>
                        </a:lnTo>
                        <a:lnTo>
                          <a:pt x="12" y="12"/>
                        </a:lnTo>
                        <a:lnTo>
                          <a:pt x="0" y="24"/>
                        </a:lnTo>
                        <a:lnTo>
                          <a:pt x="12" y="24"/>
                        </a:lnTo>
                        <a:lnTo>
                          <a:pt x="20" y="24"/>
                        </a:lnTo>
                        <a:lnTo>
                          <a:pt x="20" y="44"/>
                        </a:lnTo>
                        <a:lnTo>
                          <a:pt x="32" y="56"/>
                        </a:lnTo>
                        <a:lnTo>
                          <a:pt x="56" y="56"/>
                        </a:lnTo>
                        <a:lnTo>
                          <a:pt x="68" y="56"/>
                        </a:lnTo>
                        <a:lnTo>
                          <a:pt x="68" y="44"/>
                        </a:lnTo>
                        <a:lnTo>
                          <a:pt x="68" y="32"/>
                        </a:lnTo>
                        <a:lnTo>
                          <a:pt x="80" y="32"/>
                        </a:lnTo>
                        <a:lnTo>
                          <a:pt x="80" y="24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Freeform 3060"/>
                  <p:cNvSpPr>
                    <a:spLocks/>
                  </p:cNvSpPr>
                  <p:nvPr/>
                </p:nvSpPr>
                <p:spPr bwMode="auto">
                  <a:xfrm>
                    <a:off x="11024789" y="5985044"/>
                    <a:ext cx="48267" cy="43188"/>
                  </a:xfrm>
                  <a:custGeom>
                    <a:avLst/>
                    <a:gdLst>
                      <a:gd name="T0" fmla="*/ 76 w 76"/>
                      <a:gd name="T1" fmla="*/ 0 h 68"/>
                      <a:gd name="T2" fmla="*/ 56 w 76"/>
                      <a:gd name="T3" fmla="*/ 0 h 68"/>
                      <a:gd name="T4" fmla="*/ 32 w 76"/>
                      <a:gd name="T5" fmla="*/ 0 h 68"/>
                      <a:gd name="T6" fmla="*/ 20 w 76"/>
                      <a:gd name="T7" fmla="*/ 20 h 68"/>
                      <a:gd name="T8" fmla="*/ 8 w 76"/>
                      <a:gd name="T9" fmla="*/ 32 h 68"/>
                      <a:gd name="T10" fmla="*/ 0 w 76"/>
                      <a:gd name="T11" fmla="*/ 56 h 68"/>
                      <a:gd name="T12" fmla="*/ 8 w 76"/>
                      <a:gd name="T13" fmla="*/ 68 h 68"/>
                      <a:gd name="T14" fmla="*/ 20 w 76"/>
                      <a:gd name="T15" fmla="*/ 68 h 68"/>
                      <a:gd name="T16" fmla="*/ 32 w 76"/>
                      <a:gd name="T17" fmla="*/ 56 h 68"/>
                      <a:gd name="T18" fmla="*/ 44 w 76"/>
                      <a:gd name="T19" fmla="*/ 44 h 68"/>
                      <a:gd name="T20" fmla="*/ 44 w 76"/>
                      <a:gd name="T21" fmla="*/ 32 h 68"/>
                      <a:gd name="T22" fmla="*/ 56 w 76"/>
                      <a:gd name="T23" fmla="*/ 20 h 68"/>
                      <a:gd name="T24" fmla="*/ 64 w 76"/>
                      <a:gd name="T25" fmla="*/ 20 h 68"/>
                      <a:gd name="T26" fmla="*/ 76 w 76"/>
                      <a:gd name="T27" fmla="*/ 12 h 68"/>
                      <a:gd name="T28" fmla="*/ 76 w 76"/>
                      <a:gd name="T29" fmla="*/ 0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76" h="68">
                        <a:moveTo>
                          <a:pt x="76" y="0"/>
                        </a:moveTo>
                        <a:lnTo>
                          <a:pt x="56" y="0"/>
                        </a:lnTo>
                        <a:lnTo>
                          <a:pt x="32" y="0"/>
                        </a:lnTo>
                        <a:lnTo>
                          <a:pt x="20" y="20"/>
                        </a:lnTo>
                        <a:lnTo>
                          <a:pt x="8" y="32"/>
                        </a:lnTo>
                        <a:lnTo>
                          <a:pt x="0" y="56"/>
                        </a:lnTo>
                        <a:lnTo>
                          <a:pt x="8" y="68"/>
                        </a:lnTo>
                        <a:lnTo>
                          <a:pt x="20" y="68"/>
                        </a:lnTo>
                        <a:lnTo>
                          <a:pt x="32" y="56"/>
                        </a:lnTo>
                        <a:lnTo>
                          <a:pt x="44" y="44"/>
                        </a:lnTo>
                        <a:lnTo>
                          <a:pt x="44" y="32"/>
                        </a:lnTo>
                        <a:lnTo>
                          <a:pt x="56" y="20"/>
                        </a:lnTo>
                        <a:lnTo>
                          <a:pt x="64" y="20"/>
                        </a:lnTo>
                        <a:lnTo>
                          <a:pt x="76" y="12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82" name="Freeform 3072"/>
                  <p:cNvSpPr>
                    <a:spLocks/>
                  </p:cNvSpPr>
                  <p:nvPr/>
                </p:nvSpPr>
                <p:spPr bwMode="auto">
                  <a:xfrm>
                    <a:off x="11174672" y="5797048"/>
                    <a:ext cx="449650" cy="622419"/>
                  </a:xfrm>
                  <a:custGeom>
                    <a:avLst/>
                    <a:gdLst>
                      <a:gd name="T0" fmla="*/ 708 w 708"/>
                      <a:gd name="T1" fmla="*/ 628 h 980"/>
                      <a:gd name="T2" fmla="*/ 664 w 708"/>
                      <a:gd name="T3" fmla="*/ 568 h 980"/>
                      <a:gd name="T4" fmla="*/ 628 w 708"/>
                      <a:gd name="T5" fmla="*/ 500 h 980"/>
                      <a:gd name="T6" fmla="*/ 596 w 708"/>
                      <a:gd name="T7" fmla="*/ 456 h 980"/>
                      <a:gd name="T8" fmla="*/ 548 w 708"/>
                      <a:gd name="T9" fmla="*/ 408 h 980"/>
                      <a:gd name="T10" fmla="*/ 548 w 708"/>
                      <a:gd name="T11" fmla="*/ 316 h 980"/>
                      <a:gd name="T12" fmla="*/ 504 w 708"/>
                      <a:gd name="T13" fmla="*/ 216 h 980"/>
                      <a:gd name="T14" fmla="*/ 480 w 708"/>
                      <a:gd name="T15" fmla="*/ 156 h 980"/>
                      <a:gd name="T16" fmla="*/ 444 w 708"/>
                      <a:gd name="T17" fmla="*/ 88 h 980"/>
                      <a:gd name="T18" fmla="*/ 368 w 708"/>
                      <a:gd name="T19" fmla="*/ 124 h 980"/>
                      <a:gd name="T20" fmla="*/ 296 w 708"/>
                      <a:gd name="T21" fmla="*/ 68 h 980"/>
                      <a:gd name="T22" fmla="*/ 228 w 708"/>
                      <a:gd name="T23" fmla="*/ 100 h 980"/>
                      <a:gd name="T24" fmla="*/ 196 w 708"/>
                      <a:gd name="T25" fmla="*/ 76 h 980"/>
                      <a:gd name="T26" fmla="*/ 196 w 708"/>
                      <a:gd name="T27" fmla="*/ 44 h 980"/>
                      <a:gd name="T28" fmla="*/ 196 w 708"/>
                      <a:gd name="T29" fmla="*/ 8 h 980"/>
                      <a:gd name="T30" fmla="*/ 148 w 708"/>
                      <a:gd name="T31" fmla="*/ 0 h 980"/>
                      <a:gd name="T32" fmla="*/ 128 w 708"/>
                      <a:gd name="T33" fmla="*/ 44 h 980"/>
                      <a:gd name="T34" fmla="*/ 172 w 708"/>
                      <a:gd name="T35" fmla="*/ 124 h 980"/>
                      <a:gd name="T36" fmla="*/ 160 w 708"/>
                      <a:gd name="T37" fmla="*/ 180 h 980"/>
                      <a:gd name="T38" fmla="*/ 136 w 708"/>
                      <a:gd name="T39" fmla="*/ 272 h 980"/>
                      <a:gd name="T40" fmla="*/ 104 w 708"/>
                      <a:gd name="T41" fmla="*/ 308 h 980"/>
                      <a:gd name="T42" fmla="*/ 104 w 708"/>
                      <a:gd name="T43" fmla="*/ 352 h 980"/>
                      <a:gd name="T44" fmla="*/ 148 w 708"/>
                      <a:gd name="T45" fmla="*/ 388 h 980"/>
                      <a:gd name="T46" fmla="*/ 148 w 708"/>
                      <a:gd name="T47" fmla="*/ 524 h 980"/>
                      <a:gd name="T48" fmla="*/ 48 w 708"/>
                      <a:gd name="T49" fmla="*/ 604 h 980"/>
                      <a:gd name="T50" fmla="*/ 12 w 708"/>
                      <a:gd name="T51" fmla="*/ 580 h 980"/>
                      <a:gd name="T52" fmla="*/ 24 w 708"/>
                      <a:gd name="T53" fmla="*/ 636 h 980"/>
                      <a:gd name="T54" fmla="*/ 36 w 708"/>
                      <a:gd name="T55" fmla="*/ 672 h 980"/>
                      <a:gd name="T56" fmla="*/ 36 w 708"/>
                      <a:gd name="T57" fmla="*/ 728 h 980"/>
                      <a:gd name="T58" fmla="*/ 80 w 708"/>
                      <a:gd name="T59" fmla="*/ 728 h 980"/>
                      <a:gd name="T60" fmla="*/ 184 w 708"/>
                      <a:gd name="T61" fmla="*/ 776 h 980"/>
                      <a:gd name="T62" fmla="*/ 208 w 708"/>
                      <a:gd name="T63" fmla="*/ 844 h 980"/>
                      <a:gd name="T64" fmla="*/ 240 w 708"/>
                      <a:gd name="T65" fmla="*/ 856 h 980"/>
                      <a:gd name="T66" fmla="*/ 288 w 708"/>
                      <a:gd name="T67" fmla="*/ 844 h 980"/>
                      <a:gd name="T68" fmla="*/ 296 w 708"/>
                      <a:gd name="T69" fmla="*/ 808 h 980"/>
                      <a:gd name="T70" fmla="*/ 288 w 708"/>
                      <a:gd name="T71" fmla="*/ 764 h 980"/>
                      <a:gd name="T72" fmla="*/ 264 w 708"/>
                      <a:gd name="T73" fmla="*/ 684 h 980"/>
                      <a:gd name="T74" fmla="*/ 264 w 708"/>
                      <a:gd name="T75" fmla="*/ 616 h 980"/>
                      <a:gd name="T76" fmla="*/ 308 w 708"/>
                      <a:gd name="T77" fmla="*/ 548 h 980"/>
                      <a:gd name="T78" fmla="*/ 344 w 708"/>
                      <a:gd name="T79" fmla="*/ 500 h 980"/>
                      <a:gd name="T80" fmla="*/ 400 w 708"/>
                      <a:gd name="T81" fmla="*/ 444 h 980"/>
                      <a:gd name="T82" fmla="*/ 468 w 708"/>
                      <a:gd name="T83" fmla="*/ 488 h 980"/>
                      <a:gd name="T84" fmla="*/ 444 w 708"/>
                      <a:gd name="T85" fmla="*/ 556 h 980"/>
                      <a:gd name="T86" fmla="*/ 400 w 708"/>
                      <a:gd name="T87" fmla="*/ 568 h 980"/>
                      <a:gd name="T88" fmla="*/ 376 w 708"/>
                      <a:gd name="T89" fmla="*/ 524 h 980"/>
                      <a:gd name="T90" fmla="*/ 332 w 708"/>
                      <a:gd name="T91" fmla="*/ 536 h 980"/>
                      <a:gd name="T92" fmla="*/ 376 w 708"/>
                      <a:gd name="T93" fmla="*/ 580 h 980"/>
                      <a:gd name="T94" fmla="*/ 376 w 708"/>
                      <a:gd name="T95" fmla="*/ 628 h 980"/>
                      <a:gd name="T96" fmla="*/ 400 w 708"/>
                      <a:gd name="T97" fmla="*/ 716 h 980"/>
                      <a:gd name="T98" fmla="*/ 376 w 708"/>
                      <a:gd name="T99" fmla="*/ 820 h 980"/>
                      <a:gd name="T100" fmla="*/ 344 w 708"/>
                      <a:gd name="T101" fmla="*/ 888 h 980"/>
                      <a:gd name="T102" fmla="*/ 288 w 708"/>
                      <a:gd name="T103" fmla="*/ 924 h 980"/>
                      <a:gd name="T104" fmla="*/ 276 w 708"/>
                      <a:gd name="T105" fmla="*/ 956 h 980"/>
                      <a:gd name="T106" fmla="*/ 288 w 708"/>
                      <a:gd name="T107" fmla="*/ 968 h 980"/>
                      <a:gd name="T108" fmla="*/ 376 w 708"/>
                      <a:gd name="T109" fmla="*/ 948 h 980"/>
                      <a:gd name="T110" fmla="*/ 480 w 708"/>
                      <a:gd name="T111" fmla="*/ 924 h 980"/>
                      <a:gd name="T112" fmla="*/ 516 w 708"/>
                      <a:gd name="T113" fmla="*/ 888 h 980"/>
                      <a:gd name="T114" fmla="*/ 572 w 708"/>
                      <a:gd name="T115" fmla="*/ 868 h 980"/>
                      <a:gd name="T116" fmla="*/ 572 w 708"/>
                      <a:gd name="T117" fmla="*/ 844 h 980"/>
                      <a:gd name="T118" fmla="*/ 572 w 708"/>
                      <a:gd name="T119" fmla="*/ 788 h 980"/>
                      <a:gd name="T120" fmla="*/ 604 w 708"/>
                      <a:gd name="T121" fmla="*/ 716 h 980"/>
                      <a:gd name="T122" fmla="*/ 676 w 708"/>
                      <a:gd name="T123" fmla="*/ 696 h 9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708" h="980">
                        <a:moveTo>
                          <a:pt x="676" y="696"/>
                        </a:moveTo>
                        <a:lnTo>
                          <a:pt x="684" y="672"/>
                        </a:lnTo>
                        <a:lnTo>
                          <a:pt x="696" y="648"/>
                        </a:lnTo>
                        <a:lnTo>
                          <a:pt x="708" y="628"/>
                        </a:lnTo>
                        <a:lnTo>
                          <a:pt x="696" y="592"/>
                        </a:lnTo>
                        <a:lnTo>
                          <a:pt x="684" y="592"/>
                        </a:lnTo>
                        <a:lnTo>
                          <a:pt x="676" y="580"/>
                        </a:lnTo>
                        <a:lnTo>
                          <a:pt x="664" y="568"/>
                        </a:lnTo>
                        <a:lnTo>
                          <a:pt x="640" y="556"/>
                        </a:lnTo>
                        <a:lnTo>
                          <a:pt x="628" y="556"/>
                        </a:lnTo>
                        <a:lnTo>
                          <a:pt x="616" y="556"/>
                        </a:lnTo>
                        <a:lnTo>
                          <a:pt x="628" y="500"/>
                        </a:lnTo>
                        <a:lnTo>
                          <a:pt x="616" y="476"/>
                        </a:lnTo>
                        <a:lnTo>
                          <a:pt x="604" y="468"/>
                        </a:lnTo>
                        <a:lnTo>
                          <a:pt x="604" y="456"/>
                        </a:lnTo>
                        <a:lnTo>
                          <a:pt x="596" y="456"/>
                        </a:lnTo>
                        <a:lnTo>
                          <a:pt x="572" y="444"/>
                        </a:lnTo>
                        <a:lnTo>
                          <a:pt x="572" y="432"/>
                        </a:lnTo>
                        <a:lnTo>
                          <a:pt x="548" y="420"/>
                        </a:lnTo>
                        <a:lnTo>
                          <a:pt x="548" y="408"/>
                        </a:lnTo>
                        <a:lnTo>
                          <a:pt x="572" y="376"/>
                        </a:lnTo>
                        <a:lnTo>
                          <a:pt x="572" y="340"/>
                        </a:lnTo>
                        <a:lnTo>
                          <a:pt x="560" y="316"/>
                        </a:lnTo>
                        <a:lnTo>
                          <a:pt x="548" y="316"/>
                        </a:lnTo>
                        <a:lnTo>
                          <a:pt x="524" y="296"/>
                        </a:lnTo>
                        <a:lnTo>
                          <a:pt x="524" y="272"/>
                        </a:lnTo>
                        <a:lnTo>
                          <a:pt x="516" y="236"/>
                        </a:lnTo>
                        <a:lnTo>
                          <a:pt x="504" y="216"/>
                        </a:lnTo>
                        <a:lnTo>
                          <a:pt x="492" y="204"/>
                        </a:lnTo>
                        <a:lnTo>
                          <a:pt x="504" y="192"/>
                        </a:lnTo>
                        <a:lnTo>
                          <a:pt x="516" y="180"/>
                        </a:lnTo>
                        <a:lnTo>
                          <a:pt x="480" y="156"/>
                        </a:lnTo>
                        <a:lnTo>
                          <a:pt x="456" y="124"/>
                        </a:lnTo>
                        <a:lnTo>
                          <a:pt x="456" y="112"/>
                        </a:lnTo>
                        <a:lnTo>
                          <a:pt x="456" y="100"/>
                        </a:lnTo>
                        <a:lnTo>
                          <a:pt x="444" y="88"/>
                        </a:lnTo>
                        <a:lnTo>
                          <a:pt x="436" y="112"/>
                        </a:lnTo>
                        <a:lnTo>
                          <a:pt x="412" y="124"/>
                        </a:lnTo>
                        <a:lnTo>
                          <a:pt x="376" y="112"/>
                        </a:lnTo>
                        <a:lnTo>
                          <a:pt x="368" y="124"/>
                        </a:lnTo>
                        <a:lnTo>
                          <a:pt x="344" y="124"/>
                        </a:lnTo>
                        <a:lnTo>
                          <a:pt x="320" y="112"/>
                        </a:lnTo>
                        <a:lnTo>
                          <a:pt x="308" y="88"/>
                        </a:lnTo>
                        <a:lnTo>
                          <a:pt x="296" y="68"/>
                        </a:lnTo>
                        <a:lnTo>
                          <a:pt x="288" y="88"/>
                        </a:lnTo>
                        <a:lnTo>
                          <a:pt x="276" y="100"/>
                        </a:lnTo>
                        <a:lnTo>
                          <a:pt x="264" y="100"/>
                        </a:lnTo>
                        <a:lnTo>
                          <a:pt x="228" y="100"/>
                        </a:lnTo>
                        <a:lnTo>
                          <a:pt x="228" y="88"/>
                        </a:lnTo>
                        <a:lnTo>
                          <a:pt x="216" y="88"/>
                        </a:lnTo>
                        <a:lnTo>
                          <a:pt x="208" y="76"/>
                        </a:lnTo>
                        <a:lnTo>
                          <a:pt x="196" y="76"/>
                        </a:lnTo>
                        <a:lnTo>
                          <a:pt x="172" y="76"/>
                        </a:lnTo>
                        <a:lnTo>
                          <a:pt x="184" y="68"/>
                        </a:lnTo>
                        <a:lnTo>
                          <a:pt x="196" y="56"/>
                        </a:lnTo>
                        <a:lnTo>
                          <a:pt x="196" y="44"/>
                        </a:lnTo>
                        <a:lnTo>
                          <a:pt x="184" y="44"/>
                        </a:lnTo>
                        <a:lnTo>
                          <a:pt x="196" y="32"/>
                        </a:lnTo>
                        <a:lnTo>
                          <a:pt x="196" y="20"/>
                        </a:lnTo>
                        <a:lnTo>
                          <a:pt x="196" y="8"/>
                        </a:lnTo>
                        <a:lnTo>
                          <a:pt x="184" y="0"/>
                        </a:lnTo>
                        <a:lnTo>
                          <a:pt x="172" y="0"/>
                        </a:lnTo>
                        <a:lnTo>
                          <a:pt x="160" y="0"/>
                        </a:lnTo>
                        <a:lnTo>
                          <a:pt x="148" y="0"/>
                        </a:lnTo>
                        <a:lnTo>
                          <a:pt x="136" y="8"/>
                        </a:lnTo>
                        <a:lnTo>
                          <a:pt x="128" y="8"/>
                        </a:lnTo>
                        <a:lnTo>
                          <a:pt x="128" y="20"/>
                        </a:lnTo>
                        <a:lnTo>
                          <a:pt x="128" y="44"/>
                        </a:lnTo>
                        <a:lnTo>
                          <a:pt x="136" y="68"/>
                        </a:lnTo>
                        <a:lnTo>
                          <a:pt x="160" y="100"/>
                        </a:lnTo>
                        <a:lnTo>
                          <a:pt x="172" y="112"/>
                        </a:lnTo>
                        <a:lnTo>
                          <a:pt x="172" y="124"/>
                        </a:lnTo>
                        <a:lnTo>
                          <a:pt x="160" y="156"/>
                        </a:lnTo>
                        <a:lnTo>
                          <a:pt x="148" y="156"/>
                        </a:lnTo>
                        <a:lnTo>
                          <a:pt x="148" y="168"/>
                        </a:lnTo>
                        <a:lnTo>
                          <a:pt x="160" y="180"/>
                        </a:lnTo>
                        <a:lnTo>
                          <a:pt x="160" y="192"/>
                        </a:lnTo>
                        <a:lnTo>
                          <a:pt x="160" y="216"/>
                        </a:lnTo>
                        <a:lnTo>
                          <a:pt x="148" y="248"/>
                        </a:lnTo>
                        <a:lnTo>
                          <a:pt x="136" y="272"/>
                        </a:lnTo>
                        <a:lnTo>
                          <a:pt x="128" y="284"/>
                        </a:lnTo>
                        <a:lnTo>
                          <a:pt x="116" y="296"/>
                        </a:lnTo>
                        <a:lnTo>
                          <a:pt x="116" y="308"/>
                        </a:lnTo>
                        <a:lnTo>
                          <a:pt x="104" y="308"/>
                        </a:lnTo>
                        <a:lnTo>
                          <a:pt x="104" y="316"/>
                        </a:lnTo>
                        <a:lnTo>
                          <a:pt x="104" y="328"/>
                        </a:lnTo>
                        <a:lnTo>
                          <a:pt x="104" y="340"/>
                        </a:lnTo>
                        <a:lnTo>
                          <a:pt x="104" y="352"/>
                        </a:lnTo>
                        <a:lnTo>
                          <a:pt x="116" y="352"/>
                        </a:lnTo>
                        <a:lnTo>
                          <a:pt x="128" y="352"/>
                        </a:lnTo>
                        <a:lnTo>
                          <a:pt x="136" y="376"/>
                        </a:lnTo>
                        <a:lnTo>
                          <a:pt x="148" y="388"/>
                        </a:lnTo>
                        <a:lnTo>
                          <a:pt x="160" y="432"/>
                        </a:lnTo>
                        <a:lnTo>
                          <a:pt x="172" y="444"/>
                        </a:lnTo>
                        <a:lnTo>
                          <a:pt x="172" y="468"/>
                        </a:lnTo>
                        <a:lnTo>
                          <a:pt x="148" y="524"/>
                        </a:lnTo>
                        <a:lnTo>
                          <a:pt x="116" y="580"/>
                        </a:lnTo>
                        <a:lnTo>
                          <a:pt x="80" y="616"/>
                        </a:lnTo>
                        <a:lnTo>
                          <a:pt x="56" y="616"/>
                        </a:lnTo>
                        <a:lnTo>
                          <a:pt x="48" y="604"/>
                        </a:lnTo>
                        <a:lnTo>
                          <a:pt x="48" y="592"/>
                        </a:lnTo>
                        <a:lnTo>
                          <a:pt x="36" y="580"/>
                        </a:lnTo>
                        <a:lnTo>
                          <a:pt x="24" y="580"/>
                        </a:lnTo>
                        <a:lnTo>
                          <a:pt x="12" y="580"/>
                        </a:lnTo>
                        <a:lnTo>
                          <a:pt x="0" y="580"/>
                        </a:lnTo>
                        <a:lnTo>
                          <a:pt x="0" y="604"/>
                        </a:lnTo>
                        <a:lnTo>
                          <a:pt x="12" y="616"/>
                        </a:lnTo>
                        <a:lnTo>
                          <a:pt x="24" y="636"/>
                        </a:lnTo>
                        <a:lnTo>
                          <a:pt x="36" y="648"/>
                        </a:lnTo>
                        <a:lnTo>
                          <a:pt x="36" y="660"/>
                        </a:lnTo>
                        <a:lnTo>
                          <a:pt x="24" y="672"/>
                        </a:lnTo>
                        <a:lnTo>
                          <a:pt x="36" y="672"/>
                        </a:lnTo>
                        <a:lnTo>
                          <a:pt x="48" y="684"/>
                        </a:lnTo>
                        <a:lnTo>
                          <a:pt x="36" y="696"/>
                        </a:lnTo>
                        <a:lnTo>
                          <a:pt x="36" y="716"/>
                        </a:lnTo>
                        <a:lnTo>
                          <a:pt x="36" y="728"/>
                        </a:lnTo>
                        <a:lnTo>
                          <a:pt x="48" y="728"/>
                        </a:lnTo>
                        <a:lnTo>
                          <a:pt x="56" y="728"/>
                        </a:lnTo>
                        <a:lnTo>
                          <a:pt x="68" y="728"/>
                        </a:lnTo>
                        <a:lnTo>
                          <a:pt x="80" y="728"/>
                        </a:lnTo>
                        <a:lnTo>
                          <a:pt x="116" y="740"/>
                        </a:lnTo>
                        <a:lnTo>
                          <a:pt x="148" y="752"/>
                        </a:lnTo>
                        <a:lnTo>
                          <a:pt x="172" y="764"/>
                        </a:lnTo>
                        <a:lnTo>
                          <a:pt x="184" y="776"/>
                        </a:lnTo>
                        <a:lnTo>
                          <a:pt x="208" y="796"/>
                        </a:lnTo>
                        <a:lnTo>
                          <a:pt x="208" y="808"/>
                        </a:lnTo>
                        <a:lnTo>
                          <a:pt x="196" y="832"/>
                        </a:lnTo>
                        <a:lnTo>
                          <a:pt x="208" y="844"/>
                        </a:lnTo>
                        <a:lnTo>
                          <a:pt x="216" y="832"/>
                        </a:lnTo>
                        <a:lnTo>
                          <a:pt x="228" y="832"/>
                        </a:lnTo>
                        <a:lnTo>
                          <a:pt x="228" y="844"/>
                        </a:lnTo>
                        <a:lnTo>
                          <a:pt x="240" y="856"/>
                        </a:lnTo>
                        <a:lnTo>
                          <a:pt x="252" y="844"/>
                        </a:lnTo>
                        <a:lnTo>
                          <a:pt x="264" y="844"/>
                        </a:lnTo>
                        <a:lnTo>
                          <a:pt x="276" y="844"/>
                        </a:lnTo>
                        <a:lnTo>
                          <a:pt x="288" y="844"/>
                        </a:lnTo>
                        <a:lnTo>
                          <a:pt x="288" y="832"/>
                        </a:lnTo>
                        <a:lnTo>
                          <a:pt x="288" y="820"/>
                        </a:lnTo>
                        <a:lnTo>
                          <a:pt x="296" y="820"/>
                        </a:lnTo>
                        <a:lnTo>
                          <a:pt x="296" y="808"/>
                        </a:lnTo>
                        <a:lnTo>
                          <a:pt x="308" y="796"/>
                        </a:lnTo>
                        <a:lnTo>
                          <a:pt x="320" y="788"/>
                        </a:lnTo>
                        <a:lnTo>
                          <a:pt x="296" y="776"/>
                        </a:lnTo>
                        <a:lnTo>
                          <a:pt x="288" y="764"/>
                        </a:lnTo>
                        <a:lnTo>
                          <a:pt x="276" y="752"/>
                        </a:lnTo>
                        <a:lnTo>
                          <a:pt x="264" y="728"/>
                        </a:lnTo>
                        <a:lnTo>
                          <a:pt x="264" y="696"/>
                        </a:lnTo>
                        <a:lnTo>
                          <a:pt x="264" y="684"/>
                        </a:lnTo>
                        <a:lnTo>
                          <a:pt x="264" y="672"/>
                        </a:lnTo>
                        <a:lnTo>
                          <a:pt x="252" y="648"/>
                        </a:lnTo>
                        <a:lnTo>
                          <a:pt x="264" y="628"/>
                        </a:lnTo>
                        <a:lnTo>
                          <a:pt x="264" y="616"/>
                        </a:lnTo>
                        <a:lnTo>
                          <a:pt x="264" y="604"/>
                        </a:lnTo>
                        <a:lnTo>
                          <a:pt x="288" y="580"/>
                        </a:lnTo>
                        <a:lnTo>
                          <a:pt x="296" y="556"/>
                        </a:lnTo>
                        <a:lnTo>
                          <a:pt x="308" y="548"/>
                        </a:lnTo>
                        <a:lnTo>
                          <a:pt x="320" y="524"/>
                        </a:lnTo>
                        <a:lnTo>
                          <a:pt x="320" y="512"/>
                        </a:lnTo>
                        <a:lnTo>
                          <a:pt x="344" y="512"/>
                        </a:lnTo>
                        <a:lnTo>
                          <a:pt x="344" y="500"/>
                        </a:lnTo>
                        <a:lnTo>
                          <a:pt x="356" y="476"/>
                        </a:lnTo>
                        <a:lnTo>
                          <a:pt x="368" y="456"/>
                        </a:lnTo>
                        <a:lnTo>
                          <a:pt x="376" y="444"/>
                        </a:lnTo>
                        <a:lnTo>
                          <a:pt x="400" y="444"/>
                        </a:lnTo>
                        <a:lnTo>
                          <a:pt x="412" y="456"/>
                        </a:lnTo>
                        <a:lnTo>
                          <a:pt x="436" y="468"/>
                        </a:lnTo>
                        <a:lnTo>
                          <a:pt x="456" y="476"/>
                        </a:lnTo>
                        <a:lnTo>
                          <a:pt x="468" y="488"/>
                        </a:lnTo>
                        <a:lnTo>
                          <a:pt x="480" y="512"/>
                        </a:lnTo>
                        <a:lnTo>
                          <a:pt x="480" y="524"/>
                        </a:lnTo>
                        <a:lnTo>
                          <a:pt x="456" y="536"/>
                        </a:lnTo>
                        <a:lnTo>
                          <a:pt x="444" y="556"/>
                        </a:lnTo>
                        <a:lnTo>
                          <a:pt x="436" y="580"/>
                        </a:lnTo>
                        <a:lnTo>
                          <a:pt x="424" y="580"/>
                        </a:lnTo>
                        <a:lnTo>
                          <a:pt x="412" y="580"/>
                        </a:lnTo>
                        <a:lnTo>
                          <a:pt x="400" y="568"/>
                        </a:lnTo>
                        <a:lnTo>
                          <a:pt x="412" y="556"/>
                        </a:lnTo>
                        <a:lnTo>
                          <a:pt x="400" y="524"/>
                        </a:lnTo>
                        <a:lnTo>
                          <a:pt x="388" y="524"/>
                        </a:lnTo>
                        <a:lnTo>
                          <a:pt x="376" y="524"/>
                        </a:lnTo>
                        <a:lnTo>
                          <a:pt x="356" y="524"/>
                        </a:lnTo>
                        <a:lnTo>
                          <a:pt x="344" y="524"/>
                        </a:lnTo>
                        <a:lnTo>
                          <a:pt x="332" y="524"/>
                        </a:lnTo>
                        <a:lnTo>
                          <a:pt x="332" y="536"/>
                        </a:lnTo>
                        <a:lnTo>
                          <a:pt x="344" y="556"/>
                        </a:lnTo>
                        <a:lnTo>
                          <a:pt x="344" y="568"/>
                        </a:lnTo>
                        <a:lnTo>
                          <a:pt x="356" y="580"/>
                        </a:lnTo>
                        <a:lnTo>
                          <a:pt x="376" y="580"/>
                        </a:lnTo>
                        <a:lnTo>
                          <a:pt x="388" y="580"/>
                        </a:lnTo>
                        <a:lnTo>
                          <a:pt x="376" y="592"/>
                        </a:lnTo>
                        <a:lnTo>
                          <a:pt x="376" y="604"/>
                        </a:lnTo>
                        <a:lnTo>
                          <a:pt x="376" y="628"/>
                        </a:lnTo>
                        <a:lnTo>
                          <a:pt x="376" y="648"/>
                        </a:lnTo>
                        <a:lnTo>
                          <a:pt x="376" y="660"/>
                        </a:lnTo>
                        <a:lnTo>
                          <a:pt x="388" y="684"/>
                        </a:lnTo>
                        <a:lnTo>
                          <a:pt x="400" y="716"/>
                        </a:lnTo>
                        <a:lnTo>
                          <a:pt x="400" y="752"/>
                        </a:lnTo>
                        <a:lnTo>
                          <a:pt x="400" y="788"/>
                        </a:lnTo>
                        <a:lnTo>
                          <a:pt x="388" y="808"/>
                        </a:lnTo>
                        <a:lnTo>
                          <a:pt x="376" y="820"/>
                        </a:lnTo>
                        <a:lnTo>
                          <a:pt x="368" y="832"/>
                        </a:lnTo>
                        <a:lnTo>
                          <a:pt x="356" y="844"/>
                        </a:lnTo>
                        <a:lnTo>
                          <a:pt x="356" y="868"/>
                        </a:lnTo>
                        <a:lnTo>
                          <a:pt x="344" y="888"/>
                        </a:lnTo>
                        <a:lnTo>
                          <a:pt x="332" y="900"/>
                        </a:lnTo>
                        <a:lnTo>
                          <a:pt x="320" y="900"/>
                        </a:lnTo>
                        <a:lnTo>
                          <a:pt x="296" y="912"/>
                        </a:lnTo>
                        <a:lnTo>
                          <a:pt x="288" y="924"/>
                        </a:lnTo>
                        <a:lnTo>
                          <a:pt x="276" y="924"/>
                        </a:lnTo>
                        <a:lnTo>
                          <a:pt x="288" y="936"/>
                        </a:lnTo>
                        <a:lnTo>
                          <a:pt x="288" y="948"/>
                        </a:lnTo>
                        <a:lnTo>
                          <a:pt x="276" y="956"/>
                        </a:lnTo>
                        <a:lnTo>
                          <a:pt x="264" y="968"/>
                        </a:lnTo>
                        <a:lnTo>
                          <a:pt x="264" y="980"/>
                        </a:lnTo>
                        <a:lnTo>
                          <a:pt x="276" y="980"/>
                        </a:lnTo>
                        <a:lnTo>
                          <a:pt x="288" y="968"/>
                        </a:lnTo>
                        <a:lnTo>
                          <a:pt x="308" y="956"/>
                        </a:lnTo>
                        <a:lnTo>
                          <a:pt x="344" y="956"/>
                        </a:lnTo>
                        <a:lnTo>
                          <a:pt x="368" y="948"/>
                        </a:lnTo>
                        <a:lnTo>
                          <a:pt x="376" y="948"/>
                        </a:lnTo>
                        <a:lnTo>
                          <a:pt x="400" y="948"/>
                        </a:lnTo>
                        <a:lnTo>
                          <a:pt x="436" y="936"/>
                        </a:lnTo>
                        <a:lnTo>
                          <a:pt x="456" y="936"/>
                        </a:lnTo>
                        <a:lnTo>
                          <a:pt x="480" y="924"/>
                        </a:lnTo>
                        <a:lnTo>
                          <a:pt x="492" y="912"/>
                        </a:lnTo>
                        <a:lnTo>
                          <a:pt x="492" y="900"/>
                        </a:lnTo>
                        <a:lnTo>
                          <a:pt x="504" y="900"/>
                        </a:lnTo>
                        <a:lnTo>
                          <a:pt x="516" y="888"/>
                        </a:lnTo>
                        <a:lnTo>
                          <a:pt x="524" y="876"/>
                        </a:lnTo>
                        <a:lnTo>
                          <a:pt x="536" y="876"/>
                        </a:lnTo>
                        <a:lnTo>
                          <a:pt x="548" y="876"/>
                        </a:lnTo>
                        <a:lnTo>
                          <a:pt x="572" y="868"/>
                        </a:lnTo>
                        <a:lnTo>
                          <a:pt x="584" y="868"/>
                        </a:lnTo>
                        <a:lnTo>
                          <a:pt x="604" y="856"/>
                        </a:lnTo>
                        <a:lnTo>
                          <a:pt x="596" y="844"/>
                        </a:lnTo>
                        <a:lnTo>
                          <a:pt x="572" y="844"/>
                        </a:lnTo>
                        <a:lnTo>
                          <a:pt x="596" y="832"/>
                        </a:lnTo>
                        <a:lnTo>
                          <a:pt x="604" y="820"/>
                        </a:lnTo>
                        <a:lnTo>
                          <a:pt x="604" y="808"/>
                        </a:lnTo>
                        <a:lnTo>
                          <a:pt x="572" y="788"/>
                        </a:lnTo>
                        <a:lnTo>
                          <a:pt x="560" y="776"/>
                        </a:lnTo>
                        <a:lnTo>
                          <a:pt x="548" y="764"/>
                        </a:lnTo>
                        <a:lnTo>
                          <a:pt x="572" y="740"/>
                        </a:lnTo>
                        <a:lnTo>
                          <a:pt x="604" y="716"/>
                        </a:lnTo>
                        <a:lnTo>
                          <a:pt x="628" y="708"/>
                        </a:lnTo>
                        <a:lnTo>
                          <a:pt x="640" y="708"/>
                        </a:lnTo>
                        <a:lnTo>
                          <a:pt x="652" y="728"/>
                        </a:lnTo>
                        <a:lnTo>
                          <a:pt x="676" y="69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bg1">
                        <a:lumMod val="75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8" name="グループ化 67"/>
                <p:cNvGrpSpPr/>
                <p:nvPr/>
              </p:nvGrpSpPr>
              <p:grpSpPr>
                <a:xfrm>
                  <a:off x="14885589" y="4843463"/>
                  <a:ext cx="630237" cy="523875"/>
                  <a:chOff x="14885589" y="4843463"/>
                  <a:chExt cx="630237" cy="523875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73" name="Freeform 2979"/>
                  <p:cNvSpPr>
                    <a:spLocks/>
                  </p:cNvSpPr>
                  <p:nvPr/>
                </p:nvSpPr>
                <p:spPr bwMode="auto">
                  <a:xfrm>
                    <a:off x="14885589" y="4843463"/>
                    <a:ext cx="384175" cy="393700"/>
                  </a:xfrm>
                  <a:custGeom>
                    <a:avLst/>
                    <a:gdLst>
                      <a:gd name="T0" fmla="*/ 500 w 604"/>
                      <a:gd name="T1" fmla="*/ 460 h 620"/>
                      <a:gd name="T2" fmla="*/ 560 w 604"/>
                      <a:gd name="T3" fmla="*/ 448 h 620"/>
                      <a:gd name="T4" fmla="*/ 592 w 604"/>
                      <a:gd name="T5" fmla="*/ 400 h 620"/>
                      <a:gd name="T6" fmla="*/ 604 w 604"/>
                      <a:gd name="T7" fmla="*/ 320 h 620"/>
                      <a:gd name="T8" fmla="*/ 548 w 604"/>
                      <a:gd name="T9" fmla="*/ 276 h 620"/>
                      <a:gd name="T10" fmla="*/ 536 w 604"/>
                      <a:gd name="T11" fmla="*/ 172 h 620"/>
                      <a:gd name="T12" fmla="*/ 468 w 604"/>
                      <a:gd name="T13" fmla="*/ 148 h 620"/>
                      <a:gd name="T14" fmla="*/ 432 w 604"/>
                      <a:gd name="T15" fmla="*/ 104 h 620"/>
                      <a:gd name="T16" fmla="*/ 352 w 604"/>
                      <a:gd name="T17" fmla="*/ 104 h 620"/>
                      <a:gd name="T18" fmla="*/ 332 w 604"/>
                      <a:gd name="T19" fmla="*/ 68 h 620"/>
                      <a:gd name="T20" fmla="*/ 296 w 604"/>
                      <a:gd name="T21" fmla="*/ 60 h 620"/>
                      <a:gd name="T22" fmla="*/ 252 w 604"/>
                      <a:gd name="T23" fmla="*/ 60 h 620"/>
                      <a:gd name="T24" fmla="*/ 216 w 604"/>
                      <a:gd name="T25" fmla="*/ 0 h 620"/>
                      <a:gd name="T26" fmla="*/ 172 w 604"/>
                      <a:gd name="T27" fmla="*/ 12 h 620"/>
                      <a:gd name="T28" fmla="*/ 136 w 604"/>
                      <a:gd name="T29" fmla="*/ 48 h 620"/>
                      <a:gd name="T30" fmla="*/ 124 w 604"/>
                      <a:gd name="T31" fmla="*/ 48 h 620"/>
                      <a:gd name="T32" fmla="*/ 92 w 604"/>
                      <a:gd name="T33" fmla="*/ 48 h 620"/>
                      <a:gd name="T34" fmla="*/ 56 w 604"/>
                      <a:gd name="T35" fmla="*/ 92 h 620"/>
                      <a:gd name="T36" fmla="*/ 56 w 604"/>
                      <a:gd name="T37" fmla="*/ 128 h 620"/>
                      <a:gd name="T38" fmla="*/ 32 w 604"/>
                      <a:gd name="T39" fmla="*/ 160 h 620"/>
                      <a:gd name="T40" fmla="*/ 32 w 604"/>
                      <a:gd name="T41" fmla="*/ 208 h 620"/>
                      <a:gd name="T42" fmla="*/ 32 w 604"/>
                      <a:gd name="T43" fmla="*/ 320 h 620"/>
                      <a:gd name="T44" fmla="*/ 12 w 604"/>
                      <a:gd name="T45" fmla="*/ 400 h 620"/>
                      <a:gd name="T46" fmla="*/ 0 w 604"/>
                      <a:gd name="T47" fmla="*/ 480 h 620"/>
                      <a:gd name="T48" fmla="*/ 44 w 604"/>
                      <a:gd name="T49" fmla="*/ 480 h 620"/>
                      <a:gd name="T50" fmla="*/ 56 w 604"/>
                      <a:gd name="T51" fmla="*/ 560 h 620"/>
                      <a:gd name="T52" fmla="*/ 68 w 604"/>
                      <a:gd name="T53" fmla="*/ 596 h 620"/>
                      <a:gd name="T54" fmla="*/ 124 w 604"/>
                      <a:gd name="T55" fmla="*/ 608 h 620"/>
                      <a:gd name="T56" fmla="*/ 160 w 604"/>
                      <a:gd name="T57" fmla="*/ 596 h 620"/>
                      <a:gd name="T58" fmla="*/ 160 w 604"/>
                      <a:gd name="T59" fmla="*/ 528 h 620"/>
                      <a:gd name="T60" fmla="*/ 180 w 604"/>
                      <a:gd name="T61" fmla="*/ 460 h 620"/>
                      <a:gd name="T62" fmla="*/ 228 w 604"/>
                      <a:gd name="T63" fmla="*/ 424 h 620"/>
                      <a:gd name="T64" fmla="*/ 228 w 604"/>
                      <a:gd name="T65" fmla="*/ 460 h 620"/>
                      <a:gd name="T66" fmla="*/ 260 w 604"/>
                      <a:gd name="T67" fmla="*/ 480 h 620"/>
                      <a:gd name="T68" fmla="*/ 272 w 604"/>
                      <a:gd name="T69" fmla="*/ 504 h 620"/>
                      <a:gd name="T70" fmla="*/ 320 w 604"/>
                      <a:gd name="T71" fmla="*/ 516 h 620"/>
                      <a:gd name="T72" fmla="*/ 412 w 604"/>
                      <a:gd name="T73" fmla="*/ 528 h 620"/>
                      <a:gd name="T74" fmla="*/ 456 w 604"/>
                      <a:gd name="T75" fmla="*/ 468 h 6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04" h="620">
                        <a:moveTo>
                          <a:pt x="456" y="468"/>
                        </a:moveTo>
                        <a:lnTo>
                          <a:pt x="500" y="460"/>
                        </a:lnTo>
                        <a:lnTo>
                          <a:pt x="536" y="448"/>
                        </a:lnTo>
                        <a:lnTo>
                          <a:pt x="560" y="448"/>
                        </a:lnTo>
                        <a:lnTo>
                          <a:pt x="580" y="424"/>
                        </a:lnTo>
                        <a:lnTo>
                          <a:pt x="592" y="400"/>
                        </a:lnTo>
                        <a:lnTo>
                          <a:pt x="592" y="368"/>
                        </a:lnTo>
                        <a:lnTo>
                          <a:pt x="604" y="320"/>
                        </a:lnTo>
                        <a:lnTo>
                          <a:pt x="568" y="300"/>
                        </a:lnTo>
                        <a:lnTo>
                          <a:pt x="548" y="276"/>
                        </a:lnTo>
                        <a:lnTo>
                          <a:pt x="536" y="228"/>
                        </a:lnTo>
                        <a:lnTo>
                          <a:pt x="536" y="172"/>
                        </a:lnTo>
                        <a:lnTo>
                          <a:pt x="492" y="160"/>
                        </a:lnTo>
                        <a:lnTo>
                          <a:pt x="468" y="148"/>
                        </a:lnTo>
                        <a:lnTo>
                          <a:pt x="444" y="140"/>
                        </a:lnTo>
                        <a:lnTo>
                          <a:pt x="432" y="104"/>
                        </a:lnTo>
                        <a:lnTo>
                          <a:pt x="388" y="92"/>
                        </a:lnTo>
                        <a:lnTo>
                          <a:pt x="352" y="104"/>
                        </a:lnTo>
                        <a:lnTo>
                          <a:pt x="340" y="92"/>
                        </a:lnTo>
                        <a:lnTo>
                          <a:pt x="332" y="68"/>
                        </a:lnTo>
                        <a:lnTo>
                          <a:pt x="320" y="60"/>
                        </a:lnTo>
                        <a:lnTo>
                          <a:pt x="296" y="60"/>
                        </a:lnTo>
                        <a:lnTo>
                          <a:pt x="260" y="60"/>
                        </a:lnTo>
                        <a:lnTo>
                          <a:pt x="252" y="60"/>
                        </a:lnTo>
                        <a:lnTo>
                          <a:pt x="240" y="36"/>
                        </a:lnTo>
                        <a:lnTo>
                          <a:pt x="216" y="0"/>
                        </a:lnTo>
                        <a:lnTo>
                          <a:pt x="192" y="0"/>
                        </a:lnTo>
                        <a:lnTo>
                          <a:pt x="172" y="12"/>
                        </a:lnTo>
                        <a:lnTo>
                          <a:pt x="148" y="36"/>
                        </a:lnTo>
                        <a:lnTo>
                          <a:pt x="136" y="48"/>
                        </a:lnTo>
                        <a:lnTo>
                          <a:pt x="124" y="60"/>
                        </a:lnTo>
                        <a:lnTo>
                          <a:pt x="124" y="48"/>
                        </a:lnTo>
                        <a:lnTo>
                          <a:pt x="104" y="48"/>
                        </a:lnTo>
                        <a:lnTo>
                          <a:pt x="92" y="48"/>
                        </a:lnTo>
                        <a:lnTo>
                          <a:pt x="68" y="68"/>
                        </a:lnTo>
                        <a:lnTo>
                          <a:pt x="56" y="92"/>
                        </a:lnTo>
                        <a:lnTo>
                          <a:pt x="44" y="116"/>
                        </a:lnTo>
                        <a:lnTo>
                          <a:pt x="56" y="128"/>
                        </a:lnTo>
                        <a:lnTo>
                          <a:pt x="44" y="148"/>
                        </a:lnTo>
                        <a:lnTo>
                          <a:pt x="32" y="160"/>
                        </a:lnTo>
                        <a:lnTo>
                          <a:pt x="32" y="172"/>
                        </a:lnTo>
                        <a:lnTo>
                          <a:pt x="32" y="208"/>
                        </a:lnTo>
                        <a:lnTo>
                          <a:pt x="32" y="264"/>
                        </a:lnTo>
                        <a:lnTo>
                          <a:pt x="32" y="320"/>
                        </a:lnTo>
                        <a:lnTo>
                          <a:pt x="32" y="356"/>
                        </a:lnTo>
                        <a:lnTo>
                          <a:pt x="12" y="400"/>
                        </a:lnTo>
                        <a:lnTo>
                          <a:pt x="0" y="460"/>
                        </a:lnTo>
                        <a:lnTo>
                          <a:pt x="0" y="480"/>
                        </a:lnTo>
                        <a:lnTo>
                          <a:pt x="12" y="480"/>
                        </a:lnTo>
                        <a:lnTo>
                          <a:pt x="44" y="480"/>
                        </a:lnTo>
                        <a:lnTo>
                          <a:pt x="56" y="516"/>
                        </a:lnTo>
                        <a:lnTo>
                          <a:pt x="56" y="560"/>
                        </a:lnTo>
                        <a:lnTo>
                          <a:pt x="56" y="572"/>
                        </a:lnTo>
                        <a:lnTo>
                          <a:pt x="68" y="596"/>
                        </a:lnTo>
                        <a:lnTo>
                          <a:pt x="104" y="620"/>
                        </a:lnTo>
                        <a:lnTo>
                          <a:pt x="124" y="608"/>
                        </a:lnTo>
                        <a:lnTo>
                          <a:pt x="148" y="596"/>
                        </a:lnTo>
                        <a:lnTo>
                          <a:pt x="160" y="596"/>
                        </a:lnTo>
                        <a:lnTo>
                          <a:pt x="160" y="560"/>
                        </a:lnTo>
                        <a:lnTo>
                          <a:pt x="160" y="528"/>
                        </a:lnTo>
                        <a:lnTo>
                          <a:pt x="160" y="504"/>
                        </a:lnTo>
                        <a:lnTo>
                          <a:pt x="180" y="460"/>
                        </a:lnTo>
                        <a:lnTo>
                          <a:pt x="216" y="424"/>
                        </a:lnTo>
                        <a:lnTo>
                          <a:pt x="228" y="424"/>
                        </a:lnTo>
                        <a:lnTo>
                          <a:pt x="228" y="436"/>
                        </a:lnTo>
                        <a:lnTo>
                          <a:pt x="228" y="460"/>
                        </a:lnTo>
                        <a:lnTo>
                          <a:pt x="240" y="468"/>
                        </a:lnTo>
                        <a:lnTo>
                          <a:pt x="260" y="480"/>
                        </a:lnTo>
                        <a:lnTo>
                          <a:pt x="260" y="492"/>
                        </a:lnTo>
                        <a:lnTo>
                          <a:pt x="272" y="504"/>
                        </a:lnTo>
                        <a:lnTo>
                          <a:pt x="296" y="516"/>
                        </a:lnTo>
                        <a:lnTo>
                          <a:pt x="320" y="516"/>
                        </a:lnTo>
                        <a:lnTo>
                          <a:pt x="340" y="528"/>
                        </a:lnTo>
                        <a:lnTo>
                          <a:pt x="412" y="528"/>
                        </a:lnTo>
                        <a:lnTo>
                          <a:pt x="432" y="480"/>
                        </a:lnTo>
                        <a:lnTo>
                          <a:pt x="456" y="468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Freeform 2980"/>
                  <p:cNvSpPr>
                    <a:spLocks/>
                  </p:cNvSpPr>
                  <p:nvPr/>
                </p:nvSpPr>
                <p:spPr bwMode="auto">
                  <a:xfrm>
                    <a:off x="15147526" y="5046663"/>
                    <a:ext cx="368300" cy="320675"/>
                  </a:xfrm>
                  <a:custGeom>
                    <a:avLst/>
                    <a:gdLst>
                      <a:gd name="T0" fmla="*/ 500 w 580"/>
                      <a:gd name="T1" fmla="*/ 140 h 504"/>
                      <a:gd name="T2" fmla="*/ 444 w 580"/>
                      <a:gd name="T3" fmla="*/ 104 h 504"/>
                      <a:gd name="T4" fmla="*/ 408 w 580"/>
                      <a:gd name="T5" fmla="*/ 104 h 504"/>
                      <a:gd name="T6" fmla="*/ 396 w 580"/>
                      <a:gd name="T7" fmla="*/ 196 h 504"/>
                      <a:gd name="T8" fmla="*/ 376 w 580"/>
                      <a:gd name="T9" fmla="*/ 196 h 504"/>
                      <a:gd name="T10" fmla="*/ 352 w 580"/>
                      <a:gd name="T11" fmla="*/ 140 h 504"/>
                      <a:gd name="T12" fmla="*/ 272 w 580"/>
                      <a:gd name="T13" fmla="*/ 80 h 504"/>
                      <a:gd name="T14" fmla="*/ 216 w 580"/>
                      <a:gd name="T15" fmla="*/ 24 h 504"/>
                      <a:gd name="T16" fmla="*/ 180 w 580"/>
                      <a:gd name="T17" fmla="*/ 48 h 504"/>
                      <a:gd name="T18" fmla="*/ 168 w 580"/>
                      <a:gd name="T19" fmla="*/ 104 h 504"/>
                      <a:gd name="T20" fmla="*/ 124 w 580"/>
                      <a:gd name="T21" fmla="*/ 128 h 504"/>
                      <a:gd name="T22" fmla="*/ 44 w 580"/>
                      <a:gd name="T23" fmla="*/ 148 h 504"/>
                      <a:gd name="T24" fmla="*/ 0 w 580"/>
                      <a:gd name="T25" fmla="*/ 208 h 504"/>
                      <a:gd name="T26" fmla="*/ 32 w 580"/>
                      <a:gd name="T27" fmla="*/ 208 h 504"/>
                      <a:gd name="T28" fmla="*/ 56 w 580"/>
                      <a:gd name="T29" fmla="*/ 228 h 504"/>
                      <a:gd name="T30" fmla="*/ 44 w 580"/>
                      <a:gd name="T31" fmla="*/ 276 h 504"/>
                      <a:gd name="T32" fmla="*/ 20 w 580"/>
                      <a:gd name="T33" fmla="*/ 356 h 504"/>
                      <a:gd name="T34" fmla="*/ 32 w 580"/>
                      <a:gd name="T35" fmla="*/ 388 h 504"/>
                      <a:gd name="T36" fmla="*/ 88 w 580"/>
                      <a:gd name="T37" fmla="*/ 424 h 504"/>
                      <a:gd name="T38" fmla="*/ 112 w 580"/>
                      <a:gd name="T39" fmla="*/ 388 h 504"/>
                      <a:gd name="T40" fmla="*/ 148 w 580"/>
                      <a:gd name="T41" fmla="*/ 344 h 504"/>
                      <a:gd name="T42" fmla="*/ 284 w 580"/>
                      <a:gd name="T43" fmla="*/ 332 h 504"/>
                      <a:gd name="T44" fmla="*/ 388 w 580"/>
                      <a:gd name="T45" fmla="*/ 368 h 504"/>
                      <a:gd name="T46" fmla="*/ 396 w 580"/>
                      <a:gd name="T47" fmla="*/ 388 h 504"/>
                      <a:gd name="T48" fmla="*/ 408 w 580"/>
                      <a:gd name="T49" fmla="*/ 436 h 504"/>
                      <a:gd name="T50" fmla="*/ 396 w 580"/>
                      <a:gd name="T51" fmla="*/ 480 h 504"/>
                      <a:gd name="T52" fmla="*/ 420 w 580"/>
                      <a:gd name="T53" fmla="*/ 504 h 504"/>
                      <a:gd name="T54" fmla="*/ 444 w 580"/>
                      <a:gd name="T55" fmla="*/ 468 h 504"/>
                      <a:gd name="T56" fmla="*/ 488 w 580"/>
                      <a:gd name="T57" fmla="*/ 448 h 504"/>
                      <a:gd name="T58" fmla="*/ 468 w 580"/>
                      <a:gd name="T59" fmla="*/ 412 h 504"/>
                      <a:gd name="T60" fmla="*/ 456 w 580"/>
                      <a:gd name="T61" fmla="*/ 380 h 504"/>
                      <a:gd name="T62" fmla="*/ 468 w 580"/>
                      <a:gd name="T63" fmla="*/ 308 h 504"/>
                      <a:gd name="T64" fmla="*/ 500 w 580"/>
                      <a:gd name="T65" fmla="*/ 300 h 504"/>
                      <a:gd name="T66" fmla="*/ 536 w 580"/>
                      <a:gd name="T67" fmla="*/ 264 h 504"/>
                      <a:gd name="T68" fmla="*/ 580 w 580"/>
                      <a:gd name="T69" fmla="*/ 240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580" h="504">
                        <a:moveTo>
                          <a:pt x="536" y="196"/>
                        </a:moveTo>
                        <a:lnTo>
                          <a:pt x="500" y="140"/>
                        </a:lnTo>
                        <a:lnTo>
                          <a:pt x="476" y="116"/>
                        </a:lnTo>
                        <a:lnTo>
                          <a:pt x="444" y="104"/>
                        </a:lnTo>
                        <a:lnTo>
                          <a:pt x="420" y="104"/>
                        </a:lnTo>
                        <a:lnTo>
                          <a:pt x="408" y="104"/>
                        </a:lnTo>
                        <a:lnTo>
                          <a:pt x="396" y="140"/>
                        </a:lnTo>
                        <a:lnTo>
                          <a:pt x="396" y="196"/>
                        </a:lnTo>
                        <a:lnTo>
                          <a:pt x="388" y="208"/>
                        </a:lnTo>
                        <a:lnTo>
                          <a:pt x="376" y="196"/>
                        </a:lnTo>
                        <a:lnTo>
                          <a:pt x="364" y="148"/>
                        </a:lnTo>
                        <a:lnTo>
                          <a:pt x="352" y="140"/>
                        </a:lnTo>
                        <a:lnTo>
                          <a:pt x="328" y="116"/>
                        </a:lnTo>
                        <a:lnTo>
                          <a:pt x="272" y="80"/>
                        </a:lnTo>
                        <a:lnTo>
                          <a:pt x="236" y="48"/>
                        </a:lnTo>
                        <a:lnTo>
                          <a:pt x="216" y="24"/>
                        </a:lnTo>
                        <a:lnTo>
                          <a:pt x="192" y="0"/>
                        </a:lnTo>
                        <a:lnTo>
                          <a:pt x="180" y="48"/>
                        </a:lnTo>
                        <a:lnTo>
                          <a:pt x="180" y="80"/>
                        </a:lnTo>
                        <a:lnTo>
                          <a:pt x="168" y="104"/>
                        </a:lnTo>
                        <a:lnTo>
                          <a:pt x="148" y="128"/>
                        </a:lnTo>
                        <a:lnTo>
                          <a:pt x="124" y="128"/>
                        </a:lnTo>
                        <a:lnTo>
                          <a:pt x="88" y="140"/>
                        </a:lnTo>
                        <a:lnTo>
                          <a:pt x="44" y="148"/>
                        </a:lnTo>
                        <a:lnTo>
                          <a:pt x="20" y="160"/>
                        </a:lnTo>
                        <a:lnTo>
                          <a:pt x="0" y="208"/>
                        </a:lnTo>
                        <a:lnTo>
                          <a:pt x="20" y="208"/>
                        </a:lnTo>
                        <a:lnTo>
                          <a:pt x="32" y="208"/>
                        </a:lnTo>
                        <a:lnTo>
                          <a:pt x="56" y="208"/>
                        </a:lnTo>
                        <a:lnTo>
                          <a:pt x="56" y="228"/>
                        </a:lnTo>
                        <a:lnTo>
                          <a:pt x="56" y="252"/>
                        </a:lnTo>
                        <a:lnTo>
                          <a:pt x="44" y="276"/>
                        </a:lnTo>
                        <a:lnTo>
                          <a:pt x="20" y="332"/>
                        </a:lnTo>
                        <a:lnTo>
                          <a:pt x="20" y="356"/>
                        </a:lnTo>
                        <a:lnTo>
                          <a:pt x="20" y="368"/>
                        </a:lnTo>
                        <a:lnTo>
                          <a:pt x="32" y="388"/>
                        </a:lnTo>
                        <a:lnTo>
                          <a:pt x="56" y="400"/>
                        </a:lnTo>
                        <a:lnTo>
                          <a:pt x="88" y="424"/>
                        </a:lnTo>
                        <a:lnTo>
                          <a:pt x="112" y="412"/>
                        </a:lnTo>
                        <a:lnTo>
                          <a:pt x="112" y="388"/>
                        </a:lnTo>
                        <a:lnTo>
                          <a:pt x="124" y="356"/>
                        </a:lnTo>
                        <a:lnTo>
                          <a:pt x="148" y="344"/>
                        </a:lnTo>
                        <a:lnTo>
                          <a:pt x="192" y="332"/>
                        </a:lnTo>
                        <a:lnTo>
                          <a:pt x="284" y="332"/>
                        </a:lnTo>
                        <a:lnTo>
                          <a:pt x="340" y="356"/>
                        </a:lnTo>
                        <a:lnTo>
                          <a:pt x="388" y="368"/>
                        </a:lnTo>
                        <a:lnTo>
                          <a:pt x="396" y="380"/>
                        </a:lnTo>
                        <a:lnTo>
                          <a:pt x="396" y="388"/>
                        </a:lnTo>
                        <a:lnTo>
                          <a:pt x="396" y="424"/>
                        </a:lnTo>
                        <a:lnTo>
                          <a:pt x="408" y="436"/>
                        </a:lnTo>
                        <a:lnTo>
                          <a:pt x="396" y="460"/>
                        </a:lnTo>
                        <a:lnTo>
                          <a:pt x="396" y="480"/>
                        </a:lnTo>
                        <a:lnTo>
                          <a:pt x="396" y="504"/>
                        </a:lnTo>
                        <a:lnTo>
                          <a:pt x="420" y="504"/>
                        </a:lnTo>
                        <a:lnTo>
                          <a:pt x="432" y="492"/>
                        </a:lnTo>
                        <a:lnTo>
                          <a:pt x="444" y="468"/>
                        </a:lnTo>
                        <a:lnTo>
                          <a:pt x="468" y="460"/>
                        </a:lnTo>
                        <a:lnTo>
                          <a:pt x="488" y="448"/>
                        </a:lnTo>
                        <a:lnTo>
                          <a:pt x="488" y="424"/>
                        </a:lnTo>
                        <a:lnTo>
                          <a:pt x="468" y="412"/>
                        </a:lnTo>
                        <a:lnTo>
                          <a:pt x="456" y="400"/>
                        </a:lnTo>
                        <a:lnTo>
                          <a:pt x="456" y="380"/>
                        </a:lnTo>
                        <a:lnTo>
                          <a:pt x="456" y="332"/>
                        </a:lnTo>
                        <a:lnTo>
                          <a:pt x="468" y="308"/>
                        </a:lnTo>
                        <a:lnTo>
                          <a:pt x="476" y="308"/>
                        </a:lnTo>
                        <a:lnTo>
                          <a:pt x="500" y="300"/>
                        </a:lnTo>
                        <a:lnTo>
                          <a:pt x="512" y="276"/>
                        </a:lnTo>
                        <a:lnTo>
                          <a:pt x="536" y="264"/>
                        </a:lnTo>
                        <a:lnTo>
                          <a:pt x="556" y="252"/>
                        </a:lnTo>
                        <a:lnTo>
                          <a:pt x="580" y="240"/>
                        </a:lnTo>
                        <a:lnTo>
                          <a:pt x="536" y="196"/>
                        </a:lnTo>
                        <a:close/>
                      </a:path>
                    </a:pathLst>
                  </a:custGeom>
                  <a:grpFill/>
                  <a:ln w="6350" cmpd="sng">
                    <a:solidFill>
                      <a:schemeClr val="accent5">
                        <a:lumMod val="40000"/>
                        <a:lumOff val="60000"/>
                      </a:schemeClr>
                    </a:solidFill>
                    <a:round/>
                    <a:headEnd/>
                    <a:tailEnd/>
                  </a:ln>
                </p:spPr>
                <p:txBody>
                  <a:bodyPr anchor="b"/>
                  <a:lstStyle>
                    <a:defPPr>
                      <a:defRPr lang="ja-JP"/>
                    </a:defPPr>
                    <a:lvl1pPr marL="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>
                      <a:defRPr/>
                    </a:pPr>
                    <a:endParaRPr lang="ja-JP" altLang="en-US" sz="1400"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9" name="Freeform 2978"/>
                <p:cNvSpPr>
                  <a:spLocks/>
                </p:cNvSpPr>
                <p:nvPr/>
              </p:nvSpPr>
              <p:spPr bwMode="auto">
                <a:xfrm>
                  <a:off x="15436451" y="4910138"/>
                  <a:ext cx="536575" cy="593725"/>
                </a:xfrm>
                <a:custGeom>
                  <a:avLst/>
                  <a:gdLst>
                    <a:gd name="T0" fmla="*/ 740 w 844"/>
                    <a:gd name="T1" fmla="*/ 344 h 936"/>
                    <a:gd name="T2" fmla="*/ 716 w 844"/>
                    <a:gd name="T3" fmla="*/ 320 h 936"/>
                    <a:gd name="T4" fmla="*/ 684 w 844"/>
                    <a:gd name="T5" fmla="*/ 264 h 936"/>
                    <a:gd name="T6" fmla="*/ 660 w 844"/>
                    <a:gd name="T7" fmla="*/ 264 h 936"/>
                    <a:gd name="T8" fmla="*/ 604 w 844"/>
                    <a:gd name="T9" fmla="*/ 264 h 936"/>
                    <a:gd name="T10" fmla="*/ 524 w 844"/>
                    <a:gd name="T11" fmla="*/ 264 h 936"/>
                    <a:gd name="T12" fmla="*/ 476 w 844"/>
                    <a:gd name="T13" fmla="*/ 276 h 936"/>
                    <a:gd name="T14" fmla="*/ 408 w 844"/>
                    <a:gd name="T15" fmla="*/ 264 h 936"/>
                    <a:gd name="T16" fmla="*/ 376 w 844"/>
                    <a:gd name="T17" fmla="*/ 228 h 936"/>
                    <a:gd name="T18" fmla="*/ 320 w 844"/>
                    <a:gd name="T19" fmla="*/ 160 h 936"/>
                    <a:gd name="T20" fmla="*/ 272 w 844"/>
                    <a:gd name="T21" fmla="*/ 92 h 936"/>
                    <a:gd name="T22" fmla="*/ 248 w 844"/>
                    <a:gd name="T23" fmla="*/ 24 h 936"/>
                    <a:gd name="T24" fmla="*/ 228 w 844"/>
                    <a:gd name="T25" fmla="*/ 0 h 936"/>
                    <a:gd name="T26" fmla="*/ 228 w 844"/>
                    <a:gd name="T27" fmla="*/ 44 h 936"/>
                    <a:gd name="T28" fmla="*/ 240 w 844"/>
                    <a:gd name="T29" fmla="*/ 148 h 936"/>
                    <a:gd name="T30" fmla="*/ 240 w 844"/>
                    <a:gd name="T31" fmla="*/ 252 h 936"/>
                    <a:gd name="T32" fmla="*/ 228 w 844"/>
                    <a:gd name="T33" fmla="*/ 344 h 936"/>
                    <a:gd name="T34" fmla="*/ 192 w 844"/>
                    <a:gd name="T35" fmla="*/ 376 h 936"/>
                    <a:gd name="T36" fmla="*/ 204 w 844"/>
                    <a:gd name="T37" fmla="*/ 388 h 936"/>
                    <a:gd name="T38" fmla="*/ 240 w 844"/>
                    <a:gd name="T39" fmla="*/ 376 h 936"/>
                    <a:gd name="T40" fmla="*/ 260 w 844"/>
                    <a:gd name="T41" fmla="*/ 364 h 936"/>
                    <a:gd name="T42" fmla="*/ 308 w 844"/>
                    <a:gd name="T43" fmla="*/ 388 h 936"/>
                    <a:gd name="T44" fmla="*/ 328 w 844"/>
                    <a:gd name="T45" fmla="*/ 456 h 936"/>
                    <a:gd name="T46" fmla="*/ 296 w 844"/>
                    <a:gd name="T47" fmla="*/ 480 h 936"/>
                    <a:gd name="T48" fmla="*/ 248 w 844"/>
                    <a:gd name="T49" fmla="*/ 524 h 936"/>
                    <a:gd name="T50" fmla="*/ 192 w 844"/>
                    <a:gd name="T51" fmla="*/ 536 h 936"/>
                    <a:gd name="T52" fmla="*/ 168 w 844"/>
                    <a:gd name="T53" fmla="*/ 572 h 936"/>
                    <a:gd name="T54" fmla="*/ 136 w 844"/>
                    <a:gd name="T55" fmla="*/ 584 h 936"/>
                    <a:gd name="T56" fmla="*/ 112 w 844"/>
                    <a:gd name="T57" fmla="*/ 604 h 936"/>
                    <a:gd name="T58" fmla="*/ 80 w 844"/>
                    <a:gd name="T59" fmla="*/ 616 h 936"/>
                    <a:gd name="T60" fmla="*/ 112 w 844"/>
                    <a:gd name="T61" fmla="*/ 652 h 936"/>
                    <a:gd name="T62" fmla="*/ 112 w 844"/>
                    <a:gd name="T63" fmla="*/ 696 h 936"/>
                    <a:gd name="T64" fmla="*/ 80 w 844"/>
                    <a:gd name="T65" fmla="*/ 708 h 936"/>
                    <a:gd name="T66" fmla="*/ 80 w 844"/>
                    <a:gd name="T67" fmla="*/ 776 h 936"/>
                    <a:gd name="T68" fmla="*/ 56 w 844"/>
                    <a:gd name="T69" fmla="*/ 812 h 936"/>
                    <a:gd name="T70" fmla="*/ 68 w 844"/>
                    <a:gd name="T71" fmla="*/ 856 h 936"/>
                    <a:gd name="T72" fmla="*/ 56 w 844"/>
                    <a:gd name="T73" fmla="*/ 868 h 936"/>
                    <a:gd name="T74" fmla="*/ 0 w 844"/>
                    <a:gd name="T75" fmla="*/ 868 h 936"/>
                    <a:gd name="T76" fmla="*/ 32 w 844"/>
                    <a:gd name="T77" fmla="*/ 904 h 936"/>
                    <a:gd name="T78" fmla="*/ 56 w 844"/>
                    <a:gd name="T79" fmla="*/ 936 h 936"/>
                    <a:gd name="T80" fmla="*/ 136 w 844"/>
                    <a:gd name="T81" fmla="*/ 892 h 936"/>
                    <a:gd name="T82" fmla="*/ 204 w 844"/>
                    <a:gd name="T83" fmla="*/ 856 h 936"/>
                    <a:gd name="T84" fmla="*/ 248 w 844"/>
                    <a:gd name="T85" fmla="*/ 824 h 936"/>
                    <a:gd name="T86" fmla="*/ 320 w 844"/>
                    <a:gd name="T87" fmla="*/ 836 h 936"/>
                    <a:gd name="T88" fmla="*/ 364 w 844"/>
                    <a:gd name="T89" fmla="*/ 824 h 936"/>
                    <a:gd name="T90" fmla="*/ 400 w 844"/>
                    <a:gd name="T91" fmla="*/ 812 h 936"/>
                    <a:gd name="T92" fmla="*/ 432 w 844"/>
                    <a:gd name="T93" fmla="*/ 812 h 936"/>
                    <a:gd name="T94" fmla="*/ 468 w 844"/>
                    <a:gd name="T95" fmla="*/ 720 h 936"/>
                    <a:gd name="T96" fmla="*/ 476 w 844"/>
                    <a:gd name="T97" fmla="*/ 664 h 936"/>
                    <a:gd name="T98" fmla="*/ 548 w 844"/>
                    <a:gd name="T99" fmla="*/ 548 h 936"/>
                    <a:gd name="T100" fmla="*/ 672 w 844"/>
                    <a:gd name="T101" fmla="*/ 468 h 936"/>
                    <a:gd name="T102" fmla="*/ 728 w 844"/>
                    <a:gd name="T103" fmla="*/ 456 h 936"/>
                    <a:gd name="T104" fmla="*/ 784 w 844"/>
                    <a:gd name="T105" fmla="*/ 468 h 936"/>
                    <a:gd name="T106" fmla="*/ 820 w 844"/>
                    <a:gd name="T107" fmla="*/ 480 h 936"/>
                    <a:gd name="T108" fmla="*/ 832 w 844"/>
                    <a:gd name="T109" fmla="*/ 492 h 936"/>
                    <a:gd name="T110" fmla="*/ 844 w 844"/>
                    <a:gd name="T111" fmla="*/ 468 h 936"/>
                    <a:gd name="T112" fmla="*/ 764 w 844"/>
                    <a:gd name="T113" fmla="*/ 364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44" h="936">
                      <a:moveTo>
                        <a:pt x="752" y="356"/>
                      </a:moveTo>
                      <a:lnTo>
                        <a:pt x="740" y="344"/>
                      </a:lnTo>
                      <a:lnTo>
                        <a:pt x="728" y="332"/>
                      </a:lnTo>
                      <a:lnTo>
                        <a:pt x="716" y="320"/>
                      </a:lnTo>
                      <a:lnTo>
                        <a:pt x="708" y="296"/>
                      </a:lnTo>
                      <a:lnTo>
                        <a:pt x="684" y="264"/>
                      </a:lnTo>
                      <a:lnTo>
                        <a:pt x="672" y="264"/>
                      </a:lnTo>
                      <a:lnTo>
                        <a:pt x="660" y="264"/>
                      </a:lnTo>
                      <a:lnTo>
                        <a:pt x="636" y="264"/>
                      </a:lnTo>
                      <a:lnTo>
                        <a:pt x="604" y="264"/>
                      </a:lnTo>
                      <a:lnTo>
                        <a:pt x="568" y="264"/>
                      </a:lnTo>
                      <a:lnTo>
                        <a:pt x="524" y="264"/>
                      </a:lnTo>
                      <a:lnTo>
                        <a:pt x="500" y="264"/>
                      </a:lnTo>
                      <a:lnTo>
                        <a:pt x="476" y="276"/>
                      </a:lnTo>
                      <a:lnTo>
                        <a:pt x="444" y="264"/>
                      </a:lnTo>
                      <a:lnTo>
                        <a:pt x="408" y="264"/>
                      </a:lnTo>
                      <a:lnTo>
                        <a:pt x="400" y="252"/>
                      </a:lnTo>
                      <a:lnTo>
                        <a:pt x="376" y="228"/>
                      </a:lnTo>
                      <a:lnTo>
                        <a:pt x="340" y="196"/>
                      </a:lnTo>
                      <a:lnTo>
                        <a:pt x="320" y="160"/>
                      </a:lnTo>
                      <a:lnTo>
                        <a:pt x="284" y="124"/>
                      </a:lnTo>
                      <a:lnTo>
                        <a:pt x="272" y="92"/>
                      </a:lnTo>
                      <a:lnTo>
                        <a:pt x="260" y="56"/>
                      </a:lnTo>
                      <a:lnTo>
                        <a:pt x="248" y="24"/>
                      </a:lnTo>
                      <a:lnTo>
                        <a:pt x="248" y="0"/>
                      </a:lnTo>
                      <a:lnTo>
                        <a:pt x="228" y="0"/>
                      </a:lnTo>
                      <a:lnTo>
                        <a:pt x="216" y="12"/>
                      </a:lnTo>
                      <a:lnTo>
                        <a:pt x="228" y="44"/>
                      </a:lnTo>
                      <a:lnTo>
                        <a:pt x="240" y="92"/>
                      </a:lnTo>
                      <a:lnTo>
                        <a:pt x="240" y="148"/>
                      </a:lnTo>
                      <a:lnTo>
                        <a:pt x="248" y="204"/>
                      </a:lnTo>
                      <a:lnTo>
                        <a:pt x="240" y="252"/>
                      </a:lnTo>
                      <a:lnTo>
                        <a:pt x="228" y="296"/>
                      </a:lnTo>
                      <a:lnTo>
                        <a:pt x="228" y="344"/>
                      </a:lnTo>
                      <a:lnTo>
                        <a:pt x="204" y="356"/>
                      </a:lnTo>
                      <a:lnTo>
                        <a:pt x="192" y="376"/>
                      </a:lnTo>
                      <a:lnTo>
                        <a:pt x="192" y="388"/>
                      </a:lnTo>
                      <a:lnTo>
                        <a:pt x="204" y="388"/>
                      </a:lnTo>
                      <a:lnTo>
                        <a:pt x="228" y="388"/>
                      </a:lnTo>
                      <a:lnTo>
                        <a:pt x="240" y="376"/>
                      </a:lnTo>
                      <a:lnTo>
                        <a:pt x="248" y="356"/>
                      </a:lnTo>
                      <a:lnTo>
                        <a:pt x="260" y="364"/>
                      </a:lnTo>
                      <a:lnTo>
                        <a:pt x="284" y="376"/>
                      </a:lnTo>
                      <a:lnTo>
                        <a:pt x="308" y="388"/>
                      </a:lnTo>
                      <a:lnTo>
                        <a:pt x="328" y="436"/>
                      </a:lnTo>
                      <a:lnTo>
                        <a:pt x="328" y="456"/>
                      </a:lnTo>
                      <a:lnTo>
                        <a:pt x="320" y="468"/>
                      </a:lnTo>
                      <a:lnTo>
                        <a:pt x="296" y="480"/>
                      </a:lnTo>
                      <a:lnTo>
                        <a:pt x="272" y="504"/>
                      </a:lnTo>
                      <a:lnTo>
                        <a:pt x="248" y="524"/>
                      </a:lnTo>
                      <a:lnTo>
                        <a:pt x="228" y="524"/>
                      </a:lnTo>
                      <a:lnTo>
                        <a:pt x="192" y="536"/>
                      </a:lnTo>
                      <a:lnTo>
                        <a:pt x="180" y="548"/>
                      </a:lnTo>
                      <a:lnTo>
                        <a:pt x="168" y="572"/>
                      </a:lnTo>
                      <a:lnTo>
                        <a:pt x="168" y="584"/>
                      </a:lnTo>
                      <a:lnTo>
                        <a:pt x="136" y="584"/>
                      </a:lnTo>
                      <a:lnTo>
                        <a:pt x="124" y="584"/>
                      </a:lnTo>
                      <a:lnTo>
                        <a:pt x="112" y="604"/>
                      </a:lnTo>
                      <a:lnTo>
                        <a:pt x="88" y="604"/>
                      </a:lnTo>
                      <a:lnTo>
                        <a:pt x="80" y="616"/>
                      </a:lnTo>
                      <a:lnTo>
                        <a:pt x="100" y="640"/>
                      </a:lnTo>
                      <a:lnTo>
                        <a:pt x="112" y="652"/>
                      </a:lnTo>
                      <a:lnTo>
                        <a:pt x="112" y="676"/>
                      </a:lnTo>
                      <a:lnTo>
                        <a:pt x="112" y="696"/>
                      </a:lnTo>
                      <a:lnTo>
                        <a:pt x="100" y="696"/>
                      </a:lnTo>
                      <a:lnTo>
                        <a:pt x="80" y="708"/>
                      </a:lnTo>
                      <a:lnTo>
                        <a:pt x="68" y="744"/>
                      </a:lnTo>
                      <a:lnTo>
                        <a:pt x="80" y="776"/>
                      </a:lnTo>
                      <a:lnTo>
                        <a:pt x="68" y="800"/>
                      </a:lnTo>
                      <a:lnTo>
                        <a:pt x="56" y="812"/>
                      </a:lnTo>
                      <a:lnTo>
                        <a:pt x="56" y="824"/>
                      </a:lnTo>
                      <a:lnTo>
                        <a:pt x="68" y="856"/>
                      </a:lnTo>
                      <a:lnTo>
                        <a:pt x="68" y="868"/>
                      </a:lnTo>
                      <a:lnTo>
                        <a:pt x="56" y="868"/>
                      </a:lnTo>
                      <a:lnTo>
                        <a:pt x="20" y="868"/>
                      </a:lnTo>
                      <a:lnTo>
                        <a:pt x="0" y="868"/>
                      </a:lnTo>
                      <a:lnTo>
                        <a:pt x="12" y="892"/>
                      </a:lnTo>
                      <a:lnTo>
                        <a:pt x="32" y="904"/>
                      </a:lnTo>
                      <a:lnTo>
                        <a:pt x="32" y="924"/>
                      </a:lnTo>
                      <a:lnTo>
                        <a:pt x="56" y="936"/>
                      </a:lnTo>
                      <a:lnTo>
                        <a:pt x="88" y="936"/>
                      </a:lnTo>
                      <a:lnTo>
                        <a:pt x="136" y="892"/>
                      </a:lnTo>
                      <a:lnTo>
                        <a:pt x="168" y="868"/>
                      </a:lnTo>
                      <a:lnTo>
                        <a:pt x="204" y="856"/>
                      </a:lnTo>
                      <a:lnTo>
                        <a:pt x="228" y="836"/>
                      </a:lnTo>
                      <a:lnTo>
                        <a:pt x="248" y="824"/>
                      </a:lnTo>
                      <a:lnTo>
                        <a:pt x="296" y="836"/>
                      </a:lnTo>
                      <a:lnTo>
                        <a:pt x="320" y="836"/>
                      </a:lnTo>
                      <a:lnTo>
                        <a:pt x="340" y="824"/>
                      </a:lnTo>
                      <a:lnTo>
                        <a:pt x="364" y="824"/>
                      </a:lnTo>
                      <a:lnTo>
                        <a:pt x="388" y="824"/>
                      </a:lnTo>
                      <a:lnTo>
                        <a:pt x="400" y="812"/>
                      </a:lnTo>
                      <a:lnTo>
                        <a:pt x="420" y="812"/>
                      </a:lnTo>
                      <a:lnTo>
                        <a:pt x="432" y="812"/>
                      </a:lnTo>
                      <a:lnTo>
                        <a:pt x="456" y="776"/>
                      </a:lnTo>
                      <a:lnTo>
                        <a:pt x="468" y="720"/>
                      </a:lnTo>
                      <a:lnTo>
                        <a:pt x="476" y="696"/>
                      </a:lnTo>
                      <a:lnTo>
                        <a:pt x="476" y="664"/>
                      </a:lnTo>
                      <a:lnTo>
                        <a:pt x="488" y="616"/>
                      </a:lnTo>
                      <a:lnTo>
                        <a:pt x="548" y="548"/>
                      </a:lnTo>
                      <a:lnTo>
                        <a:pt x="616" y="504"/>
                      </a:lnTo>
                      <a:lnTo>
                        <a:pt x="672" y="468"/>
                      </a:lnTo>
                      <a:lnTo>
                        <a:pt x="708" y="468"/>
                      </a:lnTo>
                      <a:lnTo>
                        <a:pt x="728" y="456"/>
                      </a:lnTo>
                      <a:lnTo>
                        <a:pt x="752" y="468"/>
                      </a:lnTo>
                      <a:lnTo>
                        <a:pt x="784" y="468"/>
                      </a:lnTo>
                      <a:lnTo>
                        <a:pt x="796" y="468"/>
                      </a:lnTo>
                      <a:lnTo>
                        <a:pt x="820" y="480"/>
                      </a:lnTo>
                      <a:lnTo>
                        <a:pt x="820" y="492"/>
                      </a:lnTo>
                      <a:lnTo>
                        <a:pt x="832" y="492"/>
                      </a:lnTo>
                      <a:lnTo>
                        <a:pt x="844" y="480"/>
                      </a:lnTo>
                      <a:lnTo>
                        <a:pt x="844" y="468"/>
                      </a:lnTo>
                      <a:lnTo>
                        <a:pt x="776" y="400"/>
                      </a:lnTo>
                      <a:lnTo>
                        <a:pt x="764" y="364"/>
                      </a:lnTo>
                      <a:lnTo>
                        <a:pt x="752" y="356"/>
                      </a:ln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 w="6350" cmpd="sng">
                  <a:solidFill>
                    <a:schemeClr val="accent3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</p:spPr>
              <p:txBody>
                <a:bodyPr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400">
                    <a:ea typeface="ＭＳ Ｐゴシック" charset="-128"/>
                  </a:endParaRPr>
                </a:p>
              </p:txBody>
            </p:sp>
            <p:sp>
              <p:nvSpPr>
                <p:cNvPr id="70" name="Freeform 2972"/>
                <p:cNvSpPr>
                  <a:spLocks/>
                </p:cNvSpPr>
                <p:nvPr/>
              </p:nvSpPr>
              <p:spPr bwMode="auto">
                <a:xfrm>
                  <a:off x="15226901" y="4940300"/>
                  <a:ext cx="355600" cy="259080"/>
                </a:xfrm>
                <a:custGeom>
                  <a:avLst/>
                  <a:gdLst>
                    <a:gd name="T0" fmla="*/ 468 w 560"/>
                    <a:gd name="T1" fmla="*/ 192 h 408"/>
                    <a:gd name="T2" fmla="*/ 444 w 560"/>
                    <a:gd name="T3" fmla="*/ 180 h 408"/>
                    <a:gd name="T4" fmla="*/ 412 w 560"/>
                    <a:gd name="T5" fmla="*/ 168 h 408"/>
                    <a:gd name="T6" fmla="*/ 376 w 560"/>
                    <a:gd name="T7" fmla="*/ 180 h 408"/>
                    <a:gd name="T8" fmla="*/ 352 w 560"/>
                    <a:gd name="T9" fmla="*/ 156 h 408"/>
                    <a:gd name="T10" fmla="*/ 332 w 560"/>
                    <a:gd name="T11" fmla="*/ 156 h 408"/>
                    <a:gd name="T12" fmla="*/ 284 w 560"/>
                    <a:gd name="T13" fmla="*/ 156 h 408"/>
                    <a:gd name="T14" fmla="*/ 240 w 560"/>
                    <a:gd name="T15" fmla="*/ 136 h 408"/>
                    <a:gd name="T16" fmla="*/ 216 w 560"/>
                    <a:gd name="T17" fmla="*/ 88 h 408"/>
                    <a:gd name="T18" fmla="*/ 184 w 560"/>
                    <a:gd name="T19" fmla="*/ 76 h 408"/>
                    <a:gd name="T20" fmla="*/ 160 w 560"/>
                    <a:gd name="T21" fmla="*/ 68 h 408"/>
                    <a:gd name="T22" fmla="*/ 124 w 560"/>
                    <a:gd name="T23" fmla="*/ 56 h 408"/>
                    <a:gd name="T24" fmla="*/ 104 w 560"/>
                    <a:gd name="T25" fmla="*/ 44 h 408"/>
                    <a:gd name="T26" fmla="*/ 68 w 560"/>
                    <a:gd name="T27" fmla="*/ 20 h 408"/>
                    <a:gd name="T28" fmla="*/ 12 w 560"/>
                    <a:gd name="T29" fmla="*/ 0 h 408"/>
                    <a:gd name="T30" fmla="*/ 0 w 560"/>
                    <a:gd name="T31" fmla="*/ 20 h 408"/>
                    <a:gd name="T32" fmla="*/ 0 w 560"/>
                    <a:gd name="T33" fmla="*/ 44 h 408"/>
                    <a:gd name="T34" fmla="*/ 12 w 560"/>
                    <a:gd name="T35" fmla="*/ 88 h 408"/>
                    <a:gd name="T36" fmla="*/ 12 w 560"/>
                    <a:gd name="T37" fmla="*/ 124 h 408"/>
                    <a:gd name="T38" fmla="*/ 32 w 560"/>
                    <a:gd name="T39" fmla="*/ 148 h 408"/>
                    <a:gd name="T40" fmla="*/ 68 w 560"/>
                    <a:gd name="T41" fmla="*/ 168 h 408"/>
                    <a:gd name="T42" fmla="*/ 92 w 560"/>
                    <a:gd name="T43" fmla="*/ 192 h 408"/>
                    <a:gd name="T44" fmla="*/ 112 w 560"/>
                    <a:gd name="T45" fmla="*/ 216 h 408"/>
                    <a:gd name="T46" fmla="*/ 148 w 560"/>
                    <a:gd name="T47" fmla="*/ 248 h 408"/>
                    <a:gd name="T48" fmla="*/ 204 w 560"/>
                    <a:gd name="T49" fmla="*/ 284 h 408"/>
                    <a:gd name="T50" fmla="*/ 228 w 560"/>
                    <a:gd name="T51" fmla="*/ 308 h 408"/>
                    <a:gd name="T52" fmla="*/ 240 w 560"/>
                    <a:gd name="T53" fmla="*/ 316 h 408"/>
                    <a:gd name="T54" fmla="*/ 252 w 560"/>
                    <a:gd name="T55" fmla="*/ 364 h 408"/>
                    <a:gd name="T56" fmla="*/ 264 w 560"/>
                    <a:gd name="T57" fmla="*/ 376 h 408"/>
                    <a:gd name="T58" fmla="*/ 272 w 560"/>
                    <a:gd name="T59" fmla="*/ 364 h 408"/>
                    <a:gd name="T60" fmla="*/ 272 w 560"/>
                    <a:gd name="T61" fmla="*/ 308 h 408"/>
                    <a:gd name="T62" fmla="*/ 284 w 560"/>
                    <a:gd name="T63" fmla="*/ 272 h 408"/>
                    <a:gd name="T64" fmla="*/ 296 w 560"/>
                    <a:gd name="T65" fmla="*/ 272 h 408"/>
                    <a:gd name="T66" fmla="*/ 320 w 560"/>
                    <a:gd name="T67" fmla="*/ 272 h 408"/>
                    <a:gd name="T68" fmla="*/ 352 w 560"/>
                    <a:gd name="T69" fmla="*/ 284 h 408"/>
                    <a:gd name="T70" fmla="*/ 376 w 560"/>
                    <a:gd name="T71" fmla="*/ 308 h 408"/>
                    <a:gd name="T72" fmla="*/ 412 w 560"/>
                    <a:gd name="T73" fmla="*/ 364 h 408"/>
                    <a:gd name="T74" fmla="*/ 456 w 560"/>
                    <a:gd name="T75" fmla="*/ 408 h 408"/>
                    <a:gd name="T76" fmla="*/ 468 w 560"/>
                    <a:gd name="T77" fmla="*/ 396 h 408"/>
                    <a:gd name="T78" fmla="*/ 468 w 560"/>
                    <a:gd name="T79" fmla="*/ 388 h 408"/>
                    <a:gd name="T80" fmla="*/ 468 w 560"/>
                    <a:gd name="T81" fmla="*/ 364 h 408"/>
                    <a:gd name="T82" fmla="*/ 456 w 560"/>
                    <a:gd name="T83" fmla="*/ 340 h 408"/>
                    <a:gd name="T84" fmla="*/ 468 w 560"/>
                    <a:gd name="T85" fmla="*/ 328 h 408"/>
                    <a:gd name="T86" fmla="*/ 492 w 560"/>
                    <a:gd name="T87" fmla="*/ 316 h 408"/>
                    <a:gd name="T88" fmla="*/ 512 w 560"/>
                    <a:gd name="T89" fmla="*/ 316 h 408"/>
                    <a:gd name="T90" fmla="*/ 524 w 560"/>
                    <a:gd name="T91" fmla="*/ 328 h 408"/>
                    <a:gd name="T92" fmla="*/ 536 w 560"/>
                    <a:gd name="T93" fmla="*/ 308 h 408"/>
                    <a:gd name="T94" fmla="*/ 560 w 560"/>
                    <a:gd name="T95" fmla="*/ 296 h 408"/>
                    <a:gd name="T96" fmla="*/ 560 w 560"/>
                    <a:gd name="T97" fmla="*/ 260 h 408"/>
                    <a:gd name="T98" fmla="*/ 560 w 560"/>
                    <a:gd name="T99" fmla="*/ 216 h 408"/>
                    <a:gd name="T100" fmla="*/ 548 w 560"/>
                    <a:gd name="T101" fmla="*/ 204 h 408"/>
                    <a:gd name="T102" fmla="*/ 536 w 560"/>
                    <a:gd name="T103" fmla="*/ 192 h 408"/>
                    <a:gd name="T104" fmla="*/ 500 w 560"/>
                    <a:gd name="T105" fmla="*/ 192 h 408"/>
                    <a:gd name="T106" fmla="*/ 468 w 560"/>
                    <a:gd name="T107" fmla="*/ 19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60" h="408">
                      <a:moveTo>
                        <a:pt x="468" y="192"/>
                      </a:moveTo>
                      <a:lnTo>
                        <a:pt x="444" y="180"/>
                      </a:lnTo>
                      <a:lnTo>
                        <a:pt x="412" y="168"/>
                      </a:lnTo>
                      <a:lnTo>
                        <a:pt x="376" y="180"/>
                      </a:lnTo>
                      <a:lnTo>
                        <a:pt x="352" y="156"/>
                      </a:lnTo>
                      <a:lnTo>
                        <a:pt x="332" y="156"/>
                      </a:lnTo>
                      <a:lnTo>
                        <a:pt x="284" y="156"/>
                      </a:lnTo>
                      <a:lnTo>
                        <a:pt x="240" y="136"/>
                      </a:lnTo>
                      <a:lnTo>
                        <a:pt x="216" y="88"/>
                      </a:lnTo>
                      <a:lnTo>
                        <a:pt x="184" y="76"/>
                      </a:lnTo>
                      <a:lnTo>
                        <a:pt x="160" y="68"/>
                      </a:lnTo>
                      <a:lnTo>
                        <a:pt x="124" y="56"/>
                      </a:lnTo>
                      <a:lnTo>
                        <a:pt x="104" y="44"/>
                      </a:lnTo>
                      <a:lnTo>
                        <a:pt x="68" y="20"/>
                      </a:lnTo>
                      <a:lnTo>
                        <a:pt x="12" y="0"/>
                      </a:lnTo>
                      <a:lnTo>
                        <a:pt x="0" y="20"/>
                      </a:lnTo>
                      <a:lnTo>
                        <a:pt x="0" y="44"/>
                      </a:lnTo>
                      <a:lnTo>
                        <a:pt x="12" y="88"/>
                      </a:lnTo>
                      <a:lnTo>
                        <a:pt x="12" y="124"/>
                      </a:lnTo>
                      <a:lnTo>
                        <a:pt x="32" y="148"/>
                      </a:lnTo>
                      <a:lnTo>
                        <a:pt x="68" y="168"/>
                      </a:lnTo>
                      <a:lnTo>
                        <a:pt x="92" y="192"/>
                      </a:lnTo>
                      <a:lnTo>
                        <a:pt x="112" y="216"/>
                      </a:lnTo>
                      <a:lnTo>
                        <a:pt x="148" y="248"/>
                      </a:lnTo>
                      <a:lnTo>
                        <a:pt x="204" y="284"/>
                      </a:lnTo>
                      <a:lnTo>
                        <a:pt x="228" y="308"/>
                      </a:lnTo>
                      <a:lnTo>
                        <a:pt x="240" y="316"/>
                      </a:lnTo>
                      <a:lnTo>
                        <a:pt x="252" y="364"/>
                      </a:lnTo>
                      <a:lnTo>
                        <a:pt x="264" y="376"/>
                      </a:lnTo>
                      <a:lnTo>
                        <a:pt x="272" y="364"/>
                      </a:lnTo>
                      <a:lnTo>
                        <a:pt x="272" y="308"/>
                      </a:lnTo>
                      <a:lnTo>
                        <a:pt x="284" y="272"/>
                      </a:lnTo>
                      <a:lnTo>
                        <a:pt x="296" y="272"/>
                      </a:lnTo>
                      <a:lnTo>
                        <a:pt x="320" y="272"/>
                      </a:lnTo>
                      <a:lnTo>
                        <a:pt x="352" y="284"/>
                      </a:lnTo>
                      <a:lnTo>
                        <a:pt x="376" y="308"/>
                      </a:lnTo>
                      <a:lnTo>
                        <a:pt x="412" y="364"/>
                      </a:lnTo>
                      <a:lnTo>
                        <a:pt x="456" y="408"/>
                      </a:lnTo>
                      <a:lnTo>
                        <a:pt x="468" y="396"/>
                      </a:lnTo>
                      <a:lnTo>
                        <a:pt x="468" y="388"/>
                      </a:lnTo>
                      <a:lnTo>
                        <a:pt x="468" y="364"/>
                      </a:lnTo>
                      <a:lnTo>
                        <a:pt x="456" y="340"/>
                      </a:lnTo>
                      <a:lnTo>
                        <a:pt x="468" y="328"/>
                      </a:lnTo>
                      <a:lnTo>
                        <a:pt x="492" y="316"/>
                      </a:lnTo>
                      <a:lnTo>
                        <a:pt x="512" y="316"/>
                      </a:lnTo>
                      <a:lnTo>
                        <a:pt x="524" y="328"/>
                      </a:lnTo>
                      <a:lnTo>
                        <a:pt x="536" y="308"/>
                      </a:lnTo>
                      <a:lnTo>
                        <a:pt x="560" y="296"/>
                      </a:lnTo>
                      <a:lnTo>
                        <a:pt x="560" y="260"/>
                      </a:lnTo>
                      <a:lnTo>
                        <a:pt x="560" y="216"/>
                      </a:lnTo>
                      <a:lnTo>
                        <a:pt x="548" y="204"/>
                      </a:lnTo>
                      <a:lnTo>
                        <a:pt x="536" y="192"/>
                      </a:lnTo>
                      <a:lnTo>
                        <a:pt x="500" y="192"/>
                      </a:lnTo>
                      <a:lnTo>
                        <a:pt x="468" y="192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6350" cmpd="sng">
                  <a:solidFill>
                    <a:schemeClr val="accent4">
                      <a:lumMod val="40000"/>
                      <a:lumOff val="60000"/>
                    </a:schemeClr>
                  </a:solidFill>
                  <a:round/>
                  <a:headEnd/>
                  <a:tailEnd/>
                </a:ln>
              </p:spPr>
              <p:txBody>
                <a:bodyPr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400">
                    <a:ea typeface="ＭＳ Ｐゴシック" charset="-128"/>
                  </a:endParaRPr>
                </a:p>
              </p:txBody>
            </p:sp>
            <p:sp>
              <p:nvSpPr>
                <p:cNvPr id="71" name="Freeform 2992"/>
                <p:cNvSpPr>
                  <a:spLocks/>
                </p:cNvSpPr>
                <p:nvPr/>
              </p:nvSpPr>
              <p:spPr bwMode="auto">
                <a:xfrm>
                  <a:off x="14131526" y="4475163"/>
                  <a:ext cx="630238" cy="622300"/>
                </a:xfrm>
                <a:custGeom>
                  <a:avLst/>
                  <a:gdLst>
                    <a:gd name="T0" fmla="*/ 892 w 992"/>
                    <a:gd name="T1" fmla="*/ 68 h 980"/>
                    <a:gd name="T2" fmla="*/ 868 w 992"/>
                    <a:gd name="T3" fmla="*/ 20 h 980"/>
                    <a:gd name="T4" fmla="*/ 824 w 992"/>
                    <a:gd name="T5" fmla="*/ 20 h 980"/>
                    <a:gd name="T6" fmla="*/ 776 w 992"/>
                    <a:gd name="T7" fmla="*/ 8 h 980"/>
                    <a:gd name="T8" fmla="*/ 720 w 992"/>
                    <a:gd name="T9" fmla="*/ 8 h 980"/>
                    <a:gd name="T10" fmla="*/ 628 w 992"/>
                    <a:gd name="T11" fmla="*/ 68 h 980"/>
                    <a:gd name="T12" fmla="*/ 596 w 992"/>
                    <a:gd name="T13" fmla="*/ 100 h 980"/>
                    <a:gd name="T14" fmla="*/ 572 w 992"/>
                    <a:gd name="T15" fmla="*/ 68 h 980"/>
                    <a:gd name="T16" fmla="*/ 492 w 992"/>
                    <a:gd name="T17" fmla="*/ 44 h 980"/>
                    <a:gd name="T18" fmla="*/ 468 w 992"/>
                    <a:gd name="T19" fmla="*/ 88 h 980"/>
                    <a:gd name="T20" fmla="*/ 436 w 992"/>
                    <a:gd name="T21" fmla="*/ 160 h 980"/>
                    <a:gd name="T22" fmla="*/ 364 w 992"/>
                    <a:gd name="T23" fmla="*/ 260 h 980"/>
                    <a:gd name="T24" fmla="*/ 388 w 992"/>
                    <a:gd name="T25" fmla="*/ 376 h 980"/>
                    <a:gd name="T26" fmla="*/ 356 w 992"/>
                    <a:gd name="T27" fmla="*/ 444 h 980"/>
                    <a:gd name="T28" fmla="*/ 276 w 992"/>
                    <a:gd name="T29" fmla="*/ 420 h 980"/>
                    <a:gd name="T30" fmla="*/ 184 w 992"/>
                    <a:gd name="T31" fmla="*/ 408 h 980"/>
                    <a:gd name="T32" fmla="*/ 136 w 992"/>
                    <a:gd name="T33" fmla="*/ 408 h 980"/>
                    <a:gd name="T34" fmla="*/ 56 w 992"/>
                    <a:gd name="T35" fmla="*/ 408 h 980"/>
                    <a:gd name="T36" fmla="*/ 24 w 992"/>
                    <a:gd name="T37" fmla="*/ 468 h 980"/>
                    <a:gd name="T38" fmla="*/ 36 w 992"/>
                    <a:gd name="T39" fmla="*/ 500 h 980"/>
                    <a:gd name="T40" fmla="*/ 56 w 992"/>
                    <a:gd name="T41" fmla="*/ 580 h 980"/>
                    <a:gd name="T42" fmla="*/ 56 w 992"/>
                    <a:gd name="T43" fmla="*/ 628 h 980"/>
                    <a:gd name="T44" fmla="*/ 36 w 992"/>
                    <a:gd name="T45" fmla="*/ 720 h 980"/>
                    <a:gd name="T46" fmla="*/ 12 w 992"/>
                    <a:gd name="T47" fmla="*/ 820 h 980"/>
                    <a:gd name="T48" fmla="*/ 92 w 992"/>
                    <a:gd name="T49" fmla="*/ 820 h 980"/>
                    <a:gd name="T50" fmla="*/ 116 w 992"/>
                    <a:gd name="T51" fmla="*/ 888 h 980"/>
                    <a:gd name="T52" fmla="*/ 148 w 992"/>
                    <a:gd name="T53" fmla="*/ 924 h 980"/>
                    <a:gd name="T54" fmla="*/ 184 w 992"/>
                    <a:gd name="T55" fmla="*/ 868 h 980"/>
                    <a:gd name="T56" fmla="*/ 252 w 992"/>
                    <a:gd name="T57" fmla="*/ 776 h 980"/>
                    <a:gd name="T58" fmla="*/ 344 w 992"/>
                    <a:gd name="T59" fmla="*/ 800 h 980"/>
                    <a:gd name="T60" fmla="*/ 412 w 992"/>
                    <a:gd name="T61" fmla="*/ 800 h 980"/>
                    <a:gd name="T62" fmla="*/ 444 w 992"/>
                    <a:gd name="T63" fmla="*/ 856 h 980"/>
                    <a:gd name="T64" fmla="*/ 516 w 992"/>
                    <a:gd name="T65" fmla="*/ 924 h 980"/>
                    <a:gd name="T66" fmla="*/ 560 w 992"/>
                    <a:gd name="T67" fmla="*/ 924 h 980"/>
                    <a:gd name="T68" fmla="*/ 616 w 992"/>
                    <a:gd name="T69" fmla="*/ 960 h 980"/>
                    <a:gd name="T70" fmla="*/ 684 w 992"/>
                    <a:gd name="T71" fmla="*/ 968 h 980"/>
                    <a:gd name="T72" fmla="*/ 744 w 992"/>
                    <a:gd name="T73" fmla="*/ 948 h 980"/>
                    <a:gd name="T74" fmla="*/ 764 w 992"/>
                    <a:gd name="T75" fmla="*/ 888 h 980"/>
                    <a:gd name="T76" fmla="*/ 800 w 992"/>
                    <a:gd name="T77" fmla="*/ 900 h 980"/>
                    <a:gd name="T78" fmla="*/ 800 w 992"/>
                    <a:gd name="T79" fmla="*/ 844 h 980"/>
                    <a:gd name="T80" fmla="*/ 812 w 992"/>
                    <a:gd name="T81" fmla="*/ 764 h 980"/>
                    <a:gd name="T82" fmla="*/ 788 w 992"/>
                    <a:gd name="T83" fmla="*/ 728 h 980"/>
                    <a:gd name="T84" fmla="*/ 800 w 992"/>
                    <a:gd name="T85" fmla="*/ 696 h 980"/>
                    <a:gd name="T86" fmla="*/ 776 w 992"/>
                    <a:gd name="T87" fmla="*/ 592 h 980"/>
                    <a:gd name="T88" fmla="*/ 744 w 992"/>
                    <a:gd name="T89" fmla="*/ 560 h 980"/>
                    <a:gd name="T90" fmla="*/ 708 w 992"/>
                    <a:gd name="T91" fmla="*/ 536 h 980"/>
                    <a:gd name="T92" fmla="*/ 720 w 992"/>
                    <a:gd name="T93" fmla="*/ 500 h 980"/>
                    <a:gd name="T94" fmla="*/ 776 w 992"/>
                    <a:gd name="T95" fmla="*/ 468 h 980"/>
                    <a:gd name="T96" fmla="*/ 844 w 992"/>
                    <a:gd name="T97" fmla="*/ 444 h 980"/>
                    <a:gd name="T98" fmla="*/ 924 w 992"/>
                    <a:gd name="T99" fmla="*/ 388 h 980"/>
                    <a:gd name="T100" fmla="*/ 904 w 992"/>
                    <a:gd name="T101" fmla="*/ 340 h 980"/>
                    <a:gd name="T102" fmla="*/ 936 w 992"/>
                    <a:gd name="T103" fmla="*/ 284 h 980"/>
                    <a:gd name="T104" fmla="*/ 960 w 992"/>
                    <a:gd name="T105" fmla="*/ 228 h 980"/>
                    <a:gd name="T106" fmla="*/ 992 w 992"/>
                    <a:gd name="T107" fmla="*/ 136 h 980"/>
                    <a:gd name="T108" fmla="*/ 948 w 992"/>
                    <a:gd name="T109" fmla="*/ 88 h 9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92" h="980">
                      <a:moveTo>
                        <a:pt x="924" y="68"/>
                      </a:moveTo>
                      <a:lnTo>
                        <a:pt x="904" y="68"/>
                      </a:lnTo>
                      <a:lnTo>
                        <a:pt x="892" y="68"/>
                      </a:lnTo>
                      <a:lnTo>
                        <a:pt x="880" y="56"/>
                      </a:lnTo>
                      <a:lnTo>
                        <a:pt x="880" y="32"/>
                      </a:lnTo>
                      <a:lnTo>
                        <a:pt x="868" y="20"/>
                      </a:lnTo>
                      <a:lnTo>
                        <a:pt x="844" y="32"/>
                      </a:lnTo>
                      <a:lnTo>
                        <a:pt x="824" y="32"/>
                      </a:lnTo>
                      <a:lnTo>
                        <a:pt x="824" y="20"/>
                      </a:lnTo>
                      <a:lnTo>
                        <a:pt x="824" y="8"/>
                      </a:lnTo>
                      <a:lnTo>
                        <a:pt x="812" y="8"/>
                      </a:lnTo>
                      <a:lnTo>
                        <a:pt x="776" y="8"/>
                      </a:lnTo>
                      <a:lnTo>
                        <a:pt x="752" y="8"/>
                      </a:lnTo>
                      <a:lnTo>
                        <a:pt x="732" y="0"/>
                      </a:lnTo>
                      <a:lnTo>
                        <a:pt x="720" y="8"/>
                      </a:lnTo>
                      <a:lnTo>
                        <a:pt x="684" y="20"/>
                      </a:lnTo>
                      <a:lnTo>
                        <a:pt x="652" y="44"/>
                      </a:lnTo>
                      <a:lnTo>
                        <a:pt x="628" y="68"/>
                      </a:lnTo>
                      <a:lnTo>
                        <a:pt x="616" y="80"/>
                      </a:lnTo>
                      <a:lnTo>
                        <a:pt x="596" y="88"/>
                      </a:lnTo>
                      <a:lnTo>
                        <a:pt x="596" y="100"/>
                      </a:lnTo>
                      <a:lnTo>
                        <a:pt x="584" y="112"/>
                      </a:lnTo>
                      <a:lnTo>
                        <a:pt x="572" y="100"/>
                      </a:lnTo>
                      <a:lnTo>
                        <a:pt x="572" y="68"/>
                      </a:lnTo>
                      <a:lnTo>
                        <a:pt x="572" y="44"/>
                      </a:lnTo>
                      <a:lnTo>
                        <a:pt x="516" y="32"/>
                      </a:lnTo>
                      <a:lnTo>
                        <a:pt x="492" y="44"/>
                      </a:lnTo>
                      <a:lnTo>
                        <a:pt x="480" y="56"/>
                      </a:lnTo>
                      <a:lnTo>
                        <a:pt x="456" y="56"/>
                      </a:lnTo>
                      <a:lnTo>
                        <a:pt x="468" y="88"/>
                      </a:lnTo>
                      <a:lnTo>
                        <a:pt x="480" y="112"/>
                      </a:lnTo>
                      <a:lnTo>
                        <a:pt x="456" y="136"/>
                      </a:lnTo>
                      <a:lnTo>
                        <a:pt x="436" y="160"/>
                      </a:lnTo>
                      <a:lnTo>
                        <a:pt x="412" y="180"/>
                      </a:lnTo>
                      <a:lnTo>
                        <a:pt x="400" y="204"/>
                      </a:lnTo>
                      <a:lnTo>
                        <a:pt x="364" y="260"/>
                      </a:lnTo>
                      <a:lnTo>
                        <a:pt x="364" y="296"/>
                      </a:lnTo>
                      <a:lnTo>
                        <a:pt x="376" y="328"/>
                      </a:lnTo>
                      <a:lnTo>
                        <a:pt x="388" y="376"/>
                      </a:lnTo>
                      <a:lnTo>
                        <a:pt x="400" y="400"/>
                      </a:lnTo>
                      <a:lnTo>
                        <a:pt x="376" y="420"/>
                      </a:lnTo>
                      <a:lnTo>
                        <a:pt x="356" y="444"/>
                      </a:lnTo>
                      <a:lnTo>
                        <a:pt x="344" y="444"/>
                      </a:lnTo>
                      <a:lnTo>
                        <a:pt x="320" y="432"/>
                      </a:lnTo>
                      <a:lnTo>
                        <a:pt x="276" y="420"/>
                      </a:lnTo>
                      <a:lnTo>
                        <a:pt x="228" y="420"/>
                      </a:lnTo>
                      <a:lnTo>
                        <a:pt x="196" y="408"/>
                      </a:lnTo>
                      <a:lnTo>
                        <a:pt x="184" y="408"/>
                      </a:lnTo>
                      <a:lnTo>
                        <a:pt x="172" y="420"/>
                      </a:lnTo>
                      <a:lnTo>
                        <a:pt x="160" y="420"/>
                      </a:lnTo>
                      <a:lnTo>
                        <a:pt x="136" y="408"/>
                      </a:lnTo>
                      <a:lnTo>
                        <a:pt x="116" y="388"/>
                      </a:lnTo>
                      <a:lnTo>
                        <a:pt x="80" y="400"/>
                      </a:lnTo>
                      <a:lnTo>
                        <a:pt x="56" y="408"/>
                      </a:lnTo>
                      <a:lnTo>
                        <a:pt x="48" y="432"/>
                      </a:lnTo>
                      <a:lnTo>
                        <a:pt x="36" y="444"/>
                      </a:lnTo>
                      <a:lnTo>
                        <a:pt x="24" y="468"/>
                      </a:lnTo>
                      <a:lnTo>
                        <a:pt x="12" y="480"/>
                      </a:lnTo>
                      <a:lnTo>
                        <a:pt x="24" y="488"/>
                      </a:lnTo>
                      <a:lnTo>
                        <a:pt x="36" y="500"/>
                      </a:lnTo>
                      <a:lnTo>
                        <a:pt x="24" y="560"/>
                      </a:lnTo>
                      <a:lnTo>
                        <a:pt x="36" y="568"/>
                      </a:lnTo>
                      <a:lnTo>
                        <a:pt x="56" y="580"/>
                      </a:lnTo>
                      <a:lnTo>
                        <a:pt x="56" y="592"/>
                      </a:lnTo>
                      <a:lnTo>
                        <a:pt x="48" y="604"/>
                      </a:lnTo>
                      <a:lnTo>
                        <a:pt x="56" y="628"/>
                      </a:lnTo>
                      <a:lnTo>
                        <a:pt x="56" y="640"/>
                      </a:lnTo>
                      <a:lnTo>
                        <a:pt x="56" y="660"/>
                      </a:lnTo>
                      <a:lnTo>
                        <a:pt x="36" y="720"/>
                      </a:lnTo>
                      <a:lnTo>
                        <a:pt x="12" y="776"/>
                      </a:lnTo>
                      <a:lnTo>
                        <a:pt x="0" y="808"/>
                      </a:lnTo>
                      <a:lnTo>
                        <a:pt x="12" y="820"/>
                      </a:lnTo>
                      <a:lnTo>
                        <a:pt x="48" y="832"/>
                      </a:lnTo>
                      <a:lnTo>
                        <a:pt x="68" y="820"/>
                      </a:lnTo>
                      <a:lnTo>
                        <a:pt x="92" y="820"/>
                      </a:lnTo>
                      <a:lnTo>
                        <a:pt x="104" y="832"/>
                      </a:lnTo>
                      <a:lnTo>
                        <a:pt x="116" y="880"/>
                      </a:lnTo>
                      <a:lnTo>
                        <a:pt x="116" y="888"/>
                      </a:lnTo>
                      <a:lnTo>
                        <a:pt x="128" y="900"/>
                      </a:lnTo>
                      <a:lnTo>
                        <a:pt x="136" y="912"/>
                      </a:lnTo>
                      <a:lnTo>
                        <a:pt x="148" y="924"/>
                      </a:lnTo>
                      <a:lnTo>
                        <a:pt x="160" y="936"/>
                      </a:lnTo>
                      <a:lnTo>
                        <a:pt x="172" y="888"/>
                      </a:lnTo>
                      <a:lnTo>
                        <a:pt x="184" y="868"/>
                      </a:lnTo>
                      <a:lnTo>
                        <a:pt x="216" y="820"/>
                      </a:lnTo>
                      <a:lnTo>
                        <a:pt x="228" y="800"/>
                      </a:lnTo>
                      <a:lnTo>
                        <a:pt x="252" y="776"/>
                      </a:lnTo>
                      <a:lnTo>
                        <a:pt x="276" y="776"/>
                      </a:lnTo>
                      <a:lnTo>
                        <a:pt x="296" y="788"/>
                      </a:lnTo>
                      <a:lnTo>
                        <a:pt x="344" y="800"/>
                      </a:lnTo>
                      <a:lnTo>
                        <a:pt x="376" y="788"/>
                      </a:lnTo>
                      <a:lnTo>
                        <a:pt x="400" y="764"/>
                      </a:lnTo>
                      <a:lnTo>
                        <a:pt x="412" y="800"/>
                      </a:lnTo>
                      <a:lnTo>
                        <a:pt x="424" y="820"/>
                      </a:lnTo>
                      <a:lnTo>
                        <a:pt x="444" y="832"/>
                      </a:lnTo>
                      <a:lnTo>
                        <a:pt x="444" y="856"/>
                      </a:lnTo>
                      <a:lnTo>
                        <a:pt x="456" y="880"/>
                      </a:lnTo>
                      <a:lnTo>
                        <a:pt x="480" y="900"/>
                      </a:lnTo>
                      <a:lnTo>
                        <a:pt x="516" y="924"/>
                      </a:lnTo>
                      <a:lnTo>
                        <a:pt x="524" y="936"/>
                      </a:lnTo>
                      <a:lnTo>
                        <a:pt x="536" y="936"/>
                      </a:lnTo>
                      <a:lnTo>
                        <a:pt x="560" y="924"/>
                      </a:lnTo>
                      <a:lnTo>
                        <a:pt x="572" y="924"/>
                      </a:lnTo>
                      <a:lnTo>
                        <a:pt x="596" y="936"/>
                      </a:lnTo>
                      <a:lnTo>
                        <a:pt x="616" y="960"/>
                      </a:lnTo>
                      <a:lnTo>
                        <a:pt x="640" y="980"/>
                      </a:lnTo>
                      <a:lnTo>
                        <a:pt x="652" y="980"/>
                      </a:lnTo>
                      <a:lnTo>
                        <a:pt x="684" y="968"/>
                      </a:lnTo>
                      <a:lnTo>
                        <a:pt x="720" y="960"/>
                      </a:lnTo>
                      <a:lnTo>
                        <a:pt x="744" y="960"/>
                      </a:lnTo>
                      <a:lnTo>
                        <a:pt x="744" y="948"/>
                      </a:lnTo>
                      <a:lnTo>
                        <a:pt x="752" y="948"/>
                      </a:lnTo>
                      <a:lnTo>
                        <a:pt x="764" y="924"/>
                      </a:lnTo>
                      <a:lnTo>
                        <a:pt x="764" y="888"/>
                      </a:lnTo>
                      <a:lnTo>
                        <a:pt x="776" y="888"/>
                      </a:lnTo>
                      <a:lnTo>
                        <a:pt x="788" y="888"/>
                      </a:lnTo>
                      <a:lnTo>
                        <a:pt x="800" y="900"/>
                      </a:lnTo>
                      <a:lnTo>
                        <a:pt x="812" y="888"/>
                      </a:lnTo>
                      <a:lnTo>
                        <a:pt x="800" y="856"/>
                      </a:lnTo>
                      <a:lnTo>
                        <a:pt x="800" y="844"/>
                      </a:lnTo>
                      <a:lnTo>
                        <a:pt x="824" y="832"/>
                      </a:lnTo>
                      <a:lnTo>
                        <a:pt x="824" y="800"/>
                      </a:lnTo>
                      <a:lnTo>
                        <a:pt x="812" y="764"/>
                      </a:lnTo>
                      <a:lnTo>
                        <a:pt x="800" y="752"/>
                      </a:lnTo>
                      <a:lnTo>
                        <a:pt x="800" y="728"/>
                      </a:lnTo>
                      <a:lnTo>
                        <a:pt x="788" y="728"/>
                      </a:lnTo>
                      <a:lnTo>
                        <a:pt x="776" y="720"/>
                      </a:lnTo>
                      <a:lnTo>
                        <a:pt x="776" y="708"/>
                      </a:lnTo>
                      <a:lnTo>
                        <a:pt x="800" y="696"/>
                      </a:lnTo>
                      <a:lnTo>
                        <a:pt x="800" y="672"/>
                      </a:lnTo>
                      <a:lnTo>
                        <a:pt x="788" y="640"/>
                      </a:lnTo>
                      <a:lnTo>
                        <a:pt x="776" y="592"/>
                      </a:lnTo>
                      <a:lnTo>
                        <a:pt x="764" y="580"/>
                      </a:lnTo>
                      <a:lnTo>
                        <a:pt x="752" y="568"/>
                      </a:lnTo>
                      <a:lnTo>
                        <a:pt x="744" y="560"/>
                      </a:lnTo>
                      <a:lnTo>
                        <a:pt x="732" y="548"/>
                      </a:lnTo>
                      <a:lnTo>
                        <a:pt x="708" y="548"/>
                      </a:lnTo>
                      <a:lnTo>
                        <a:pt x="708" y="536"/>
                      </a:lnTo>
                      <a:lnTo>
                        <a:pt x="696" y="524"/>
                      </a:lnTo>
                      <a:lnTo>
                        <a:pt x="708" y="500"/>
                      </a:lnTo>
                      <a:lnTo>
                        <a:pt x="720" y="500"/>
                      </a:lnTo>
                      <a:lnTo>
                        <a:pt x="744" y="488"/>
                      </a:lnTo>
                      <a:lnTo>
                        <a:pt x="752" y="468"/>
                      </a:lnTo>
                      <a:lnTo>
                        <a:pt x="776" y="468"/>
                      </a:lnTo>
                      <a:lnTo>
                        <a:pt x="800" y="480"/>
                      </a:lnTo>
                      <a:lnTo>
                        <a:pt x="812" y="468"/>
                      </a:lnTo>
                      <a:lnTo>
                        <a:pt x="844" y="444"/>
                      </a:lnTo>
                      <a:lnTo>
                        <a:pt x="880" y="420"/>
                      </a:lnTo>
                      <a:lnTo>
                        <a:pt x="912" y="408"/>
                      </a:lnTo>
                      <a:lnTo>
                        <a:pt x="924" y="388"/>
                      </a:lnTo>
                      <a:lnTo>
                        <a:pt x="924" y="364"/>
                      </a:lnTo>
                      <a:lnTo>
                        <a:pt x="912" y="352"/>
                      </a:lnTo>
                      <a:lnTo>
                        <a:pt x="904" y="340"/>
                      </a:lnTo>
                      <a:lnTo>
                        <a:pt x="904" y="320"/>
                      </a:lnTo>
                      <a:lnTo>
                        <a:pt x="924" y="308"/>
                      </a:lnTo>
                      <a:lnTo>
                        <a:pt x="936" y="284"/>
                      </a:lnTo>
                      <a:lnTo>
                        <a:pt x="924" y="260"/>
                      </a:lnTo>
                      <a:lnTo>
                        <a:pt x="924" y="248"/>
                      </a:lnTo>
                      <a:lnTo>
                        <a:pt x="960" y="228"/>
                      </a:lnTo>
                      <a:lnTo>
                        <a:pt x="992" y="204"/>
                      </a:lnTo>
                      <a:lnTo>
                        <a:pt x="992" y="168"/>
                      </a:lnTo>
                      <a:lnTo>
                        <a:pt x="992" y="136"/>
                      </a:lnTo>
                      <a:lnTo>
                        <a:pt x="980" y="112"/>
                      </a:lnTo>
                      <a:lnTo>
                        <a:pt x="960" y="112"/>
                      </a:lnTo>
                      <a:lnTo>
                        <a:pt x="948" y="88"/>
                      </a:lnTo>
                      <a:lnTo>
                        <a:pt x="924" y="68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 cmpd="sng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400">
                    <a:ea typeface="ＭＳ Ｐゴシック" charset="-128"/>
                  </a:endParaRPr>
                </a:p>
              </p:txBody>
            </p:sp>
            <p:sp>
              <p:nvSpPr>
                <p:cNvPr id="72" name="Freeform 2997"/>
                <p:cNvSpPr>
                  <a:spLocks/>
                </p:cNvSpPr>
                <p:nvPr/>
              </p:nvSpPr>
              <p:spPr bwMode="auto">
                <a:xfrm>
                  <a:off x="13747351" y="4995863"/>
                  <a:ext cx="508000" cy="692150"/>
                </a:xfrm>
                <a:custGeom>
                  <a:avLst/>
                  <a:gdLst>
                    <a:gd name="T0" fmla="*/ 752 w 800"/>
                    <a:gd name="T1" fmla="*/ 104 h 1088"/>
                    <a:gd name="T2" fmla="*/ 720 w 800"/>
                    <a:gd name="T3" fmla="*/ 68 h 1088"/>
                    <a:gd name="T4" fmla="*/ 696 w 800"/>
                    <a:gd name="T5" fmla="*/ 0 h 1088"/>
                    <a:gd name="T6" fmla="*/ 616 w 800"/>
                    <a:gd name="T7" fmla="*/ 24 h 1088"/>
                    <a:gd name="T8" fmla="*/ 616 w 800"/>
                    <a:gd name="T9" fmla="*/ 92 h 1088"/>
                    <a:gd name="T10" fmla="*/ 572 w 800"/>
                    <a:gd name="T11" fmla="*/ 196 h 1088"/>
                    <a:gd name="T12" fmla="*/ 468 w 800"/>
                    <a:gd name="T13" fmla="*/ 252 h 1088"/>
                    <a:gd name="T14" fmla="*/ 376 w 800"/>
                    <a:gd name="T15" fmla="*/ 220 h 1088"/>
                    <a:gd name="T16" fmla="*/ 364 w 800"/>
                    <a:gd name="T17" fmla="*/ 228 h 1088"/>
                    <a:gd name="T18" fmla="*/ 320 w 800"/>
                    <a:gd name="T19" fmla="*/ 264 h 1088"/>
                    <a:gd name="T20" fmla="*/ 296 w 800"/>
                    <a:gd name="T21" fmla="*/ 332 h 1088"/>
                    <a:gd name="T22" fmla="*/ 272 w 800"/>
                    <a:gd name="T23" fmla="*/ 436 h 1088"/>
                    <a:gd name="T24" fmla="*/ 308 w 800"/>
                    <a:gd name="T25" fmla="*/ 468 h 1088"/>
                    <a:gd name="T26" fmla="*/ 320 w 800"/>
                    <a:gd name="T27" fmla="*/ 492 h 1088"/>
                    <a:gd name="T28" fmla="*/ 364 w 800"/>
                    <a:gd name="T29" fmla="*/ 516 h 1088"/>
                    <a:gd name="T30" fmla="*/ 296 w 800"/>
                    <a:gd name="T31" fmla="*/ 560 h 1088"/>
                    <a:gd name="T32" fmla="*/ 240 w 800"/>
                    <a:gd name="T33" fmla="*/ 608 h 1088"/>
                    <a:gd name="T34" fmla="*/ 240 w 800"/>
                    <a:gd name="T35" fmla="*/ 652 h 1088"/>
                    <a:gd name="T36" fmla="*/ 228 w 800"/>
                    <a:gd name="T37" fmla="*/ 732 h 1088"/>
                    <a:gd name="T38" fmla="*/ 204 w 800"/>
                    <a:gd name="T39" fmla="*/ 812 h 1088"/>
                    <a:gd name="T40" fmla="*/ 172 w 800"/>
                    <a:gd name="T41" fmla="*/ 856 h 1088"/>
                    <a:gd name="T42" fmla="*/ 112 w 800"/>
                    <a:gd name="T43" fmla="*/ 892 h 1088"/>
                    <a:gd name="T44" fmla="*/ 68 w 800"/>
                    <a:gd name="T45" fmla="*/ 916 h 1088"/>
                    <a:gd name="T46" fmla="*/ 36 w 800"/>
                    <a:gd name="T47" fmla="*/ 916 h 1088"/>
                    <a:gd name="T48" fmla="*/ 24 w 800"/>
                    <a:gd name="T49" fmla="*/ 948 h 1088"/>
                    <a:gd name="T50" fmla="*/ 12 w 800"/>
                    <a:gd name="T51" fmla="*/ 1016 h 1088"/>
                    <a:gd name="T52" fmla="*/ 68 w 800"/>
                    <a:gd name="T53" fmla="*/ 1088 h 1088"/>
                    <a:gd name="T54" fmla="*/ 124 w 800"/>
                    <a:gd name="T55" fmla="*/ 1016 h 1088"/>
                    <a:gd name="T56" fmla="*/ 228 w 800"/>
                    <a:gd name="T57" fmla="*/ 960 h 1088"/>
                    <a:gd name="T58" fmla="*/ 284 w 800"/>
                    <a:gd name="T59" fmla="*/ 928 h 1088"/>
                    <a:gd name="T60" fmla="*/ 272 w 800"/>
                    <a:gd name="T61" fmla="*/ 868 h 1088"/>
                    <a:gd name="T62" fmla="*/ 284 w 800"/>
                    <a:gd name="T63" fmla="*/ 824 h 1088"/>
                    <a:gd name="T64" fmla="*/ 320 w 800"/>
                    <a:gd name="T65" fmla="*/ 812 h 1088"/>
                    <a:gd name="T66" fmla="*/ 364 w 800"/>
                    <a:gd name="T67" fmla="*/ 780 h 1088"/>
                    <a:gd name="T68" fmla="*/ 444 w 800"/>
                    <a:gd name="T69" fmla="*/ 768 h 1088"/>
                    <a:gd name="T70" fmla="*/ 468 w 800"/>
                    <a:gd name="T71" fmla="*/ 780 h 1088"/>
                    <a:gd name="T72" fmla="*/ 512 w 800"/>
                    <a:gd name="T73" fmla="*/ 756 h 1088"/>
                    <a:gd name="T74" fmla="*/ 548 w 800"/>
                    <a:gd name="T75" fmla="*/ 768 h 1088"/>
                    <a:gd name="T76" fmla="*/ 604 w 800"/>
                    <a:gd name="T77" fmla="*/ 756 h 1088"/>
                    <a:gd name="T78" fmla="*/ 652 w 800"/>
                    <a:gd name="T79" fmla="*/ 756 h 1088"/>
                    <a:gd name="T80" fmla="*/ 684 w 800"/>
                    <a:gd name="T81" fmla="*/ 768 h 1088"/>
                    <a:gd name="T82" fmla="*/ 708 w 800"/>
                    <a:gd name="T83" fmla="*/ 780 h 1088"/>
                    <a:gd name="T84" fmla="*/ 672 w 800"/>
                    <a:gd name="T85" fmla="*/ 788 h 1088"/>
                    <a:gd name="T86" fmla="*/ 708 w 800"/>
                    <a:gd name="T87" fmla="*/ 812 h 1088"/>
                    <a:gd name="T88" fmla="*/ 732 w 800"/>
                    <a:gd name="T89" fmla="*/ 756 h 1088"/>
                    <a:gd name="T90" fmla="*/ 740 w 800"/>
                    <a:gd name="T91" fmla="*/ 720 h 1088"/>
                    <a:gd name="T92" fmla="*/ 776 w 800"/>
                    <a:gd name="T93" fmla="*/ 700 h 1088"/>
                    <a:gd name="T94" fmla="*/ 752 w 800"/>
                    <a:gd name="T95" fmla="*/ 652 h 1088"/>
                    <a:gd name="T96" fmla="*/ 684 w 800"/>
                    <a:gd name="T97" fmla="*/ 584 h 1088"/>
                    <a:gd name="T98" fmla="*/ 580 w 800"/>
                    <a:gd name="T99" fmla="*/ 492 h 1088"/>
                    <a:gd name="T100" fmla="*/ 592 w 800"/>
                    <a:gd name="T101" fmla="*/ 448 h 1088"/>
                    <a:gd name="T102" fmla="*/ 628 w 800"/>
                    <a:gd name="T103" fmla="*/ 368 h 1088"/>
                    <a:gd name="T104" fmla="*/ 720 w 800"/>
                    <a:gd name="T105" fmla="*/ 264 h 1088"/>
                    <a:gd name="T106" fmla="*/ 776 w 800"/>
                    <a:gd name="T107" fmla="*/ 208 h 1088"/>
                    <a:gd name="T108" fmla="*/ 800 w 800"/>
                    <a:gd name="T109" fmla="*/ 172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00" h="1088">
                      <a:moveTo>
                        <a:pt x="800" y="172"/>
                      </a:moveTo>
                      <a:lnTo>
                        <a:pt x="788" y="140"/>
                      </a:lnTo>
                      <a:lnTo>
                        <a:pt x="752" y="104"/>
                      </a:lnTo>
                      <a:lnTo>
                        <a:pt x="740" y="92"/>
                      </a:lnTo>
                      <a:lnTo>
                        <a:pt x="732" y="80"/>
                      </a:lnTo>
                      <a:lnTo>
                        <a:pt x="720" y="68"/>
                      </a:lnTo>
                      <a:lnTo>
                        <a:pt x="720" y="60"/>
                      </a:lnTo>
                      <a:lnTo>
                        <a:pt x="708" y="12"/>
                      </a:lnTo>
                      <a:lnTo>
                        <a:pt x="696" y="0"/>
                      </a:lnTo>
                      <a:lnTo>
                        <a:pt x="672" y="0"/>
                      </a:lnTo>
                      <a:lnTo>
                        <a:pt x="628" y="0"/>
                      </a:lnTo>
                      <a:lnTo>
                        <a:pt x="616" y="24"/>
                      </a:lnTo>
                      <a:lnTo>
                        <a:pt x="616" y="36"/>
                      </a:lnTo>
                      <a:lnTo>
                        <a:pt x="628" y="60"/>
                      </a:lnTo>
                      <a:lnTo>
                        <a:pt x="616" y="92"/>
                      </a:lnTo>
                      <a:lnTo>
                        <a:pt x="604" y="128"/>
                      </a:lnTo>
                      <a:lnTo>
                        <a:pt x="592" y="160"/>
                      </a:lnTo>
                      <a:lnTo>
                        <a:pt x="572" y="196"/>
                      </a:lnTo>
                      <a:lnTo>
                        <a:pt x="548" y="220"/>
                      </a:lnTo>
                      <a:lnTo>
                        <a:pt x="512" y="240"/>
                      </a:lnTo>
                      <a:lnTo>
                        <a:pt x="468" y="252"/>
                      </a:lnTo>
                      <a:lnTo>
                        <a:pt x="432" y="240"/>
                      </a:lnTo>
                      <a:lnTo>
                        <a:pt x="400" y="228"/>
                      </a:lnTo>
                      <a:lnTo>
                        <a:pt x="376" y="220"/>
                      </a:lnTo>
                      <a:lnTo>
                        <a:pt x="352" y="208"/>
                      </a:lnTo>
                      <a:lnTo>
                        <a:pt x="352" y="220"/>
                      </a:lnTo>
                      <a:lnTo>
                        <a:pt x="364" y="228"/>
                      </a:lnTo>
                      <a:lnTo>
                        <a:pt x="352" y="240"/>
                      </a:lnTo>
                      <a:lnTo>
                        <a:pt x="332" y="264"/>
                      </a:lnTo>
                      <a:lnTo>
                        <a:pt x="320" y="264"/>
                      </a:lnTo>
                      <a:lnTo>
                        <a:pt x="296" y="264"/>
                      </a:lnTo>
                      <a:lnTo>
                        <a:pt x="284" y="300"/>
                      </a:lnTo>
                      <a:lnTo>
                        <a:pt x="296" y="332"/>
                      </a:lnTo>
                      <a:lnTo>
                        <a:pt x="296" y="368"/>
                      </a:lnTo>
                      <a:lnTo>
                        <a:pt x="284" y="400"/>
                      </a:lnTo>
                      <a:lnTo>
                        <a:pt x="272" y="436"/>
                      </a:lnTo>
                      <a:lnTo>
                        <a:pt x="272" y="460"/>
                      </a:lnTo>
                      <a:lnTo>
                        <a:pt x="284" y="468"/>
                      </a:lnTo>
                      <a:lnTo>
                        <a:pt x="308" y="468"/>
                      </a:lnTo>
                      <a:lnTo>
                        <a:pt x="320" y="468"/>
                      </a:lnTo>
                      <a:lnTo>
                        <a:pt x="332" y="468"/>
                      </a:lnTo>
                      <a:lnTo>
                        <a:pt x="320" y="492"/>
                      </a:lnTo>
                      <a:lnTo>
                        <a:pt x="332" y="504"/>
                      </a:lnTo>
                      <a:lnTo>
                        <a:pt x="352" y="504"/>
                      </a:lnTo>
                      <a:lnTo>
                        <a:pt x="364" y="516"/>
                      </a:lnTo>
                      <a:lnTo>
                        <a:pt x="352" y="540"/>
                      </a:lnTo>
                      <a:lnTo>
                        <a:pt x="332" y="560"/>
                      </a:lnTo>
                      <a:lnTo>
                        <a:pt x="296" y="560"/>
                      </a:lnTo>
                      <a:lnTo>
                        <a:pt x="264" y="560"/>
                      </a:lnTo>
                      <a:lnTo>
                        <a:pt x="240" y="584"/>
                      </a:lnTo>
                      <a:lnTo>
                        <a:pt x="240" y="608"/>
                      </a:lnTo>
                      <a:lnTo>
                        <a:pt x="264" y="628"/>
                      </a:lnTo>
                      <a:lnTo>
                        <a:pt x="252" y="652"/>
                      </a:lnTo>
                      <a:lnTo>
                        <a:pt x="240" y="652"/>
                      </a:lnTo>
                      <a:lnTo>
                        <a:pt x="240" y="676"/>
                      </a:lnTo>
                      <a:lnTo>
                        <a:pt x="240" y="708"/>
                      </a:lnTo>
                      <a:lnTo>
                        <a:pt x="228" y="732"/>
                      </a:lnTo>
                      <a:lnTo>
                        <a:pt x="228" y="756"/>
                      </a:lnTo>
                      <a:lnTo>
                        <a:pt x="216" y="780"/>
                      </a:lnTo>
                      <a:lnTo>
                        <a:pt x="204" y="812"/>
                      </a:lnTo>
                      <a:lnTo>
                        <a:pt x="192" y="848"/>
                      </a:lnTo>
                      <a:lnTo>
                        <a:pt x="184" y="856"/>
                      </a:lnTo>
                      <a:lnTo>
                        <a:pt x="172" y="856"/>
                      </a:lnTo>
                      <a:lnTo>
                        <a:pt x="136" y="856"/>
                      </a:lnTo>
                      <a:lnTo>
                        <a:pt x="124" y="868"/>
                      </a:lnTo>
                      <a:lnTo>
                        <a:pt x="112" y="892"/>
                      </a:lnTo>
                      <a:lnTo>
                        <a:pt x="104" y="904"/>
                      </a:lnTo>
                      <a:lnTo>
                        <a:pt x="92" y="916"/>
                      </a:lnTo>
                      <a:lnTo>
                        <a:pt x="68" y="916"/>
                      </a:lnTo>
                      <a:lnTo>
                        <a:pt x="56" y="916"/>
                      </a:lnTo>
                      <a:lnTo>
                        <a:pt x="44" y="916"/>
                      </a:lnTo>
                      <a:lnTo>
                        <a:pt x="36" y="916"/>
                      </a:lnTo>
                      <a:lnTo>
                        <a:pt x="36" y="928"/>
                      </a:lnTo>
                      <a:lnTo>
                        <a:pt x="36" y="936"/>
                      </a:lnTo>
                      <a:lnTo>
                        <a:pt x="24" y="948"/>
                      </a:lnTo>
                      <a:lnTo>
                        <a:pt x="0" y="948"/>
                      </a:lnTo>
                      <a:lnTo>
                        <a:pt x="0" y="984"/>
                      </a:lnTo>
                      <a:lnTo>
                        <a:pt x="12" y="1016"/>
                      </a:lnTo>
                      <a:lnTo>
                        <a:pt x="36" y="1040"/>
                      </a:lnTo>
                      <a:lnTo>
                        <a:pt x="44" y="1076"/>
                      </a:lnTo>
                      <a:lnTo>
                        <a:pt x="68" y="1088"/>
                      </a:lnTo>
                      <a:lnTo>
                        <a:pt x="92" y="1064"/>
                      </a:lnTo>
                      <a:lnTo>
                        <a:pt x="104" y="1040"/>
                      </a:lnTo>
                      <a:lnTo>
                        <a:pt x="124" y="1016"/>
                      </a:lnTo>
                      <a:lnTo>
                        <a:pt x="148" y="984"/>
                      </a:lnTo>
                      <a:lnTo>
                        <a:pt x="172" y="972"/>
                      </a:lnTo>
                      <a:lnTo>
                        <a:pt x="228" y="960"/>
                      </a:lnTo>
                      <a:lnTo>
                        <a:pt x="252" y="936"/>
                      </a:lnTo>
                      <a:lnTo>
                        <a:pt x="264" y="928"/>
                      </a:lnTo>
                      <a:lnTo>
                        <a:pt x="284" y="928"/>
                      </a:lnTo>
                      <a:lnTo>
                        <a:pt x="296" y="928"/>
                      </a:lnTo>
                      <a:lnTo>
                        <a:pt x="284" y="904"/>
                      </a:lnTo>
                      <a:lnTo>
                        <a:pt x="272" y="868"/>
                      </a:lnTo>
                      <a:lnTo>
                        <a:pt x="264" y="848"/>
                      </a:lnTo>
                      <a:lnTo>
                        <a:pt x="272" y="824"/>
                      </a:lnTo>
                      <a:lnTo>
                        <a:pt x="284" y="824"/>
                      </a:lnTo>
                      <a:lnTo>
                        <a:pt x="308" y="848"/>
                      </a:lnTo>
                      <a:lnTo>
                        <a:pt x="320" y="848"/>
                      </a:lnTo>
                      <a:lnTo>
                        <a:pt x="320" y="812"/>
                      </a:lnTo>
                      <a:lnTo>
                        <a:pt x="320" y="800"/>
                      </a:lnTo>
                      <a:lnTo>
                        <a:pt x="332" y="788"/>
                      </a:lnTo>
                      <a:lnTo>
                        <a:pt x="364" y="780"/>
                      </a:lnTo>
                      <a:lnTo>
                        <a:pt x="400" y="780"/>
                      </a:lnTo>
                      <a:lnTo>
                        <a:pt x="424" y="780"/>
                      </a:lnTo>
                      <a:lnTo>
                        <a:pt x="444" y="768"/>
                      </a:lnTo>
                      <a:lnTo>
                        <a:pt x="456" y="756"/>
                      </a:lnTo>
                      <a:lnTo>
                        <a:pt x="456" y="768"/>
                      </a:lnTo>
                      <a:lnTo>
                        <a:pt x="468" y="780"/>
                      </a:lnTo>
                      <a:lnTo>
                        <a:pt x="480" y="756"/>
                      </a:lnTo>
                      <a:lnTo>
                        <a:pt x="492" y="756"/>
                      </a:lnTo>
                      <a:lnTo>
                        <a:pt x="512" y="756"/>
                      </a:lnTo>
                      <a:lnTo>
                        <a:pt x="524" y="756"/>
                      </a:lnTo>
                      <a:lnTo>
                        <a:pt x="536" y="756"/>
                      </a:lnTo>
                      <a:lnTo>
                        <a:pt x="548" y="768"/>
                      </a:lnTo>
                      <a:lnTo>
                        <a:pt x="572" y="756"/>
                      </a:lnTo>
                      <a:lnTo>
                        <a:pt x="604" y="744"/>
                      </a:lnTo>
                      <a:lnTo>
                        <a:pt x="604" y="756"/>
                      </a:lnTo>
                      <a:lnTo>
                        <a:pt x="616" y="768"/>
                      </a:lnTo>
                      <a:lnTo>
                        <a:pt x="628" y="756"/>
                      </a:lnTo>
                      <a:lnTo>
                        <a:pt x="652" y="756"/>
                      </a:lnTo>
                      <a:lnTo>
                        <a:pt x="660" y="780"/>
                      </a:lnTo>
                      <a:lnTo>
                        <a:pt x="672" y="780"/>
                      </a:lnTo>
                      <a:lnTo>
                        <a:pt x="684" y="768"/>
                      </a:lnTo>
                      <a:lnTo>
                        <a:pt x="684" y="756"/>
                      </a:lnTo>
                      <a:lnTo>
                        <a:pt x="696" y="768"/>
                      </a:lnTo>
                      <a:lnTo>
                        <a:pt x="708" y="780"/>
                      </a:lnTo>
                      <a:lnTo>
                        <a:pt x="720" y="788"/>
                      </a:lnTo>
                      <a:lnTo>
                        <a:pt x="696" y="800"/>
                      </a:lnTo>
                      <a:lnTo>
                        <a:pt x="672" y="788"/>
                      </a:lnTo>
                      <a:lnTo>
                        <a:pt x="652" y="788"/>
                      </a:lnTo>
                      <a:lnTo>
                        <a:pt x="672" y="812"/>
                      </a:lnTo>
                      <a:lnTo>
                        <a:pt x="708" y="812"/>
                      </a:lnTo>
                      <a:lnTo>
                        <a:pt x="732" y="800"/>
                      </a:lnTo>
                      <a:lnTo>
                        <a:pt x="740" y="788"/>
                      </a:lnTo>
                      <a:lnTo>
                        <a:pt x="732" y="756"/>
                      </a:lnTo>
                      <a:lnTo>
                        <a:pt x="732" y="744"/>
                      </a:lnTo>
                      <a:lnTo>
                        <a:pt x="740" y="732"/>
                      </a:lnTo>
                      <a:lnTo>
                        <a:pt x="740" y="720"/>
                      </a:lnTo>
                      <a:lnTo>
                        <a:pt x="752" y="720"/>
                      </a:lnTo>
                      <a:lnTo>
                        <a:pt x="776" y="708"/>
                      </a:lnTo>
                      <a:lnTo>
                        <a:pt x="776" y="700"/>
                      </a:lnTo>
                      <a:lnTo>
                        <a:pt x="776" y="676"/>
                      </a:lnTo>
                      <a:lnTo>
                        <a:pt x="764" y="664"/>
                      </a:lnTo>
                      <a:lnTo>
                        <a:pt x="752" y="652"/>
                      </a:lnTo>
                      <a:lnTo>
                        <a:pt x="740" y="628"/>
                      </a:lnTo>
                      <a:lnTo>
                        <a:pt x="708" y="620"/>
                      </a:lnTo>
                      <a:lnTo>
                        <a:pt x="684" y="584"/>
                      </a:lnTo>
                      <a:lnTo>
                        <a:pt x="660" y="560"/>
                      </a:lnTo>
                      <a:lnTo>
                        <a:pt x="616" y="516"/>
                      </a:lnTo>
                      <a:lnTo>
                        <a:pt x="580" y="492"/>
                      </a:lnTo>
                      <a:lnTo>
                        <a:pt x="592" y="480"/>
                      </a:lnTo>
                      <a:lnTo>
                        <a:pt x="604" y="468"/>
                      </a:lnTo>
                      <a:lnTo>
                        <a:pt x="592" y="448"/>
                      </a:lnTo>
                      <a:lnTo>
                        <a:pt x="580" y="424"/>
                      </a:lnTo>
                      <a:lnTo>
                        <a:pt x="580" y="412"/>
                      </a:lnTo>
                      <a:lnTo>
                        <a:pt x="628" y="368"/>
                      </a:lnTo>
                      <a:lnTo>
                        <a:pt x="660" y="332"/>
                      </a:lnTo>
                      <a:lnTo>
                        <a:pt x="696" y="300"/>
                      </a:lnTo>
                      <a:lnTo>
                        <a:pt x="720" y="264"/>
                      </a:lnTo>
                      <a:lnTo>
                        <a:pt x="720" y="240"/>
                      </a:lnTo>
                      <a:lnTo>
                        <a:pt x="740" y="220"/>
                      </a:lnTo>
                      <a:lnTo>
                        <a:pt x="776" y="208"/>
                      </a:lnTo>
                      <a:lnTo>
                        <a:pt x="788" y="208"/>
                      </a:lnTo>
                      <a:lnTo>
                        <a:pt x="800" y="220"/>
                      </a:lnTo>
                      <a:lnTo>
                        <a:pt x="800" y="172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mpd="sng">
                  <a:solidFill>
                    <a:schemeClr val="accent4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z="1400">
                    <a:ea typeface="ＭＳ Ｐゴシック" charset="-128"/>
                  </a:endParaRPr>
                </a:p>
              </p:txBody>
            </p:sp>
          </p:grpSp>
          <p:grpSp>
            <p:nvGrpSpPr>
              <p:cNvPr id="12" name="グループ化 11"/>
              <p:cNvGrpSpPr/>
              <p:nvPr/>
            </p:nvGrpSpPr>
            <p:grpSpPr>
              <a:xfrm>
                <a:off x="6892085" y="3429606"/>
                <a:ext cx="704251" cy="359434"/>
                <a:chOff x="6674747" y="1587764"/>
                <a:chExt cx="704251" cy="359434"/>
              </a:xfrm>
            </p:grpSpPr>
            <p:sp>
              <p:nvSpPr>
                <p:cNvPr id="54" name="正方形/長方形 160"/>
                <p:cNvSpPr/>
                <p:nvPr/>
              </p:nvSpPr>
              <p:spPr>
                <a:xfrm flipH="1">
                  <a:off x="6674747" y="1731198"/>
                  <a:ext cx="704251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55" name="テキスト ボックス 229"/>
                <p:cNvSpPr txBox="1"/>
                <p:nvPr/>
              </p:nvSpPr>
              <p:spPr>
                <a:xfrm>
                  <a:off x="6684897" y="1587764"/>
                  <a:ext cx="673645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800" dirty="0">
                      <a:latin typeface="+mj-lt"/>
                    </a:rPr>
                    <a:t>Tohoku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3" name="グループ化 12"/>
              <p:cNvGrpSpPr/>
              <p:nvPr/>
            </p:nvGrpSpPr>
            <p:grpSpPr>
              <a:xfrm>
                <a:off x="6228184" y="4179856"/>
                <a:ext cx="1149886" cy="520397"/>
                <a:chOff x="6674746" y="1612049"/>
                <a:chExt cx="1149886" cy="520397"/>
              </a:xfrm>
            </p:grpSpPr>
            <p:sp>
              <p:nvSpPr>
                <p:cNvPr id="50" name="正方形/長方形 160"/>
                <p:cNvSpPr/>
                <p:nvPr/>
              </p:nvSpPr>
              <p:spPr>
                <a:xfrm flipH="1">
                  <a:off x="6674746" y="1731198"/>
                  <a:ext cx="1149886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kumimoji="1" lang="ja-JP" altLang="en-US" sz="1400"/>
                </a:p>
              </p:txBody>
            </p:sp>
            <p:sp>
              <p:nvSpPr>
                <p:cNvPr id="51" name="テキスト ボックス 225"/>
                <p:cNvSpPr txBox="1"/>
                <p:nvPr/>
              </p:nvSpPr>
              <p:spPr>
                <a:xfrm>
                  <a:off x="6899699" y="1612049"/>
                  <a:ext cx="924933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Kanto-</a:t>
                  </a:r>
                  <a:r>
                    <a:rPr lang="en-US" altLang="ja-JP" sz="800" dirty="0" err="1">
                      <a:latin typeface="+mj-lt"/>
                    </a:rPr>
                    <a:t>Shinetsu</a:t>
                  </a:r>
                  <a:r>
                    <a:rPr lang="en-US" altLang="ja-JP" sz="800" dirty="0">
                      <a:latin typeface="+mj-lt"/>
                    </a:rPr>
                    <a:t>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  <p:sp>
              <p:nvSpPr>
                <p:cNvPr id="52" name="正方形/長方形 160"/>
                <p:cNvSpPr/>
                <p:nvPr/>
              </p:nvSpPr>
              <p:spPr>
                <a:xfrm flipH="1">
                  <a:off x="6748996" y="1916446"/>
                  <a:ext cx="723487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endParaRPr kumimoji="1" lang="ja-JP" altLang="en-US" sz="1400"/>
                </a:p>
              </p:txBody>
            </p:sp>
            <p:sp>
              <p:nvSpPr>
                <p:cNvPr id="53" name="テキスト ボックス 227"/>
                <p:cNvSpPr txBox="1"/>
                <p:nvPr/>
              </p:nvSpPr>
              <p:spPr>
                <a:xfrm>
                  <a:off x="6973949" y="1797297"/>
                  <a:ext cx="498534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800" dirty="0"/>
                    <a:t>Tokyo Z.A.</a:t>
                  </a:r>
                  <a:endParaRPr lang="ja-JP" altLang="en-US" sz="800" dirty="0"/>
                </a:p>
              </p:txBody>
            </p:sp>
          </p:grpSp>
          <p:grpSp>
            <p:nvGrpSpPr>
              <p:cNvPr id="14" name="グループ化 13"/>
              <p:cNvGrpSpPr/>
              <p:nvPr/>
            </p:nvGrpSpPr>
            <p:grpSpPr>
              <a:xfrm>
                <a:off x="6425540" y="4605413"/>
                <a:ext cx="1149886" cy="123111"/>
                <a:chOff x="6818024" y="1650671"/>
                <a:chExt cx="1149886" cy="123111"/>
              </a:xfrm>
            </p:grpSpPr>
            <p:sp>
              <p:nvSpPr>
                <p:cNvPr id="48" name="正方形/長方形 160"/>
                <p:cNvSpPr/>
                <p:nvPr/>
              </p:nvSpPr>
              <p:spPr>
                <a:xfrm flipH="1">
                  <a:off x="6818024" y="1769819"/>
                  <a:ext cx="1149886" cy="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49" name="テキスト ボックス 223"/>
                <p:cNvSpPr txBox="1"/>
                <p:nvPr/>
              </p:nvSpPr>
              <p:spPr>
                <a:xfrm>
                  <a:off x="7259940" y="1650671"/>
                  <a:ext cx="687689" cy="123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Chiba-ken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5" name="グループ化 14"/>
              <p:cNvGrpSpPr/>
              <p:nvPr/>
            </p:nvGrpSpPr>
            <p:grpSpPr>
              <a:xfrm>
                <a:off x="6228184" y="4779221"/>
                <a:ext cx="1149887" cy="324000"/>
                <a:chOff x="6674746" y="1530094"/>
                <a:chExt cx="1149887" cy="324000"/>
              </a:xfrm>
            </p:grpSpPr>
            <p:sp>
              <p:nvSpPr>
                <p:cNvPr id="46" name="正方形/長方形 160"/>
                <p:cNvSpPr/>
                <p:nvPr/>
              </p:nvSpPr>
              <p:spPr>
                <a:xfrm flipH="1" flipV="1">
                  <a:off x="6674746" y="1530094"/>
                  <a:ext cx="1149886" cy="324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47" name="テキスト ボックス 221"/>
                <p:cNvSpPr txBox="1"/>
                <p:nvPr/>
              </p:nvSpPr>
              <p:spPr>
                <a:xfrm>
                  <a:off x="6865027" y="1706698"/>
                  <a:ext cx="959606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Tokyo-</a:t>
                  </a:r>
                  <a:r>
                    <a:rPr lang="en-US" altLang="ja-JP" sz="800" dirty="0" err="1">
                      <a:latin typeface="+mj-lt"/>
                    </a:rPr>
                    <a:t>Chiho</a:t>
                  </a:r>
                  <a:r>
                    <a:rPr lang="en-US" altLang="ja-JP" sz="800" dirty="0">
                      <a:latin typeface="+mj-lt"/>
                    </a:rPr>
                    <a:t>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5508103" y="4797152"/>
                <a:ext cx="653900" cy="216000"/>
                <a:chOff x="6674745" y="1303113"/>
                <a:chExt cx="653900" cy="216000"/>
              </a:xfrm>
            </p:grpSpPr>
            <p:sp>
              <p:nvSpPr>
                <p:cNvPr id="44" name="正方形/長方形 160"/>
                <p:cNvSpPr/>
                <p:nvPr/>
              </p:nvSpPr>
              <p:spPr>
                <a:xfrm flipH="1" flipV="1">
                  <a:off x="6674745" y="1303113"/>
                  <a:ext cx="649816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45" name="テキスト ボックス 219"/>
                <p:cNvSpPr txBox="1"/>
                <p:nvPr/>
              </p:nvSpPr>
              <p:spPr>
                <a:xfrm>
                  <a:off x="6766315" y="1371717"/>
                  <a:ext cx="562330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Tokai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5430267" y="4725143"/>
                <a:ext cx="797917" cy="504057"/>
                <a:chOff x="6674744" y="1303112"/>
                <a:chExt cx="797917" cy="504057"/>
              </a:xfrm>
            </p:grpSpPr>
            <p:sp>
              <p:nvSpPr>
                <p:cNvPr id="42" name="正方形/長方形 160"/>
                <p:cNvSpPr/>
                <p:nvPr/>
              </p:nvSpPr>
              <p:spPr>
                <a:xfrm flipH="1" flipV="1">
                  <a:off x="6674744" y="1303112"/>
                  <a:ext cx="788873" cy="497985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43" name="テキスト ボックス 217"/>
                <p:cNvSpPr txBox="1"/>
                <p:nvPr/>
              </p:nvSpPr>
              <p:spPr>
                <a:xfrm>
                  <a:off x="6785583" y="1659773"/>
                  <a:ext cx="687078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Nagoya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>
                <a:off x="4998218" y="4725143"/>
                <a:ext cx="632140" cy="720081"/>
                <a:chOff x="6674743" y="1303111"/>
                <a:chExt cx="632140" cy="720081"/>
              </a:xfrm>
            </p:grpSpPr>
            <p:sp>
              <p:nvSpPr>
                <p:cNvPr id="40" name="正方形/長方形 160"/>
                <p:cNvSpPr/>
                <p:nvPr/>
              </p:nvSpPr>
              <p:spPr>
                <a:xfrm flipH="1" flipV="1">
                  <a:off x="6674743" y="1303111"/>
                  <a:ext cx="632140" cy="716538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41" name="テキスト ボックス 215"/>
                <p:cNvSpPr txBox="1"/>
                <p:nvPr/>
              </p:nvSpPr>
              <p:spPr>
                <a:xfrm>
                  <a:off x="6771422" y="1875796"/>
                  <a:ext cx="527784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Kinki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>
                <a:off x="4499992" y="4797150"/>
                <a:ext cx="792088" cy="873970"/>
                <a:chOff x="6674743" y="1303110"/>
                <a:chExt cx="792088" cy="873970"/>
              </a:xfrm>
            </p:grpSpPr>
            <p:sp>
              <p:nvSpPr>
                <p:cNvPr id="38" name="正方形/長方形 160"/>
                <p:cNvSpPr/>
                <p:nvPr/>
              </p:nvSpPr>
              <p:spPr>
                <a:xfrm flipH="1" flipV="1">
                  <a:off x="6674743" y="1303110"/>
                  <a:ext cx="792088" cy="873969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9" name="テキスト ボックス 213"/>
                <p:cNvSpPr txBox="1"/>
                <p:nvPr/>
              </p:nvSpPr>
              <p:spPr>
                <a:xfrm>
                  <a:off x="6766317" y="2029684"/>
                  <a:ext cx="700514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Shikoku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0" name="グループ化 19"/>
              <p:cNvGrpSpPr/>
              <p:nvPr/>
            </p:nvGrpSpPr>
            <p:grpSpPr>
              <a:xfrm>
                <a:off x="4860032" y="3861655"/>
                <a:ext cx="801501" cy="359433"/>
                <a:chOff x="6684896" y="1587764"/>
                <a:chExt cx="801501" cy="359433"/>
              </a:xfrm>
            </p:grpSpPr>
            <p:sp>
              <p:nvSpPr>
                <p:cNvPr id="36" name="正方形/長方形 160"/>
                <p:cNvSpPr/>
                <p:nvPr/>
              </p:nvSpPr>
              <p:spPr>
                <a:xfrm>
                  <a:off x="6684896" y="1731197"/>
                  <a:ext cx="801501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7" name="テキスト ボックス 211"/>
                <p:cNvSpPr txBox="1"/>
                <p:nvPr/>
              </p:nvSpPr>
              <p:spPr>
                <a:xfrm>
                  <a:off x="6684897" y="1587764"/>
                  <a:ext cx="746575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800" dirty="0">
                      <a:latin typeface="+mj-lt"/>
                    </a:rPr>
                    <a:t>Hokuriku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>
                <a:off x="7436629" y="2125694"/>
                <a:ext cx="879787" cy="504058"/>
                <a:chOff x="6674743" y="1303111"/>
                <a:chExt cx="879787" cy="504058"/>
              </a:xfrm>
            </p:grpSpPr>
            <p:sp>
              <p:nvSpPr>
                <p:cNvPr id="34" name="正方形/長方形 160"/>
                <p:cNvSpPr/>
                <p:nvPr/>
              </p:nvSpPr>
              <p:spPr>
                <a:xfrm flipH="1" flipV="1">
                  <a:off x="6674743" y="1303111"/>
                  <a:ext cx="879786" cy="497985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5" name="テキスト ボックス 209"/>
                <p:cNvSpPr txBox="1"/>
                <p:nvPr/>
              </p:nvSpPr>
              <p:spPr>
                <a:xfrm>
                  <a:off x="6779168" y="1659773"/>
                  <a:ext cx="775362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Hokkaido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>
                <a:off x="2774041" y="5528190"/>
                <a:ext cx="1149887" cy="205066"/>
                <a:chOff x="6674746" y="1530095"/>
                <a:chExt cx="1149887" cy="205066"/>
              </a:xfrm>
            </p:grpSpPr>
            <p:sp>
              <p:nvSpPr>
                <p:cNvPr id="32" name="正方形/長方形 160"/>
                <p:cNvSpPr/>
                <p:nvPr/>
              </p:nvSpPr>
              <p:spPr>
                <a:xfrm flipH="1" flipV="1">
                  <a:off x="6674746" y="1530095"/>
                  <a:ext cx="1149886" cy="201103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3" name="テキスト ボックス 207"/>
                <p:cNvSpPr txBox="1"/>
                <p:nvPr/>
              </p:nvSpPr>
              <p:spPr>
                <a:xfrm>
                  <a:off x="7083817" y="1587765"/>
                  <a:ext cx="740816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Okinawa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>
                <a:off x="3494120" y="5168148"/>
                <a:ext cx="986686" cy="349084"/>
                <a:chOff x="6674745" y="1530093"/>
                <a:chExt cx="986686" cy="349084"/>
              </a:xfrm>
            </p:grpSpPr>
            <p:sp>
              <p:nvSpPr>
                <p:cNvPr id="30" name="正方形/長方形 160"/>
                <p:cNvSpPr/>
                <p:nvPr/>
              </p:nvSpPr>
              <p:spPr>
                <a:xfrm flipH="1" flipV="1">
                  <a:off x="6674745" y="1530093"/>
                  <a:ext cx="980509" cy="339207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31" name="テキスト ボックス 205"/>
                <p:cNvSpPr txBox="1"/>
                <p:nvPr/>
              </p:nvSpPr>
              <p:spPr>
                <a:xfrm>
                  <a:off x="6778593" y="1584386"/>
                  <a:ext cx="882838" cy="2947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US" altLang="ja-JP" sz="800" dirty="0">
                      <a:latin typeface="+mj-lt"/>
                    </a:rPr>
                    <a:t>Minami-Kyushu </a:t>
                  </a:r>
                </a:p>
                <a:p>
                  <a:pPr algn="r"/>
                  <a:r>
                    <a:rPr lang="en-US" altLang="ja-JP" sz="800" dirty="0">
                      <a:latin typeface="+mj-lt"/>
                    </a:rPr>
                    <a:t>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>
                <a:off x="3347864" y="4227579"/>
                <a:ext cx="801501" cy="359433"/>
                <a:chOff x="6684896" y="1587764"/>
                <a:chExt cx="801501" cy="359433"/>
              </a:xfrm>
            </p:grpSpPr>
            <p:sp>
              <p:nvSpPr>
                <p:cNvPr id="28" name="正方形/長方形 160"/>
                <p:cNvSpPr/>
                <p:nvPr/>
              </p:nvSpPr>
              <p:spPr>
                <a:xfrm>
                  <a:off x="6684896" y="1731197"/>
                  <a:ext cx="801501" cy="21600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29" name="テキスト ボックス 203"/>
                <p:cNvSpPr txBox="1"/>
                <p:nvPr/>
              </p:nvSpPr>
              <p:spPr>
                <a:xfrm>
                  <a:off x="6684897" y="1587764"/>
                  <a:ext cx="756170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800" dirty="0">
                      <a:latin typeface="+mj-lt"/>
                    </a:rPr>
                    <a:t>Chugoku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  <p:grpSp>
            <p:nvGrpSpPr>
              <p:cNvPr id="25" name="グループ化 24"/>
              <p:cNvGrpSpPr/>
              <p:nvPr/>
            </p:nvGrpSpPr>
            <p:grpSpPr>
              <a:xfrm>
                <a:off x="2267743" y="4576027"/>
                <a:ext cx="1260000" cy="150417"/>
                <a:chOff x="6684895" y="1643244"/>
                <a:chExt cx="1260000" cy="150417"/>
              </a:xfrm>
            </p:grpSpPr>
            <p:sp>
              <p:nvSpPr>
                <p:cNvPr id="26" name="正方形/長方形 160"/>
                <p:cNvSpPr/>
                <p:nvPr/>
              </p:nvSpPr>
              <p:spPr>
                <a:xfrm>
                  <a:off x="6684895" y="1793661"/>
                  <a:ext cx="1260000" cy="0"/>
                </a:xfrm>
                <a:custGeom>
                  <a:avLst/>
                  <a:gdLst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  <a:gd name="connsiteX3" fmla="*/ 0 w 1474238"/>
                    <a:gd name="connsiteY3" fmla="*/ 681986 h 681986"/>
                    <a:gd name="connsiteX4" fmla="*/ 0 w 1474238"/>
                    <a:gd name="connsiteY4" fmla="*/ 0 h 681986"/>
                    <a:gd name="connsiteX0" fmla="*/ 0 w 1474238"/>
                    <a:gd name="connsiteY0" fmla="*/ 681986 h 773426"/>
                    <a:gd name="connsiteX1" fmla="*/ 0 w 1474238"/>
                    <a:gd name="connsiteY1" fmla="*/ 0 h 773426"/>
                    <a:gd name="connsiteX2" fmla="*/ 1474238 w 1474238"/>
                    <a:gd name="connsiteY2" fmla="*/ 0 h 773426"/>
                    <a:gd name="connsiteX3" fmla="*/ 1474238 w 1474238"/>
                    <a:gd name="connsiteY3" fmla="*/ 681986 h 773426"/>
                    <a:gd name="connsiteX4" fmla="*/ 91440 w 1474238"/>
                    <a:gd name="connsiteY4" fmla="*/ 773426 h 773426"/>
                    <a:gd name="connsiteX0" fmla="*/ 0 w 1474238"/>
                    <a:gd name="connsiteY0" fmla="*/ 681986 h 681986"/>
                    <a:gd name="connsiteX1" fmla="*/ 0 w 1474238"/>
                    <a:gd name="connsiteY1" fmla="*/ 0 h 681986"/>
                    <a:gd name="connsiteX2" fmla="*/ 1474238 w 1474238"/>
                    <a:gd name="connsiteY2" fmla="*/ 0 h 681986"/>
                    <a:gd name="connsiteX3" fmla="*/ 1474238 w 1474238"/>
                    <a:gd name="connsiteY3" fmla="*/ 681986 h 681986"/>
                    <a:gd name="connsiteX0" fmla="*/ 0 w 1474238"/>
                    <a:gd name="connsiteY0" fmla="*/ 0 h 681986"/>
                    <a:gd name="connsiteX1" fmla="*/ 1474238 w 1474238"/>
                    <a:gd name="connsiteY1" fmla="*/ 0 h 681986"/>
                    <a:gd name="connsiteX2" fmla="*/ 1474238 w 1474238"/>
                    <a:gd name="connsiteY2" fmla="*/ 681986 h 681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74238" h="681986">
                      <a:moveTo>
                        <a:pt x="0" y="0"/>
                      </a:moveTo>
                      <a:lnTo>
                        <a:pt x="1474238" y="0"/>
                      </a:lnTo>
                      <a:lnTo>
                        <a:pt x="1474238" y="681986"/>
                      </a:lnTo>
                    </a:path>
                  </a:pathLst>
                </a:custGeom>
                <a:noFill/>
                <a:ln w="12700">
                  <a:solidFill>
                    <a:srgbClr val="C00000"/>
                  </a:solidFill>
                  <a:tail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 sz="1400"/>
                </a:p>
              </p:txBody>
            </p:sp>
            <p:sp>
              <p:nvSpPr>
                <p:cNvPr id="27" name="テキスト ボックス 201"/>
                <p:cNvSpPr txBox="1"/>
                <p:nvPr/>
              </p:nvSpPr>
              <p:spPr>
                <a:xfrm>
                  <a:off x="6684897" y="1643244"/>
                  <a:ext cx="1140013" cy="1473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 anchor="b" anchorCtr="0">
                  <a:spAutoFit/>
                </a:bodyPr>
                <a:lstStyle>
                  <a:defPPr>
                    <a:defRPr lang="ja-JP"/>
                  </a:defPPr>
                  <a:lvl1pPr marL="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ja-JP" sz="800" dirty="0">
                      <a:latin typeface="+mj-lt"/>
                    </a:rPr>
                    <a:t>Kyushu-</a:t>
                  </a:r>
                  <a:r>
                    <a:rPr lang="en-US" altLang="ja-JP" sz="800" dirty="0" err="1">
                      <a:latin typeface="+mj-lt"/>
                    </a:rPr>
                    <a:t>Hokubu</a:t>
                  </a:r>
                  <a:r>
                    <a:rPr lang="en-US" altLang="ja-JP" sz="800" dirty="0">
                      <a:latin typeface="+mj-lt"/>
                    </a:rPr>
                    <a:t> Z.A.</a:t>
                  </a:r>
                  <a:endParaRPr kumimoji="1" lang="ja-JP" altLang="en-US" sz="800" dirty="0">
                    <a:latin typeface="+mj-lt"/>
                  </a:endParaRPr>
                </a:p>
              </p:txBody>
            </p:sp>
          </p:grpSp>
        </p:grp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2420920" y="5946569"/>
              <a:ext cx="6061452" cy="51812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400" b="1" dirty="0">
                  <a:latin typeface="+mn-lt"/>
                </a:rPr>
                <a:t>Japan Federation </a:t>
              </a:r>
              <a:r>
                <a:rPr lang="en-US" altLang="ja-JP" sz="1400" b="1" dirty="0">
                  <a:solidFill>
                    <a:schemeClr val="bg1"/>
                  </a:solidFill>
                  <a:latin typeface="+mn-lt"/>
                </a:rPr>
                <a:t>of Certified Public Tax Accountants’ </a:t>
              </a:r>
              <a:r>
                <a:rPr lang="en-US" altLang="ja-JP" sz="1400" b="1" dirty="0">
                  <a:latin typeface="+mn-lt"/>
                </a:rPr>
                <a:t>Associations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964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D6668B-52DA-46FF-BD20-E277A6E5E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6DFFCB5-FB48-4CD0-B2B0-E00E826AF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B8CA95-85DA-4039-A4BD-579EEC763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434F13-E648-496F-AE49-F9E988086A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8A13FA3-656D-45BF-952A-7681BEB57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68C51A-64C1-45C8-BC19-C896EC7B08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5379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47C73EE-8811-C5EF-AD1B-1BC3A87443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クリックすると新しいウィンドウで開きます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1" y="1093806"/>
            <a:ext cx="5040559" cy="504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2768" y="213792"/>
            <a:ext cx="7886700" cy="706095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043608" y="1207745"/>
            <a:ext cx="184731" cy="553998"/>
          </a:xfrm>
          <a:prstGeom prst="rect">
            <a:avLst/>
          </a:prstGeom>
        </p:spPr>
        <p:txBody>
          <a:bodyPr wrap="none" tIns="0" bIns="0" anchor="ctr">
            <a:spAutoFit/>
          </a:bodyPr>
          <a:lstStyle/>
          <a:p>
            <a:endParaRPr lang="en-US" altLang="ja-JP" sz="3600" b="1" i="1" dirty="0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D28-6B1E-461B-811A-5F12DADCF61B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24" name="円/楕円 1023"/>
          <p:cNvSpPr/>
          <p:nvPr/>
        </p:nvSpPr>
        <p:spPr>
          <a:xfrm>
            <a:off x="4838083" y="2877286"/>
            <a:ext cx="684077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28" name="直線矢印コネクタ 1027"/>
          <p:cNvCxnSpPr/>
          <p:nvPr/>
        </p:nvCxnSpPr>
        <p:spPr>
          <a:xfrm flipH="1" flipV="1">
            <a:off x="5187149" y="3210433"/>
            <a:ext cx="504056" cy="504056"/>
          </a:xfrm>
          <a:prstGeom prst="straightConnector1">
            <a:avLst/>
          </a:prstGeom>
          <a:ln w="635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テキスト ボックス 1028"/>
          <p:cNvSpPr txBox="1"/>
          <p:nvPr/>
        </p:nvSpPr>
        <p:spPr>
          <a:xfrm>
            <a:off x="5703138" y="3635225"/>
            <a:ext cx="219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Miyagi prefecture</a:t>
            </a:r>
            <a:endParaRPr kumimoji="1" lang="ja-JP" altLang="en-US" b="1" dirty="0"/>
          </a:p>
        </p:txBody>
      </p:sp>
      <p:sp>
        <p:nvSpPr>
          <p:cNvPr id="1030" name="テキスト ボックス 1029"/>
          <p:cNvSpPr txBox="1"/>
          <p:nvPr/>
        </p:nvSpPr>
        <p:spPr>
          <a:xfrm>
            <a:off x="5587140" y="5085184"/>
            <a:ext cx="2952328" cy="92333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The Great East Japan Earthquake occurred on 11 March,</a:t>
            </a:r>
            <a:r>
              <a:rPr lang="en-US" altLang="ja-JP" b="1" dirty="0"/>
              <a:t> 2011.</a:t>
            </a:r>
            <a:endParaRPr kumimoji="1" lang="ja-JP" altLang="en-US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5439177" y="951840"/>
            <a:ext cx="31652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marR="0" indent="-269875" algn="ctr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600" b="1" i="1" dirty="0">
                <a:solidFill>
                  <a:srgbClr val="C00000"/>
                </a:solidFill>
                <a:latin typeface="Sitka 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My</a:t>
            </a:r>
          </a:p>
          <a:p>
            <a:pPr marL="450850" marR="0" indent="-269875" algn="ctr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600" b="1" i="1" dirty="0">
                <a:solidFill>
                  <a:srgbClr val="C00000"/>
                </a:solidFill>
                <a:latin typeface="Sitka Heading" panose="02000505000000020004" pitchFamily="2" charset="0"/>
                <a:ea typeface="Tahoma" panose="020B0604030504040204" pitchFamily="34" charset="0"/>
                <a:cs typeface="Tahoma" panose="020B0604030504040204" pitchFamily="34" charset="0"/>
              </a:rPr>
              <a:t>Hometown</a:t>
            </a:r>
          </a:p>
        </p:txBody>
      </p:sp>
    </p:spTree>
    <p:extLst>
      <p:ext uri="{BB962C8B-B14F-4D97-AF65-F5344CB8AC3E}">
        <p14:creationId xmlns:p14="http://schemas.microsoft.com/office/powerpoint/2010/main" val="130763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2884725-402D-2E69-D908-C1732AE998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9950"/>
            <a:ext cx="7886700" cy="77201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33D28-6B1E-461B-811A-5F12DADCF61B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251520" y="1039093"/>
            <a:ext cx="8353177" cy="465205"/>
            <a:chOff x="395535" y="1163539"/>
            <a:chExt cx="8353177" cy="465205"/>
          </a:xfrm>
        </p:grpSpPr>
        <p:sp>
          <p:nvSpPr>
            <p:cNvPr id="11" name="テキスト ボックス 5"/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43187" y="1163539"/>
              <a:ext cx="8305522" cy="369332"/>
            </a:xfrm>
            <a:prstGeom prst="rect">
              <a:avLst/>
            </a:prstGeom>
          </p:spPr>
          <p:txBody>
            <a:bodyPr wrap="square" tIns="0" bIns="0" anchor="ctr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１．</a:t>
              </a:r>
              <a:r>
                <a:rPr lang="en-US" altLang="ja-JP" sz="2400" dirty="0">
                  <a:cs typeface="Verdana"/>
                </a:rPr>
                <a:t>Overview of the Great East Japan Earthquake</a:t>
              </a:r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35710" y="2475138"/>
            <a:ext cx="8353177" cy="444960"/>
            <a:chOff x="395535" y="1183784"/>
            <a:chExt cx="8353177" cy="444960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43188" y="1183784"/>
              <a:ext cx="6239209" cy="369332"/>
            </a:xfrm>
            <a:prstGeom prst="rect">
              <a:avLst/>
            </a:prstGeom>
          </p:spPr>
          <p:txBody>
            <a:bodyPr wrap="none" tIns="0" bIns="0" anchor="ctr">
              <a:spAutoFit/>
            </a:bodyPr>
            <a:lstStyle/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３．</a:t>
              </a:r>
              <a:r>
                <a:rPr lang="en-US" altLang="ja-JP" sz="2400" dirty="0">
                  <a:cs typeface="Verdana"/>
                </a:rPr>
                <a:t>Support for Recovery and Reconstruction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51517" y="3189093"/>
            <a:ext cx="8353177" cy="446459"/>
            <a:chOff x="395535" y="1182285"/>
            <a:chExt cx="8353177" cy="446459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431381" y="1182285"/>
              <a:ext cx="3962944" cy="369332"/>
            </a:xfrm>
            <a:prstGeom prst="rect">
              <a:avLst/>
            </a:prstGeom>
          </p:spPr>
          <p:txBody>
            <a:bodyPr wrap="none" tIns="0" bIns="0" anchor="ctr">
              <a:spAutoFit/>
            </a:bodyPr>
            <a:lstStyle/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４．</a:t>
              </a:r>
              <a:r>
                <a:rPr lang="en-US" altLang="ja-JP" sz="2400" dirty="0">
                  <a:cs typeface="Verdana"/>
                </a:rPr>
                <a:t>Changes after the quake</a:t>
              </a:r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61996" y="3906719"/>
            <a:ext cx="8353177" cy="452870"/>
            <a:chOff x="395535" y="1175874"/>
            <a:chExt cx="8353177" cy="45287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415007" y="1175874"/>
              <a:ext cx="8307419" cy="369332"/>
            </a:xfrm>
            <a:prstGeom prst="rect">
              <a:avLst/>
            </a:prstGeom>
          </p:spPr>
          <p:txBody>
            <a:bodyPr wrap="square" tIns="0" bIns="0" anchor="ctr">
              <a:spAutoFit/>
            </a:bodyPr>
            <a:lstStyle/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５． </a:t>
              </a:r>
              <a:r>
                <a:rPr lang="en-US" altLang="ja-JP" sz="2400" dirty="0">
                  <a:cs typeface="Verdana"/>
                </a:rPr>
                <a:t>Overview of Disaster-related Tax System and Issues </a:t>
              </a: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75344" y="4646041"/>
            <a:ext cx="8353177" cy="460187"/>
            <a:chOff x="395535" y="1168557"/>
            <a:chExt cx="8353177" cy="460187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395535" y="1168557"/>
              <a:ext cx="8124504" cy="369332"/>
            </a:xfrm>
            <a:prstGeom prst="rect">
              <a:avLst/>
            </a:prstGeom>
          </p:spPr>
          <p:txBody>
            <a:bodyPr wrap="square" tIns="0" bIns="0" anchor="ctr">
              <a:spAutoFit/>
            </a:bodyPr>
            <a:lstStyle/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６．</a:t>
              </a:r>
              <a:r>
                <a:rPr lang="en-US" altLang="ja-JP" sz="2400" dirty="0">
                  <a:cs typeface="Verdana"/>
                </a:rPr>
                <a:t>Disaster-related Tax System </a:t>
              </a:r>
              <a:r>
                <a:rPr lang="ja-JP" altLang="en-US" sz="2400" dirty="0" err="1">
                  <a:cs typeface="Verdana"/>
                </a:rPr>
                <a:t>ー</a:t>
              </a:r>
              <a:r>
                <a:rPr lang="en-US" altLang="ja-JP" sz="2400" dirty="0">
                  <a:cs typeface="Verdana"/>
                </a:rPr>
                <a:t> Course of Action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3C0264D-106F-49C6-9080-8DCAF7A9AAE3}"/>
              </a:ext>
            </a:extLst>
          </p:cNvPr>
          <p:cNvGrpSpPr/>
          <p:nvPr/>
        </p:nvGrpSpPr>
        <p:grpSpPr>
          <a:xfrm>
            <a:off x="235710" y="1759684"/>
            <a:ext cx="8353177" cy="444960"/>
            <a:chOff x="395535" y="1183784"/>
            <a:chExt cx="8353177" cy="444960"/>
          </a:xfrm>
        </p:grpSpPr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05973EE-FA50-4346-99E9-651413982D51}"/>
                </a:ext>
              </a:extLst>
            </p:cNvPr>
            <p:cNvSpPr txBox="1"/>
            <p:nvPr/>
          </p:nvSpPr>
          <p:spPr>
            <a:xfrm>
              <a:off x="395535" y="1628744"/>
              <a:ext cx="8353177" cy="0"/>
            </a:xfrm>
            <a:custGeom>
              <a:avLst/>
              <a:gdLst>
                <a:gd name="connsiteX0" fmla="*/ 0 w 8353177"/>
                <a:gd name="connsiteY0" fmla="*/ 0 h 504000"/>
                <a:gd name="connsiteX1" fmla="*/ 8353177 w 8353177"/>
                <a:gd name="connsiteY1" fmla="*/ 0 h 504000"/>
                <a:gd name="connsiteX2" fmla="*/ 8353177 w 8353177"/>
                <a:gd name="connsiteY2" fmla="*/ 504000 h 504000"/>
                <a:gd name="connsiteX3" fmla="*/ 0 w 8353177"/>
                <a:gd name="connsiteY3" fmla="*/ 504000 h 504000"/>
                <a:gd name="connsiteX4" fmla="*/ 0 w 8353177"/>
                <a:gd name="connsiteY4" fmla="*/ 0 h 504000"/>
                <a:gd name="connsiteX0" fmla="*/ 8353177 w 8444617"/>
                <a:gd name="connsiteY0" fmla="*/ 0 h 504000"/>
                <a:gd name="connsiteX1" fmla="*/ 8353177 w 8444617"/>
                <a:gd name="connsiteY1" fmla="*/ 504000 h 504000"/>
                <a:gd name="connsiteX2" fmla="*/ 0 w 8444617"/>
                <a:gd name="connsiteY2" fmla="*/ 504000 h 504000"/>
                <a:gd name="connsiteX3" fmla="*/ 0 w 8444617"/>
                <a:gd name="connsiteY3" fmla="*/ 0 h 504000"/>
                <a:gd name="connsiteX4" fmla="*/ 8444617 w 8444617"/>
                <a:gd name="connsiteY4" fmla="*/ 91440 h 504000"/>
                <a:gd name="connsiteX0" fmla="*/ 8353177 w 8353177"/>
                <a:gd name="connsiteY0" fmla="*/ 0 h 504000"/>
                <a:gd name="connsiteX1" fmla="*/ 8353177 w 8353177"/>
                <a:gd name="connsiteY1" fmla="*/ 504000 h 504000"/>
                <a:gd name="connsiteX2" fmla="*/ 0 w 8353177"/>
                <a:gd name="connsiteY2" fmla="*/ 504000 h 504000"/>
                <a:gd name="connsiteX3" fmla="*/ 0 w 8353177"/>
                <a:gd name="connsiteY3" fmla="*/ 0 h 504000"/>
                <a:gd name="connsiteX0" fmla="*/ 8353177 w 8353177"/>
                <a:gd name="connsiteY0" fmla="*/ 504000 h 504000"/>
                <a:gd name="connsiteX1" fmla="*/ 0 w 8353177"/>
                <a:gd name="connsiteY1" fmla="*/ 504000 h 504000"/>
                <a:gd name="connsiteX2" fmla="*/ 0 w 8353177"/>
                <a:gd name="connsiteY2" fmla="*/ 0 h 504000"/>
                <a:gd name="connsiteX0" fmla="*/ 8353177 w 8353177"/>
                <a:gd name="connsiteY0" fmla="*/ 0 h 0"/>
                <a:gd name="connsiteX1" fmla="*/ 0 w 8353177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53177">
                  <a:moveTo>
                    <a:pt x="8353177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base">
                <a:spcAft>
                  <a:spcPct val="0"/>
                </a:spcAft>
                <a:buClr>
                  <a:schemeClr val="tx2"/>
                </a:buClr>
                <a:buSzPct val="70000"/>
              </a:pPr>
              <a:endParaRPr lang="ja-JP" altLang="en-US" sz="20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44FF7301-A980-43F6-87CC-2C69D93E4FCB}"/>
                </a:ext>
              </a:extLst>
            </p:cNvPr>
            <p:cNvSpPr/>
            <p:nvPr/>
          </p:nvSpPr>
          <p:spPr>
            <a:xfrm>
              <a:off x="443188" y="1183784"/>
              <a:ext cx="6994222" cy="369332"/>
            </a:xfrm>
            <a:prstGeom prst="rect">
              <a:avLst/>
            </a:prstGeom>
          </p:spPr>
          <p:txBody>
            <a:bodyPr wrap="none" tIns="0" bIns="0" anchor="ctr">
              <a:spAutoFit/>
            </a:bodyPr>
            <a:lstStyle/>
            <a:p>
              <a:pPr>
                <a:buClr>
                  <a:schemeClr val="tx2"/>
                </a:buClr>
                <a:defRPr/>
              </a:pPr>
              <a:r>
                <a:rPr lang="ja-JP" altLang="en-US" sz="2400" b="1" dirty="0">
                  <a:cs typeface="Verdana"/>
                </a:rPr>
                <a:t>２．</a:t>
              </a:r>
              <a:r>
                <a:rPr lang="en-US" altLang="ja-JP" sz="2400" dirty="0">
                  <a:cs typeface="Verdana"/>
                </a:rPr>
                <a:t>Reconstruction Budgets and Revenue Sources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38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5DDE60-3A6E-85F1-CA09-298D15CEE7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618647" y="1608525"/>
            <a:ext cx="8149222" cy="99844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F4ADB6-6929-45F0-A3EA-07242460E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430989" y="0"/>
            <a:ext cx="8975323" cy="868870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200" dirty="0"/>
              <a:t>Overview of the Great East Japan Earthquake  </a:t>
            </a:r>
            <a:endParaRPr kumimoji="1" lang="ja-JP" altLang="en-US" sz="3200" dirty="0"/>
          </a:p>
        </p:txBody>
      </p:sp>
      <p:pic>
        <p:nvPicPr>
          <p:cNvPr id="1028" name="図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8" t="20583" r="38924" b="5025"/>
          <a:stretch>
            <a:fillRect/>
          </a:stretch>
        </p:blipFill>
        <p:spPr bwMode="auto">
          <a:xfrm>
            <a:off x="1393793" y="671577"/>
            <a:ext cx="7049714" cy="488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393793" y="5635431"/>
            <a:ext cx="5447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r>
              <a:rPr lang="ja-JP" altLang="en-US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：</a:t>
            </a:r>
            <a:r>
              <a:rPr lang="en-US" altLang="ja-JP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Reconstruction Agency</a:t>
            </a:r>
            <a:r>
              <a:rPr lang="ja-JP" altLang="en-US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Japan </a:t>
            </a:r>
            <a:r>
              <a:rPr lang="en-US" altLang="ja-JP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ja-JP" altLang="en-US" b="1" dirty="0">
              <a:solidFill>
                <a:srgbClr val="C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5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4146885-81BF-9A2B-03E4-9C339159BC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145839" y="995758"/>
            <a:ext cx="8852319" cy="103523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92161E1-2697-4F0B-A053-EA5EF4AD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11560" y="123019"/>
            <a:ext cx="7886700" cy="611421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２</a:t>
            </a:r>
            <a:r>
              <a:rPr lang="en-US" altLang="ja-JP" sz="3200" dirty="0"/>
              <a:t>-1. Reconstruction Budgets </a:t>
            </a:r>
            <a:endParaRPr kumimoji="1" lang="ja-JP" altLang="en-US" sz="32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343" y="661382"/>
            <a:ext cx="6184217" cy="525658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292080" y="2996952"/>
            <a:ext cx="2376264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\13.46 </a:t>
            </a:r>
            <a:r>
              <a:rPr kumimoji="1" lang="en-US" altLang="ja-JP" sz="1400" dirty="0" err="1"/>
              <a:t>tril</a:t>
            </a:r>
            <a:r>
              <a:rPr kumimoji="1" lang="en-US" altLang="ja-JP" sz="1400" dirty="0"/>
              <a:t>./ 34.6%</a:t>
            </a:r>
          </a:p>
          <a:p>
            <a:pPr algn="ctr"/>
            <a:r>
              <a:rPr kumimoji="1" lang="en-US" altLang="ja-JP" sz="1400" dirty="0"/>
              <a:t>Building reconstruction,  Community building</a:t>
            </a:r>
            <a:endParaRPr kumimoji="1" lang="ja-JP" altLang="en-US" sz="1400" dirty="0"/>
          </a:p>
        </p:txBody>
      </p:sp>
      <p:sp>
        <p:nvSpPr>
          <p:cNvPr id="10" name="正方形/長方形 9"/>
          <p:cNvSpPr/>
          <p:nvPr/>
        </p:nvSpPr>
        <p:spPr>
          <a:xfrm>
            <a:off x="4134888" y="1235501"/>
            <a:ext cx="2880320" cy="330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Support for the disaster-affected</a:t>
            </a:r>
            <a:endParaRPr kumimoji="1" lang="ja-JP" altLang="en-US" sz="1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11560" y="4437112"/>
            <a:ext cx="2376264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\7.40 </a:t>
            </a:r>
            <a:r>
              <a:rPr kumimoji="1" lang="en-US" altLang="ja-JP" sz="1400" dirty="0" err="1"/>
              <a:t>tril</a:t>
            </a:r>
            <a:r>
              <a:rPr kumimoji="1" lang="en-US" altLang="ja-JP" sz="1400" dirty="0"/>
              <a:t>./ 19.0%</a:t>
            </a:r>
          </a:p>
          <a:p>
            <a:pPr algn="ctr"/>
            <a:r>
              <a:rPr kumimoji="1" lang="en-US" altLang="ja-JP" sz="1400" dirty="0"/>
              <a:t>Reconstruction and revitalization from the nuclear disaster</a:t>
            </a:r>
            <a:endParaRPr kumimoji="1" lang="ja-JP" altLang="en-US" sz="1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4107001" y="5007091"/>
            <a:ext cx="3642160" cy="532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Revitalization of industries and livelihoods</a:t>
            </a:r>
            <a:endParaRPr kumimoji="1" lang="ja-JP" altLang="en-US" sz="1400" dirty="0"/>
          </a:p>
        </p:txBody>
      </p:sp>
      <p:sp>
        <p:nvSpPr>
          <p:cNvPr id="14" name="正方形/長方形 13"/>
          <p:cNvSpPr/>
          <p:nvPr/>
        </p:nvSpPr>
        <p:spPr>
          <a:xfrm>
            <a:off x="502210" y="2912382"/>
            <a:ext cx="2538673" cy="5966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Special allocation tax grants for revitalization </a:t>
            </a:r>
            <a:endParaRPr kumimoji="1" lang="ja-JP" altLang="en-US" sz="1400" dirty="0"/>
          </a:p>
        </p:txBody>
      </p:sp>
      <p:sp>
        <p:nvSpPr>
          <p:cNvPr id="15" name="正方形/長方形 14"/>
          <p:cNvSpPr/>
          <p:nvPr/>
        </p:nvSpPr>
        <p:spPr>
          <a:xfrm>
            <a:off x="1851319" y="1501852"/>
            <a:ext cx="1682967" cy="5177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Others</a:t>
            </a:r>
            <a:endParaRPr kumimoji="1" lang="ja-JP" altLang="en-US" sz="1400" dirty="0"/>
          </a:p>
        </p:txBody>
      </p:sp>
      <p:sp>
        <p:nvSpPr>
          <p:cNvPr id="7" name="楕円 6"/>
          <p:cNvSpPr/>
          <p:nvPr/>
        </p:nvSpPr>
        <p:spPr>
          <a:xfrm>
            <a:off x="3289283" y="2691310"/>
            <a:ext cx="1483013" cy="147537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altLang="ja-JP" sz="1600" dirty="0"/>
          </a:p>
          <a:p>
            <a:pPr algn="ctr"/>
            <a:r>
              <a:rPr kumimoji="1" lang="en-US" altLang="ja-JP" b="1" dirty="0">
                <a:solidFill>
                  <a:srgbClr val="C00000"/>
                </a:solidFill>
              </a:rPr>
              <a:t>\38.9</a:t>
            </a:r>
          </a:p>
          <a:p>
            <a:pPr algn="ctr"/>
            <a:r>
              <a:rPr kumimoji="1" lang="en-US" altLang="ja-JP" b="1" dirty="0">
                <a:solidFill>
                  <a:srgbClr val="C00000"/>
                </a:solidFill>
              </a:rPr>
              <a:t> trillion</a:t>
            </a:r>
          </a:p>
          <a:p>
            <a:pPr algn="ctr"/>
            <a:endParaRPr kumimoji="1" lang="ja-JP" altLang="en-US" sz="1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268705" y="656489"/>
            <a:ext cx="8353177" cy="5320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latin typeface="Arial Narrow" panose="020B0606020202030204" pitchFamily="34" charset="0"/>
              </a:rPr>
              <a:t>Budget for Phase 1</a:t>
            </a:r>
            <a:r>
              <a:rPr lang="en-US" altLang="ja-JP" b="1" dirty="0">
                <a:latin typeface="Arial Narrow" panose="020B0606020202030204" pitchFamily="34" charset="0"/>
              </a:rPr>
              <a:t> Reconstruction and Revitalization Period (FY2011-FY2020) </a:t>
            </a:r>
            <a:r>
              <a:rPr lang="ja-JP" altLang="en-US" dirty="0"/>
              <a:t>　</a:t>
            </a:r>
            <a:endParaRPr kumimoji="1" lang="ja-JP" altLang="en-US" sz="1400" dirty="0"/>
          </a:p>
        </p:txBody>
      </p:sp>
      <p:sp>
        <p:nvSpPr>
          <p:cNvPr id="8" name="正方形/長方形 7"/>
          <p:cNvSpPr/>
          <p:nvPr/>
        </p:nvSpPr>
        <p:spPr>
          <a:xfrm>
            <a:off x="395288" y="6102897"/>
            <a:ext cx="4568251" cy="4116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r>
              <a:rPr lang="ja-JP" altLang="en-US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：</a:t>
            </a:r>
            <a:r>
              <a:rPr lang="en-US" altLang="ja-JP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Reconstruction Agency</a:t>
            </a:r>
            <a:r>
              <a:rPr lang="ja-JP" altLang="en-US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6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Japan</a:t>
            </a:r>
            <a:endParaRPr kumimoji="1" lang="ja-JP" altLang="en-US" sz="1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448748" y="5637591"/>
            <a:ext cx="8246254" cy="4877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latin typeface="Arial Narrow" panose="020B0606020202030204" pitchFamily="34" charset="0"/>
              </a:rPr>
              <a:t>Budget for Phase 2 Reconstruction and Revitalization Period (FY2021-FY2025) : </a:t>
            </a:r>
            <a:r>
              <a:rPr lang="en-US" altLang="ja-JP" b="1" dirty="0">
                <a:solidFill>
                  <a:srgbClr val="C00000"/>
                </a:solidFill>
                <a:latin typeface="Arial Narrow" panose="020B0606020202030204" pitchFamily="34" charset="0"/>
              </a:rPr>
              <a:t>approx.1.6 </a:t>
            </a:r>
            <a:r>
              <a:rPr lang="en-US" altLang="ja-JP" b="1" dirty="0" err="1">
                <a:solidFill>
                  <a:srgbClr val="C00000"/>
                </a:solidFill>
                <a:latin typeface="Arial Narrow" panose="020B0606020202030204" pitchFamily="34" charset="0"/>
              </a:rPr>
              <a:t>tril</a:t>
            </a:r>
            <a:r>
              <a:rPr lang="en-US" altLang="ja-JP" b="1" dirty="0">
                <a:solidFill>
                  <a:srgbClr val="C00000"/>
                </a:solidFill>
                <a:latin typeface="Arial Narrow" panose="020B0606020202030204" pitchFamily="34" charset="0"/>
              </a:rPr>
              <a:t>. yen</a:t>
            </a:r>
            <a:endParaRPr kumimoji="1" lang="ja-JP" altLang="en-US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4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C20FD8B-7C91-EF03-05EC-35CFE69F3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タイトル 1"/>
          <p:cNvSpPr txBox="1">
            <a:spLocks/>
          </p:cNvSpPr>
          <p:nvPr/>
        </p:nvSpPr>
        <p:spPr>
          <a:xfrm>
            <a:off x="395288" y="3789040"/>
            <a:ext cx="8432341" cy="1706814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Corporate Income Tax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50850" indent="-269875" defTabSz="541338" eaLnBrk="0" hangingPunct="0">
              <a:spcBef>
                <a:spcPct val="0"/>
              </a:spcBef>
              <a:defRPr/>
            </a:pP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Sur-tax-charge of </a:t>
            </a: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10 %</a:t>
            </a: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basic income tax for 2 years (FY2012-FY2013)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34992" y="1844823"/>
            <a:ext cx="8353178" cy="1685503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Individual Income Tax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Sur-tax-charge of </a:t>
            </a:r>
            <a:r>
              <a:rPr lang="en-US" altLang="ja-JP" sz="2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2.1 %</a:t>
            </a: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basic income tax for 25 years (2013-2037)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ja-JP" altLang="en-US" sz="2200" dirty="0">
              <a:solidFill>
                <a:srgbClr val="C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41828" y="820557"/>
            <a:ext cx="8290612" cy="243789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C8A5CDB-D207-4D55-BC4C-190D7EE82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68108" y="288138"/>
            <a:ext cx="7886700" cy="494720"/>
          </a:xfrm>
        </p:spPr>
        <p:txBody>
          <a:bodyPr>
            <a:noAutofit/>
          </a:bodyPr>
          <a:lstStyle/>
          <a:p>
            <a:r>
              <a:rPr lang="en-US" altLang="ja-JP" sz="2800" b="1" dirty="0"/>
              <a:t>2</a:t>
            </a:r>
            <a:r>
              <a:rPr lang="en-US" altLang="ja-JP" sz="2800" dirty="0"/>
              <a:t>-2. Revenue Sources for Reconstruction </a:t>
            </a:r>
            <a:endParaRPr kumimoji="1" lang="ja-JP" altLang="en-US" sz="2800" dirty="0"/>
          </a:p>
        </p:txBody>
      </p:sp>
      <p:sp>
        <p:nvSpPr>
          <p:cNvPr id="2" name="正方形/長方形 1"/>
          <p:cNvSpPr/>
          <p:nvPr/>
        </p:nvSpPr>
        <p:spPr>
          <a:xfrm>
            <a:off x="497150" y="859847"/>
            <a:ext cx="8035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marR="0" indent="-269875" algn="just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Time-limited Tax hike in Individual and Corporate income taxes introduced.</a:t>
            </a:r>
          </a:p>
        </p:txBody>
      </p:sp>
    </p:spTree>
    <p:extLst>
      <p:ext uri="{BB962C8B-B14F-4D97-AF65-F5344CB8AC3E}">
        <p14:creationId xmlns:p14="http://schemas.microsoft.com/office/powerpoint/2010/main" val="393806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F500EF-05C1-C08D-D465-ECE1ECC312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タイトル 1"/>
          <p:cNvSpPr txBox="1">
            <a:spLocks/>
          </p:cNvSpPr>
          <p:nvPr/>
        </p:nvSpPr>
        <p:spPr>
          <a:xfrm>
            <a:off x="275918" y="794040"/>
            <a:ext cx="8592164" cy="5269922"/>
          </a:xfrm>
          <a:prstGeom prst="roundRect">
            <a:avLst>
              <a:gd name="adj" fmla="val 2183"/>
            </a:avLst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 cmpd="thinThick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/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individuals household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Subsidies for the disaster-affected 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Subsidies for people to rebuild their residents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purchase ruined land from owners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Fees and taxes partial reduction or exemption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companies and enterprises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Subsidies for the reconstruction of company buildings, equipment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get alternative land</a:t>
            </a:r>
          </a:p>
          <a:p>
            <a:pPr marL="523875" marR="0" indent="-342900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Repayment postponement of exemption of loans left unpaid before the incident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sz="2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57028" y="794039"/>
            <a:ext cx="7187081" cy="67930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57028" y="1427753"/>
            <a:ext cx="8255096" cy="76433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9138" indent="-719138">
              <a:buNone/>
            </a:pPr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57028" y="2353568"/>
            <a:ext cx="8255096" cy="67892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397045" y="4471577"/>
            <a:ext cx="7907227" cy="149269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ja-JP" sz="2400" dirty="0">
              <a:solidFill>
                <a:srgbClr val="C00000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28F4B4C-9C44-4496-AA2A-094A5038A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25424" y="87902"/>
            <a:ext cx="7886700" cy="650659"/>
          </a:xfrm>
        </p:spPr>
        <p:txBody>
          <a:bodyPr>
            <a:normAutofit/>
          </a:bodyPr>
          <a:lstStyle/>
          <a:p>
            <a:r>
              <a:rPr lang="en-US" altLang="ja-JP" sz="3200" b="1" dirty="0"/>
              <a:t>3</a:t>
            </a:r>
            <a:r>
              <a:rPr lang="en-US" altLang="ja-JP" sz="3200" dirty="0"/>
              <a:t>-1. Support for Recovery and Reconstruction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7866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21495D-4989-1FAF-5A37-4A677BC0F4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コンテンツ プレースホルダー 2">
            <a:extLst>
              <a:ext uri="{FF2B5EF4-FFF2-40B4-BE49-F238E27FC236}">
                <a16:creationId xmlns:a16="http://schemas.microsoft.com/office/drawing/2014/main" id="{851F5ACC-BAFA-4659-8F25-06818771B7AA}"/>
              </a:ext>
            </a:extLst>
          </p:cNvPr>
          <p:cNvSpPr txBox="1">
            <a:spLocks/>
          </p:cNvSpPr>
          <p:nvPr/>
        </p:nvSpPr>
        <p:spPr>
          <a:xfrm>
            <a:off x="215340" y="737411"/>
            <a:ext cx="8317514" cy="117944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282E221-2EB9-4F52-8BFD-00841EA0F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95163" y="94103"/>
            <a:ext cx="6691487" cy="886625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3</a:t>
            </a:r>
            <a:r>
              <a:rPr lang="en-US" altLang="ja-JP" sz="3200" dirty="0"/>
              <a:t>-2. Progress of Reconstruction </a:t>
            </a:r>
            <a:br>
              <a:rPr lang="en-US" altLang="ja-JP" sz="3200" dirty="0"/>
            </a:br>
            <a:r>
              <a:rPr lang="en-US" altLang="ja-JP" sz="3200" dirty="0"/>
              <a:t>        from the Earthquake</a:t>
            </a:r>
            <a:endParaRPr kumimoji="1" lang="ja-JP" altLang="en-US" sz="3200" dirty="0"/>
          </a:p>
        </p:txBody>
      </p:sp>
      <p:pic>
        <p:nvPicPr>
          <p:cNvPr id="2050" name="図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4" t="24107" r="18121" b="9398"/>
          <a:stretch>
            <a:fillRect/>
          </a:stretch>
        </p:blipFill>
        <p:spPr bwMode="auto">
          <a:xfrm>
            <a:off x="198649" y="980728"/>
            <a:ext cx="8589865" cy="474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98649" y="5812812"/>
            <a:ext cx="5652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marR="0" indent="-269875" defTabSz="541338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</a:t>
            </a:r>
            <a:r>
              <a:rPr lang="ja-JP" altLang="en-US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：</a:t>
            </a:r>
            <a:r>
              <a:rPr lang="en-US" altLang="ja-JP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Reconstruction Agency</a:t>
            </a:r>
            <a:r>
              <a:rPr lang="ja-JP" altLang="en-US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4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Japan </a:t>
            </a:r>
            <a:r>
              <a:rPr lang="en-US" altLang="ja-JP" sz="1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ja-JP" altLang="en-US" sz="1400" b="1" dirty="0">
              <a:solidFill>
                <a:srgbClr val="C0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22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978</Words>
  <Application>Microsoft Office PowerPoint</Application>
  <PresentationFormat>On-screen Show (4:3)</PresentationFormat>
  <Paragraphs>189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HGPｺﾞｼｯｸE</vt:lpstr>
      <vt:lpstr>游ゴシック</vt:lpstr>
      <vt:lpstr>Arial</vt:lpstr>
      <vt:lpstr>Arial Narrow</vt:lpstr>
      <vt:lpstr>Calibri</vt:lpstr>
      <vt:lpstr>Calibri Light</vt:lpstr>
      <vt:lpstr>Century</vt:lpstr>
      <vt:lpstr>Sitka Heading</vt:lpstr>
      <vt:lpstr>Tahoma</vt:lpstr>
      <vt:lpstr>Wingdings 3</vt:lpstr>
      <vt:lpstr>Office Theme</vt:lpstr>
      <vt:lpstr>PowerPoint Presentation</vt:lpstr>
      <vt:lpstr>PowerPoint Presentation</vt:lpstr>
      <vt:lpstr>Introduction</vt:lpstr>
      <vt:lpstr>Contents</vt:lpstr>
      <vt:lpstr>Overview of the Great East Japan Earthquake  </vt:lpstr>
      <vt:lpstr>２-1. Reconstruction Budgets </vt:lpstr>
      <vt:lpstr>2-2. Revenue Sources for Reconstruction </vt:lpstr>
      <vt:lpstr>3-1. Support for Recovery and Reconstruction</vt:lpstr>
      <vt:lpstr>3-2. Progress of Reconstruction          from the Earthquake</vt:lpstr>
      <vt:lpstr>4-1.  Changes after the quake</vt:lpstr>
      <vt:lpstr>4-2. How People and Companies  Changed after the quake? </vt:lpstr>
      <vt:lpstr>5-1. Overview of Disaster-related Tax  System </vt:lpstr>
      <vt:lpstr>5-2. Issues : Notable considerations</vt:lpstr>
      <vt:lpstr>6-1. Disaster-related Tax System -- Course of Action </vt:lpstr>
      <vt:lpstr>6-2 Disaster-related Tax System  -- Course of Action</vt:lpstr>
      <vt:lpstr>6-3 Disaster-related Tax System  --  Course of Action</vt:lpstr>
      <vt:lpstr>Thank You!   Terima kasih!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Kapal Api Global</cp:lastModifiedBy>
  <cp:revision>4</cp:revision>
  <dcterms:created xsi:type="dcterms:W3CDTF">2022-11-14T13:08:08Z</dcterms:created>
  <dcterms:modified xsi:type="dcterms:W3CDTF">2022-11-16T02:59:20Z</dcterms:modified>
</cp:coreProperties>
</file>