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60" r:id="rId2"/>
    <p:sldId id="321" r:id="rId3"/>
    <p:sldId id="325" r:id="rId4"/>
    <p:sldId id="330" r:id="rId5"/>
    <p:sldId id="357" r:id="rId6"/>
    <p:sldId id="358" r:id="rId7"/>
    <p:sldId id="348" r:id="rId8"/>
    <p:sldId id="342" r:id="rId9"/>
    <p:sldId id="359" r:id="rId10"/>
    <p:sldId id="344" r:id="rId11"/>
    <p:sldId id="349" r:id="rId12"/>
    <p:sldId id="360" r:id="rId13"/>
    <p:sldId id="341" r:id="rId14"/>
    <p:sldId id="353" r:id="rId15"/>
    <p:sldId id="351" r:id="rId16"/>
    <p:sldId id="337" r:id="rId17"/>
  </p:sldIdLst>
  <p:sldSz cx="12192000" cy="6858000"/>
  <p:notesSz cx="6858000" cy="9144000"/>
  <p:embeddedFontLst>
    <p:embeddedFont>
      <p:font typeface="Arial Bold" panose="020B0704020202020204" pitchFamily="34" charset="0"/>
      <p:bold r:id="rId19"/>
    </p:embeddedFont>
    <p:embeddedFont>
      <p:font typeface="Impact" panose="020B0806030902050204" pitchFamily="34" charset="0"/>
      <p:regular r:id="rId20"/>
    </p:embeddedFont>
    <p:embeddedFont>
      <p:font typeface="Times New Roman Bold" panose="02020803070505020304" pitchFamily="18" charset="0"/>
      <p:bold r:id="rId21"/>
    </p:embeddedFont>
  </p:embeddedFontLst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AEBA"/>
    <a:srgbClr val="6853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023530-D1B1-4E3D-AA3C-74F407888F32}" v="313" dt="2024-10-17T13:41:42.8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4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468" y="102"/>
      </p:cViewPr>
      <p:guideLst>
        <p:guide orient="horz" pos="223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 Ka" userId="ec0105221c9063ab" providerId="LiveId" clId="{87023530-D1B1-4E3D-AA3C-74F407888F32}"/>
    <pc:docChg chg="undo custSel modSld">
      <pc:chgData name="SY Ka" userId="ec0105221c9063ab" providerId="LiveId" clId="{87023530-D1B1-4E3D-AA3C-74F407888F32}" dt="2024-10-17T13:45:50.452" v="2359"/>
      <pc:docMkLst>
        <pc:docMk/>
      </pc:docMkLst>
      <pc:sldChg chg="modSp mod">
        <pc:chgData name="SY Ka" userId="ec0105221c9063ab" providerId="LiveId" clId="{87023530-D1B1-4E3D-AA3C-74F407888F32}" dt="2024-10-17T13:06:48.171" v="15" actId="313"/>
        <pc:sldMkLst>
          <pc:docMk/>
          <pc:sldMk cId="0" sldId="321"/>
        </pc:sldMkLst>
        <pc:spChg chg="mod">
          <ac:chgData name="SY Ka" userId="ec0105221c9063ab" providerId="LiveId" clId="{87023530-D1B1-4E3D-AA3C-74F407888F32}" dt="2024-10-17T13:06:48.171" v="15" actId="313"/>
          <ac:spMkLst>
            <pc:docMk/>
            <pc:sldMk cId="0" sldId="321"/>
            <ac:spMk id="2" creationId="{00000000-0000-0000-0000-000000000000}"/>
          </ac:spMkLst>
        </pc:spChg>
        <pc:spChg chg="mod">
          <ac:chgData name="SY Ka" userId="ec0105221c9063ab" providerId="LiveId" clId="{87023530-D1B1-4E3D-AA3C-74F407888F32}" dt="2024-10-17T13:06:21.353" v="2"/>
          <ac:spMkLst>
            <pc:docMk/>
            <pc:sldMk cId="0" sldId="321"/>
            <ac:spMk id="20" creationId="{00000000-0000-0000-0000-000000000000}"/>
          </ac:spMkLst>
        </pc:spChg>
      </pc:sldChg>
      <pc:sldChg chg="modSp mod">
        <pc:chgData name="SY Ka" userId="ec0105221c9063ab" providerId="LiveId" clId="{87023530-D1B1-4E3D-AA3C-74F407888F32}" dt="2024-10-17T13:07:22.270" v="22" actId="1076"/>
        <pc:sldMkLst>
          <pc:docMk/>
          <pc:sldMk cId="0" sldId="325"/>
        </pc:sldMkLst>
        <pc:spChg chg="mod">
          <ac:chgData name="SY Ka" userId="ec0105221c9063ab" providerId="LiveId" clId="{87023530-D1B1-4E3D-AA3C-74F407888F32}" dt="2024-10-17T13:07:22.270" v="22" actId="1076"/>
          <ac:spMkLst>
            <pc:docMk/>
            <pc:sldMk cId="0" sldId="325"/>
            <ac:spMk id="2" creationId="{00000000-0000-0000-0000-000000000000}"/>
          </ac:spMkLst>
        </pc:spChg>
      </pc:sldChg>
      <pc:sldChg chg="modSp mod">
        <pc:chgData name="SY Ka" userId="ec0105221c9063ab" providerId="LiveId" clId="{87023530-D1B1-4E3D-AA3C-74F407888F32}" dt="2024-10-17T13:08:23.428" v="51" actId="20577"/>
        <pc:sldMkLst>
          <pc:docMk/>
          <pc:sldMk cId="0" sldId="330"/>
        </pc:sldMkLst>
        <pc:spChg chg="mod">
          <ac:chgData name="SY Ka" userId="ec0105221c9063ab" providerId="LiveId" clId="{87023530-D1B1-4E3D-AA3C-74F407888F32}" dt="2024-10-17T13:07:49.638" v="40" actId="20577"/>
          <ac:spMkLst>
            <pc:docMk/>
            <pc:sldMk cId="0" sldId="330"/>
            <ac:spMk id="2" creationId="{00000000-0000-0000-0000-000000000000}"/>
          </ac:spMkLst>
        </pc:spChg>
        <pc:spChg chg="mod">
          <ac:chgData name="SY Ka" userId="ec0105221c9063ab" providerId="LiveId" clId="{87023530-D1B1-4E3D-AA3C-74F407888F32}" dt="2024-10-17T13:08:23.428" v="51" actId="20577"/>
          <ac:spMkLst>
            <pc:docMk/>
            <pc:sldMk cId="0" sldId="330"/>
            <ac:spMk id="5" creationId="{00000000-0000-0000-0000-000000000000}"/>
          </ac:spMkLst>
        </pc:spChg>
      </pc:sldChg>
      <pc:sldChg chg="modSp">
        <pc:chgData name="SY Ka" userId="ec0105221c9063ab" providerId="LiveId" clId="{87023530-D1B1-4E3D-AA3C-74F407888F32}" dt="2024-10-17T13:41:42.890" v="2047" actId="20577"/>
        <pc:sldMkLst>
          <pc:docMk/>
          <pc:sldMk cId="0" sldId="341"/>
        </pc:sldMkLst>
        <pc:graphicFrameChg chg="mod">
          <ac:chgData name="SY Ka" userId="ec0105221c9063ab" providerId="LiveId" clId="{87023530-D1B1-4E3D-AA3C-74F407888F32}" dt="2024-10-17T13:41:42.890" v="2047" actId="20577"/>
          <ac:graphicFrameMkLst>
            <pc:docMk/>
            <pc:sldMk cId="0" sldId="341"/>
            <ac:graphicFrameMk id="12" creationId="{00000000-0000-0000-0000-000000000000}"/>
          </ac:graphicFrameMkLst>
        </pc:graphicFrameChg>
      </pc:sldChg>
      <pc:sldChg chg="modSp mod">
        <pc:chgData name="SY Ka" userId="ec0105221c9063ab" providerId="LiveId" clId="{87023530-D1B1-4E3D-AA3C-74F407888F32}" dt="2024-10-17T13:22:52.105" v="774" actId="20577"/>
        <pc:sldMkLst>
          <pc:docMk/>
          <pc:sldMk cId="0" sldId="342"/>
        </pc:sldMkLst>
        <pc:spChg chg="mod">
          <ac:chgData name="SY Ka" userId="ec0105221c9063ab" providerId="LiveId" clId="{87023530-D1B1-4E3D-AA3C-74F407888F32}" dt="2024-10-17T13:19:23.626" v="517" actId="6549"/>
          <ac:spMkLst>
            <pc:docMk/>
            <pc:sldMk cId="0" sldId="342"/>
            <ac:spMk id="3" creationId="{00000000-0000-0000-0000-000000000000}"/>
          </ac:spMkLst>
        </pc:spChg>
        <pc:spChg chg="mod">
          <ac:chgData name="SY Ka" userId="ec0105221c9063ab" providerId="LiveId" clId="{87023530-D1B1-4E3D-AA3C-74F407888F32}" dt="2024-10-17T13:21:51.898" v="608" actId="6549"/>
          <ac:spMkLst>
            <pc:docMk/>
            <pc:sldMk cId="0" sldId="342"/>
            <ac:spMk id="4" creationId="{00000000-0000-0000-0000-000000000000}"/>
          </ac:spMkLst>
        </pc:spChg>
        <pc:spChg chg="mod">
          <ac:chgData name="SY Ka" userId="ec0105221c9063ab" providerId="LiveId" clId="{87023530-D1B1-4E3D-AA3C-74F407888F32}" dt="2024-10-17T13:22:52.105" v="774" actId="20577"/>
          <ac:spMkLst>
            <pc:docMk/>
            <pc:sldMk cId="0" sldId="342"/>
            <ac:spMk id="5" creationId="{00000000-0000-0000-0000-000000000000}"/>
          </ac:spMkLst>
        </pc:spChg>
      </pc:sldChg>
      <pc:sldChg chg="addSp delSp modSp mod">
        <pc:chgData name="SY Ka" userId="ec0105221c9063ab" providerId="LiveId" clId="{87023530-D1B1-4E3D-AA3C-74F407888F32}" dt="2024-10-17T13:29:25.236" v="989" actId="20577"/>
        <pc:sldMkLst>
          <pc:docMk/>
          <pc:sldMk cId="0" sldId="344"/>
        </pc:sldMkLst>
        <pc:spChg chg="mod">
          <ac:chgData name="SY Ka" userId="ec0105221c9063ab" providerId="LiveId" clId="{87023530-D1B1-4E3D-AA3C-74F407888F32}" dt="2024-10-17T13:29:25.236" v="989" actId="20577"/>
          <ac:spMkLst>
            <pc:docMk/>
            <pc:sldMk cId="0" sldId="344"/>
            <ac:spMk id="2" creationId="{00000000-0000-0000-0000-000000000000}"/>
          </ac:spMkLst>
        </pc:spChg>
        <pc:spChg chg="mod">
          <ac:chgData name="SY Ka" userId="ec0105221c9063ab" providerId="LiveId" clId="{87023530-D1B1-4E3D-AA3C-74F407888F32}" dt="2024-10-17T13:28:42.724" v="953" actId="20577"/>
          <ac:spMkLst>
            <pc:docMk/>
            <pc:sldMk cId="0" sldId="344"/>
            <ac:spMk id="3" creationId="{00000000-0000-0000-0000-000000000000}"/>
          </ac:spMkLst>
        </pc:spChg>
        <pc:spChg chg="mod">
          <ac:chgData name="SY Ka" userId="ec0105221c9063ab" providerId="LiveId" clId="{87023530-D1B1-4E3D-AA3C-74F407888F32}" dt="2024-10-17T13:29:16.584" v="980" actId="6549"/>
          <ac:spMkLst>
            <pc:docMk/>
            <pc:sldMk cId="0" sldId="344"/>
            <ac:spMk id="4" creationId="{00000000-0000-0000-0000-000000000000}"/>
          </ac:spMkLst>
        </pc:spChg>
        <pc:spChg chg="add del mod">
          <ac:chgData name="SY Ka" userId="ec0105221c9063ab" providerId="LiveId" clId="{87023530-D1B1-4E3D-AA3C-74F407888F32}" dt="2024-10-17T13:29:17.068" v="982"/>
          <ac:spMkLst>
            <pc:docMk/>
            <pc:sldMk cId="0" sldId="344"/>
            <ac:spMk id="5" creationId="{2ACDD45F-1BEE-C748-BD94-DD00E7736BDD}"/>
          </ac:spMkLst>
        </pc:spChg>
      </pc:sldChg>
      <pc:sldChg chg="modSp mod">
        <pc:chgData name="SY Ka" userId="ec0105221c9063ab" providerId="LiveId" clId="{87023530-D1B1-4E3D-AA3C-74F407888F32}" dt="2024-10-17T13:18:44.361" v="485" actId="6549"/>
        <pc:sldMkLst>
          <pc:docMk/>
          <pc:sldMk cId="0" sldId="348"/>
        </pc:sldMkLst>
        <pc:spChg chg="mod">
          <ac:chgData name="SY Ka" userId="ec0105221c9063ab" providerId="LiveId" clId="{87023530-D1B1-4E3D-AA3C-74F407888F32}" dt="2024-10-17T13:18:33.732" v="483"/>
          <ac:spMkLst>
            <pc:docMk/>
            <pc:sldMk cId="0" sldId="348"/>
            <ac:spMk id="3" creationId="{00000000-0000-0000-0000-000000000000}"/>
          </ac:spMkLst>
        </pc:spChg>
        <pc:spChg chg="mod">
          <ac:chgData name="SY Ka" userId="ec0105221c9063ab" providerId="LiveId" clId="{87023530-D1B1-4E3D-AA3C-74F407888F32}" dt="2024-10-17T13:18:44.361" v="485" actId="6549"/>
          <ac:spMkLst>
            <pc:docMk/>
            <pc:sldMk cId="0" sldId="348"/>
            <ac:spMk id="4" creationId="{00000000-0000-0000-0000-000000000000}"/>
          </ac:spMkLst>
        </pc:spChg>
      </pc:sldChg>
      <pc:sldChg chg="modSp mod">
        <pc:chgData name="SY Ka" userId="ec0105221c9063ab" providerId="LiveId" clId="{87023530-D1B1-4E3D-AA3C-74F407888F32}" dt="2024-10-17T13:34:04.631" v="1615" actId="20577"/>
        <pc:sldMkLst>
          <pc:docMk/>
          <pc:sldMk cId="0" sldId="349"/>
        </pc:sldMkLst>
        <pc:spChg chg="mod">
          <ac:chgData name="SY Ka" userId="ec0105221c9063ab" providerId="LiveId" clId="{87023530-D1B1-4E3D-AA3C-74F407888F32}" dt="2024-10-17T13:30:49.793" v="1023" actId="122"/>
          <ac:spMkLst>
            <pc:docMk/>
            <pc:sldMk cId="0" sldId="349"/>
            <ac:spMk id="2" creationId="{00000000-0000-0000-0000-000000000000}"/>
          </ac:spMkLst>
        </pc:spChg>
        <pc:spChg chg="mod">
          <ac:chgData name="SY Ka" userId="ec0105221c9063ab" providerId="LiveId" clId="{87023530-D1B1-4E3D-AA3C-74F407888F32}" dt="2024-10-17T13:30:17.765" v="1010"/>
          <ac:spMkLst>
            <pc:docMk/>
            <pc:sldMk cId="0" sldId="349"/>
            <ac:spMk id="4" creationId="{00000000-0000-0000-0000-000000000000}"/>
          </ac:spMkLst>
        </pc:spChg>
        <pc:spChg chg="mod">
          <ac:chgData name="SY Ka" userId="ec0105221c9063ab" providerId="LiveId" clId="{87023530-D1B1-4E3D-AA3C-74F407888F32}" dt="2024-10-17T13:30:37.155" v="1020"/>
          <ac:spMkLst>
            <pc:docMk/>
            <pc:sldMk cId="0" sldId="349"/>
            <ac:spMk id="6" creationId="{00000000-0000-0000-0000-000000000000}"/>
          </ac:spMkLst>
        </pc:spChg>
        <pc:spChg chg="mod">
          <ac:chgData name="SY Ka" userId="ec0105221c9063ab" providerId="LiveId" clId="{87023530-D1B1-4E3D-AA3C-74F407888F32}" dt="2024-10-17T13:31:21.951" v="1157" actId="20577"/>
          <ac:spMkLst>
            <pc:docMk/>
            <pc:sldMk cId="0" sldId="349"/>
            <ac:spMk id="9" creationId="{00000000-0000-0000-0000-000000000000}"/>
          </ac:spMkLst>
        </pc:spChg>
        <pc:spChg chg="mod">
          <ac:chgData name="SY Ka" userId="ec0105221c9063ab" providerId="LiveId" clId="{87023530-D1B1-4E3D-AA3C-74F407888F32}" dt="2024-10-17T13:31:46.126" v="1294" actId="20577"/>
          <ac:spMkLst>
            <pc:docMk/>
            <pc:sldMk cId="0" sldId="349"/>
            <ac:spMk id="12" creationId="{00000000-0000-0000-0000-000000000000}"/>
          </ac:spMkLst>
        </pc:spChg>
        <pc:spChg chg="mod">
          <ac:chgData name="SY Ka" userId="ec0105221c9063ab" providerId="LiveId" clId="{87023530-D1B1-4E3D-AA3C-74F407888F32}" dt="2024-10-17T13:32:06.383" v="1396" actId="20577"/>
          <ac:spMkLst>
            <pc:docMk/>
            <pc:sldMk cId="0" sldId="349"/>
            <ac:spMk id="14" creationId="{00000000-0000-0000-0000-000000000000}"/>
          </ac:spMkLst>
        </pc:spChg>
        <pc:spChg chg="mod">
          <ac:chgData name="SY Ka" userId="ec0105221c9063ab" providerId="LiveId" clId="{87023530-D1B1-4E3D-AA3C-74F407888F32}" dt="2024-10-17T13:34:04.631" v="1615" actId="20577"/>
          <ac:spMkLst>
            <pc:docMk/>
            <pc:sldMk cId="0" sldId="349"/>
            <ac:spMk id="16" creationId="{00000000-0000-0000-0000-000000000000}"/>
          </ac:spMkLst>
        </pc:spChg>
      </pc:sldChg>
      <pc:sldChg chg="modSp mod">
        <pc:chgData name="SY Ka" userId="ec0105221c9063ab" providerId="LiveId" clId="{87023530-D1B1-4E3D-AA3C-74F407888F32}" dt="2024-10-17T13:45:50.452" v="2359"/>
        <pc:sldMkLst>
          <pc:docMk/>
          <pc:sldMk cId="0" sldId="351"/>
        </pc:sldMkLst>
        <pc:spChg chg="mod">
          <ac:chgData name="SY Ka" userId="ec0105221c9063ab" providerId="LiveId" clId="{87023530-D1B1-4E3D-AA3C-74F407888F32}" dt="2024-10-17T13:44:17.705" v="2303"/>
          <ac:spMkLst>
            <pc:docMk/>
            <pc:sldMk cId="0" sldId="351"/>
            <ac:spMk id="3" creationId="{00000000-0000-0000-0000-000000000000}"/>
          </ac:spMkLst>
        </pc:spChg>
        <pc:spChg chg="mod">
          <ac:chgData name="SY Ka" userId="ec0105221c9063ab" providerId="LiveId" clId="{87023530-D1B1-4E3D-AA3C-74F407888F32}" dt="2024-10-17T13:44:29.266" v="2308"/>
          <ac:spMkLst>
            <pc:docMk/>
            <pc:sldMk cId="0" sldId="351"/>
            <ac:spMk id="5" creationId="{00000000-0000-0000-0000-000000000000}"/>
          </ac:spMkLst>
        </pc:spChg>
        <pc:spChg chg="mod">
          <ac:chgData name="SY Ka" userId="ec0105221c9063ab" providerId="LiveId" clId="{87023530-D1B1-4E3D-AA3C-74F407888F32}" dt="2024-10-17T13:44:54.277" v="2318"/>
          <ac:spMkLst>
            <pc:docMk/>
            <pc:sldMk cId="0" sldId="351"/>
            <ac:spMk id="6" creationId="{00000000-0000-0000-0000-000000000000}"/>
          </ac:spMkLst>
        </pc:spChg>
        <pc:spChg chg="mod">
          <ac:chgData name="SY Ka" userId="ec0105221c9063ab" providerId="LiveId" clId="{87023530-D1B1-4E3D-AA3C-74F407888F32}" dt="2024-10-17T13:44:42.653" v="2313"/>
          <ac:spMkLst>
            <pc:docMk/>
            <pc:sldMk cId="0" sldId="351"/>
            <ac:spMk id="7" creationId="{00000000-0000-0000-0000-000000000000}"/>
          </ac:spMkLst>
        </pc:spChg>
        <pc:spChg chg="mod">
          <ac:chgData name="SY Ka" userId="ec0105221c9063ab" providerId="LiveId" clId="{87023530-D1B1-4E3D-AA3C-74F407888F32}" dt="2024-10-17T13:45:05.052" v="2323"/>
          <ac:spMkLst>
            <pc:docMk/>
            <pc:sldMk cId="0" sldId="351"/>
            <ac:spMk id="8" creationId="{00000000-0000-0000-0000-000000000000}"/>
          </ac:spMkLst>
        </pc:spChg>
        <pc:spChg chg="mod">
          <ac:chgData name="SY Ka" userId="ec0105221c9063ab" providerId="LiveId" clId="{87023530-D1B1-4E3D-AA3C-74F407888F32}" dt="2024-10-17T13:45:50.452" v="2359"/>
          <ac:spMkLst>
            <pc:docMk/>
            <pc:sldMk cId="0" sldId="351"/>
            <ac:spMk id="9" creationId="{00000000-0000-0000-0000-000000000000}"/>
          </ac:spMkLst>
        </pc:spChg>
        <pc:spChg chg="mod">
          <ac:chgData name="SY Ka" userId="ec0105221c9063ab" providerId="LiveId" clId="{87023530-D1B1-4E3D-AA3C-74F407888F32}" dt="2024-10-17T13:45:16.301" v="2342"/>
          <ac:spMkLst>
            <pc:docMk/>
            <pc:sldMk cId="0" sldId="351"/>
            <ac:spMk id="10" creationId="{00000000-0000-0000-0000-000000000000}"/>
          </ac:spMkLst>
        </pc:spChg>
        <pc:spChg chg="mod">
          <ac:chgData name="SY Ka" userId="ec0105221c9063ab" providerId="LiveId" clId="{87023530-D1B1-4E3D-AA3C-74F407888F32}" dt="2024-10-17T13:45:30.308" v="2347"/>
          <ac:spMkLst>
            <pc:docMk/>
            <pc:sldMk cId="0" sldId="351"/>
            <ac:spMk id="11" creationId="{00000000-0000-0000-0000-000000000000}"/>
          </ac:spMkLst>
        </pc:spChg>
        <pc:spChg chg="mod">
          <ac:chgData name="SY Ka" userId="ec0105221c9063ab" providerId="LiveId" clId="{87023530-D1B1-4E3D-AA3C-74F407888F32}" dt="2024-10-17T13:45:42.145" v="2354"/>
          <ac:spMkLst>
            <pc:docMk/>
            <pc:sldMk cId="0" sldId="351"/>
            <ac:spMk id="12" creationId="{00000000-0000-0000-0000-000000000000}"/>
          </ac:spMkLst>
        </pc:spChg>
      </pc:sldChg>
      <pc:sldChg chg="modSp mod">
        <pc:chgData name="SY Ka" userId="ec0105221c9063ab" providerId="LiveId" clId="{87023530-D1B1-4E3D-AA3C-74F407888F32}" dt="2024-10-17T13:43:27.972" v="2300" actId="20577"/>
        <pc:sldMkLst>
          <pc:docMk/>
          <pc:sldMk cId="0" sldId="353"/>
        </pc:sldMkLst>
        <pc:spChg chg="mod">
          <ac:chgData name="SY Ka" userId="ec0105221c9063ab" providerId="LiveId" clId="{87023530-D1B1-4E3D-AA3C-74F407888F32}" dt="2024-10-17T13:43:27.972" v="2300" actId="20577"/>
          <ac:spMkLst>
            <pc:docMk/>
            <pc:sldMk cId="0" sldId="353"/>
            <ac:spMk id="2" creationId="{00000000-0000-0000-0000-000000000000}"/>
          </ac:spMkLst>
        </pc:spChg>
        <pc:spChg chg="mod">
          <ac:chgData name="SY Ka" userId="ec0105221c9063ab" providerId="LiveId" clId="{87023530-D1B1-4E3D-AA3C-74F407888F32}" dt="2024-10-17T13:43:11.916" v="2280" actId="20577"/>
          <ac:spMkLst>
            <pc:docMk/>
            <pc:sldMk cId="0" sldId="353"/>
            <ac:spMk id="3" creationId="{00000000-0000-0000-0000-000000000000}"/>
          </ac:spMkLst>
        </pc:spChg>
        <pc:spChg chg="mod">
          <ac:chgData name="SY Ka" userId="ec0105221c9063ab" providerId="LiveId" clId="{87023530-D1B1-4E3D-AA3C-74F407888F32}" dt="2024-10-17T13:43:03.708" v="2247" actId="20577"/>
          <ac:spMkLst>
            <pc:docMk/>
            <pc:sldMk cId="0" sldId="353"/>
            <ac:spMk id="5" creationId="{00000000-0000-0000-0000-000000000000}"/>
          </ac:spMkLst>
        </pc:spChg>
        <pc:spChg chg="mod">
          <ac:chgData name="SY Ka" userId="ec0105221c9063ab" providerId="LiveId" clId="{87023530-D1B1-4E3D-AA3C-74F407888F32}" dt="2024-10-17T13:42:37.387" v="2148" actId="20577"/>
          <ac:spMkLst>
            <pc:docMk/>
            <pc:sldMk cId="0" sldId="353"/>
            <ac:spMk id="8" creationId="{00000000-0000-0000-0000-000000000000}"/>
          </ac:spMkLst>
        </pc:spChg>
        <pc:spChg chg="mod">
          <ac:chgData name="SY Ka" userId="ec0105221c9063ab" providerId="LiveId" clId="{87023530-D1B1-4E3D-AA3C-74F407888F32}" dt="2024-10-17T13:42:13.047" v="2072" actId="6549"/>
          <ac:spMkLst>
            <pc:docMk/>
            <pc:sldMk cId="0" sldId="353"/>
            <ac:spMk id="9" creationId="{00000000-0000-0000-0000-000000000000}"/>
          </ac:spMkLst>
        </pc:spChg>
      </pc:sldChg>
      <pc:sldChg chg="modSp mod">
        <pc:chgData name="SY Ka" userId="ec0105221c9063ab" providerId="LiveId" clId="{87023530-D1B1-4E3D-AA3C-74F407888F32}" dt="2024-10-17T13:12:31.842" v="296"/>
        <pc:sldMkLst>
          <pc:docMk/>
          <pc:sldMk cId="0" sldId="357"/>
        </pc:sldMkLst>
        <pc:spChg chg="mod">
          <ac:chgData name="SY Ka" userId="ec0105221c9063ab" providerId="LiveId" clId="{87023530-D1B1-4E3D-AA3C-74F407888F32}" dt="2024-10-17T13:09:22.044" v="76"/>
          <ac:spMkLst>
            <pc:docMk/>
            <pc:sldMk cId="0" sldId="357"/>
            <ac:spMk id="2" creationId="{00000000-0000-0000-0000-000000000000}"/>
          </ac:spMkLst>
        </pc:spChg>
        <pc:spChg chg="mod">
          <ac:chgData name="SY Ka" userId="ec0105221c9063ab" providerId="LiveId" clId="{87023530-D1B1-4E3D-AA3C-74F407888F32}" dt="2024-10-17T13:11:34.486" v="282"/>
          <ac:spMkLst>
            <pc:docMk/>
            <pc:sldMk cId="0" sldId="357"/>
            <ac:spMk id="3" creationId="{00000000-0000-0000-0000-000000000000}"/>
          </ac:spMkLst>
        </pc:spChg>
        <pc:spChg chg="mod">
          <ac:chgData name="SY Ka" userId="ec0105221c9063ab" providerId="LiveId" clId="{87023530-D1B1-4E3D-AA3C-74F407888F32}" dt="2024-10-17T13:12:31.842" v="296"/>
          <ac:spMkLst>
            <pc:docMk/>
            <pc:sldMk cId="0" sldId="357"/>
            <ac:spMk id="4" creationId="{00000000-0000-0000-0000-000000000000}"/>
          </ac:spMkLst>
        </pc:spChg>
      </pc:sldChg>
      <pc:sldChg chg="modSp mod">
        <pc:chgData name="SY Ka" userId="ec0105221c9063ab" providerId="LiveId" clId="{87023530-D1B1-4E3D-AA3C-74F407888F32}" dt="2024-10-17T13:16:21.103" v="459" actId="20577"/>
        <pc:sldMkLst>
          <pc:docMk/>
          <pc:sldMk cId="0" sldId="358"/>
        </pc:sldMkLst>
        <pc:spChg chg="mod">
          <ac:chgData name="SY Ka" userId="ec0105221c9063ab" providerId="LiveId" clId="{87023530-D1B1-4E3D-AA3C-74F407888F32}" dt="2024-10-17T13:12:41.936" v="297"/>
          <ac:spMkLst>
            <pc:docMk/>
            <pc:sldMk cId="0" sldId="358"/>
            <ac:spMk id="2" creationId="{00000000-0000-0000-0000-000000000000}"/>
          </ac:spMkLst>
        </pc:spChg>
        <pc:spChg chg="mod">
          <ac:chgData name="SY Ka" userId="ec0105221c9063ab" providerId="LiveId" clId="{87023530-D1B1-4E3D-AA3C-74F407888F32}" dt="2024-10-17T13:15:40.969" v="412" actId="6549"/>
          <ac:spMkLst>
            <pc:docMk/>
            <pc:sldMk cId="0" sldId="358"/>
            <ac:spMk id="3" creationId="{00000000-0000-0000-0000-000000000000}"/>
          </ac:spMkLst>
        </pc:spChg>
        <pc:spChg chg="mod">
          <ac:chgData name="SY Ka" userId="ec0105221c9063ab" providerId="LiveId" clId="{87023530-D1B1-4E3D-AA3C-74F407888F32}" dt="2024-10-17T13:16:21.103" v="459" actId="20577"/>
          <ac:spMkLst>
            <pc:docMk/>
            <pc:sldMk cId="0" sldId="358"/>
            <ac:spMk id="4" creationId="{00000000-0000-0000-0000-000000000000}"/>
          </ac:spMkLst>
        </pc:spChg>
      </pc:sldChg>
      <pc:sldChg chg="modSp mod">
        <pc:chgData name="SY Ka" userId="ec0105221c9063ab" providerId="LiveId" clId="{87023530-D1B1-4E3D-AA3C-74F407888F32}" dt="2024-10-17T13:27:50.168" v="931" actId="6549"/>
        <pc:sldMkLst>
          <pc:docMk/>
          <pc:sldMk cId="0" sldId="359"/>
        </pc:sldMkLst>
        <pc:spChg chg="mod">
          <ac:chgData name="SY Ka" userId="ec0105221c9063ab" providerId="LiveId" clId="{87023530-D1B1-4E3D-AA3C-74F407888F32}" dt="2024-10-17T13:27:50.168" v="931" actId="6549"/>
          <ac:spMkLst>
            <pc:docMk/>
            <pc:sldMk cId="0" sldId="359"/>
            <ac:spMk id="2" creationId="{00000000-0000-0000-0000-000000000000}"/>
          </ac:spMkLst>
        </pc:spChg>
        <pc:spChg chg="mod">
          <ac:chgData name="SY Ka" userId="ec0105221c9063ab" providerId="LiveId" clId="{87023530-D1B1-4E3D-AA3C-74F407888F32}" dt="2024-10-17T13:23:29.178" v="812" actId="20577"/>
          <ac:spMkLst>
            <pc:docMk/>
            <pc:sldMk cId="0" sldId="359"/>
            <ac:spMk id="4" creationId="{00000000-0000-0000-0000-000000000000}"/>
          </ac:spMkLst>
        </pc:spChg>
        <pc:spChg chg="mod">
          <ac:chgData name="SY Ka" userId="ec0105221c9063ab" providerId="LiveId" clId="{87023530-D1B1-4E3D-AA3C-74F407888F32}" dt="2024-10-17T13:24:26.790" v="867" actId="20577"/>
          <ac:spMkLst>
            <pc:docMk/>
            <pc:sldMk cId="0" sldId="359"/>
            <ac:spMk id="5" creationId="{00000000-0000-0000-0000-000000000000}"/>
          </ac:spMkLst>
        </pc:spChg>
        <pc:spChg chg="mod">
          <ac:chgData name="SY Ka" userId="ec0105221c9063ab" providerId="LiveId" clId="{87023530-D1B1-4E3D-AA3C-74F407888F32}" dt="2024-10-17T13:25:55.087" v="918" actId="6549"/>
          <ac:spMkLst>
            <pc:docMk/>
            <pc:sldMk cId="0" sldId="359"/>
            <ac:spMk id="6" creationId="{00000000-0000-0000-0000-000000000000}"/>
          </ac:spMkLst>
        </pc:spChg>
      </pc:sldChg>
      <pc:sldChg chg="modSp mod">
        <pc:chgData name="SY Ka" userId="ec0105221c9063ab" providerId="LiveId" clId="{87023530-D1B1-4E3D-AA3C-74F407888F32}" dt="2024-10-17T13:38:16.132" v="1735"/>
        <pc:sldMkLst>
          <pc:docMk/>
          <pc:sldMk cId="0" sldId="360"/>
        </pc:sldMkLst>
        <pc:spChg chg="mod">
          <ac:chgData name="SY Ka" userId="ec0105221c9063ab" providerId="LiveId" clId="{87023530-D1B1-4E3D-AA3C-74F407888F32}" dt="2024-10-17T13:34:10.430" v="1616"/>
          <ac:spMkLst>
            <pc:docMk/>
            <pc:sldMk cId="0" sldId="360"/>
            <ac:spMk id="2" creationId="{00000000-0000-0000-0000-000000000000}"/>
          </ac:spMkLst>
        </pc:spChg>
        <pc:spChg chg="mod">
          <ac:chgData name="SY Ka" userId="ec0105221c9063ab" providerId="LiveId" clId="{87023530-D1B1-4E3D-AA3C-74F407888F32}" dt="2024-10-17T13:36:46.961" v="1689"/>
          <ac:spMkLst>
            <pc:docMk/>
            <pc:sldMk cId="0" sldId="360"/>
            <ac:spMk id="9" creationId="{00000000-0000-0000-0000-000000000000}"/>
          </ac:spMkLst>
        </pc:spChg>
        <pc:spChg chg="mod">
          <ac:chgData name="SY Ka" userId="ec0105221c9063ab" providerId="LiveId" clId="{87023530-D1B1-4E3D-AA3C-74F407888F32}" dt="2024-10-17T13:37:06.361" v="1695" actId="6549"/>
          <ac:spMkLst>
            <pc:docMk/>
            <pc:sldMk cId="0" sldId="360"/>
            <ac:spMk id="12" creationId="{00000000-0000-0000-0000-000000000000}"/>
          </ac:spMkLst>
        </pc:spChg>
        <pc:spChg chg="mod">
          <ac:chgData name="SY Ka" userId="ec0105221c9063ab" providerId="LiveId" clId="{87023530-D1B1-4E3D-AA3C-74F407888F32}" dt="2024-10-17T13:38:02.445" v="1702" actId="6549"/>
          <ac:spMkLst>
            <pc:docMk/>
            <pc:sldMk cId="0" sldId="360"/>
            <ac:spMk id="14" creationId="{00000000-0000-0000-0000-000000000000}"/>
          </ac:spMkLst>
        </pc:spChg>
        <pc:spChg chg="mod">
          <ac:chgData name="SY Ka" userId="ec0105221c9063ab" providerId="LiveId" clId="{87023530-D1B1-4E3D-AA3C-74F407888F32}" dt="2024-10-17T13:38:16.132" v="1735"/>
          <ac:spMkLst>
            <pc:docMk/>
            <pc:sldMk cId="0" sldId="360"/>
            <ac:spMk id="16" creationId="{00000000-0000-0000-0000-000000000000}"/>
          </ac:spMkLst>
        </pc:spChg>
        <pc:spChg chg="mod">
          <ac:chgData name="SY Ka" userId="ec0105221c9063ab" providerId="LiveId" clId="{87023530-D1B1-4E3D-AA3C-74F407888F32}" dt="2024-10-17T13:36:15.910" v="1664"/>
          <ac:spMkLst>
            <pc:docMk/>
            <pc:sldMk cId="0" sldId="360"/>
            <ac:spMk id="18" creationId="{00000000-0000-0000-0000-000000000000}"/>
          </ac:spMkLst>
        </pc:spChg>
        <pc:spChg chg="mod">
          <ac:chgData name="SY Ka" userId="ec0105221c9063ab" providerId="LiveId" clId="{87023530-D1B1-4E3D-AA3C-74F407888F32}" dt="2024-10-17T13:36:36.524" v="1675" actId="20577"/>
          <ac:spMkLst>
            <pc:docMk/>
            <pc:sldMk cId="0" sldId="360"/>
            <ac:spMk id="20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3#1">
  <dgm:title val=""/>
  <dgm:desc val=""/>
  <dgm:catLst>
    <dgm:cat type="accent5" pri="11300"/>
  </dgm:catLst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E72F71-E67D-4F44-902C-28C1A89960A5}" type="doc">
      <dgm:prSet loTypeId="urn:microsoft.com/office/officeart/2005/8/layout/default#1" loCatId="list" qsTypeId="urn:microsoft.com/office/officeart/2005/8/quickstyle/simple5#1" qsCatId="3D" csTypeId="urn:microsoft.com/office/officeart/2005/8/colors/accent5_3#1" csCatId="accent1" phldr="1"/>
      <dgm:spPr/>
      <dgm:t>
        <a:bodyPr/>
        <a:lstStyle/>
        <a:p>
          <a:endParaRPr lang="en-US"/>
        </a:p>
      </dgm:t>
    </dgm:pt>
    <dgm:pt modelId="{084FFB0C-7852-49BB-896D-05BC1828F580}">
      <dgm:prSet phldrT="[Text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b="1" dirty="0">
              <a:effectLst/>
              <a:latin typeface="Times New Roman Bold" panose="02020603050405020304" charset="0"/>
              <a:ea typeface="Aptos" panose="020B0004020202020204" pitchFamily="34" charset="0"/>
              <a:cs typeface="Times New Roman Bold" panose="02020603050405020304" charset="0"/>
            </a:rPr>
            <a:t>복잡성 및 시행</a:t>
          </a:r>
          <a:endParaRPr lang="en-US" b="1" dirty="0">
            <a:latin typeface="Times New Roman Bold" panose="02020603050405020304" charset="0"/>
            <a:cs typeface="Times New Roman Bold" panose="02020603050405020304" charset="0"/>
          </a:endParaRPr>
        </a:p>
      </dgm:t>
    </dgm:pt>
    <dgm:pt modelId="{D254F4F2-DA79-49B7-89F5-8DBB8D05AD40}" type="parTrans" cxnId="{8B2FAC86-B4D0-4F63-92E5-A6E4561454E8}">
      <dgm:prSet/>
      <dgm:spPr/>
      <dgm:t>
        <a:bodyPr/>
        <a:lstStyle/>
        <a:p>
          <a:endParaRPr lang="en-US"/>
        </a:p>
      </dgm:t>
    </dgm:pt>
    <dgm:pt modelId="{49C9E6EB-4D6A-4874-9DFE-BF43B435DE4E}" type="sibTrans" cxnId="{8B2FAC86-B4D0-4F63-92E5-A6E4561454E8}">
      <dgm:prSet/>
      <dgm:spPr/>
      <dgm:t>
        <a:bodyPr/>
        <a:lstStyle/>
        <a:p>
          <a:endParaRPr lang="en-US"/>
        </a:p>
      </dgm:t>
    </dgm:pt>
    <dgm:pt modelId="{F52F6098-BA6A-4ED2-8B67-189982FD9B13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b="1" dirty="0">
              <a:effectLst/>
              <a:latin typeface="Times New Roman Bold" panose="02020603050405020304" charset="0"/>
              <a:ea typeface="Aptos" panose="020B0004020202020204" pitchFamily="34" charset="0"/>
              <a:cs typeface="Times New Roman Bold" panose="02020603050405020304" charset="0"/>
            </a:rPr>
            <a:t>보고 요구사항</a:t>
          </a:r>
          <a:endParaRPr b="1" dirty="0">
            <a:latin typeface="Times New Roman Bold" panose="02020603050405020304" charset="0"/>
            <a:cs typeface="Times New Roman Bold" panose="02020603050405020304" charset="0"/>
          </a:endParaRPr>
        </a:p>
      </dgm:t>
    </dgm:pt>
    <dgm:pt modelId="{4284AC57-5F0F-4C9D-98C5-EF5E95CA6E9C}" type="parTrans" cxnId="{AABB634E-14B2-4360-A779-91338FF8B0D9}">
      <dgm:prSet/>
      <dgm:spPr/>
      <dgm:t>
        <a:bodyPr/>
        <a:lstStyle/>
        <a:p>
          <a:endParaRPr lang="en-US"/>
        </a:p>
      </dgm:t>
    </dgm:pt>
    <dgm:pt modelId="{0ACDD686-E65C-441C-9D90-3B923FDCFB3E}" type="sibTrans" cxnId="{AABB634E-14B2-4360-A779-91338FF8B0D9}">
      <dgm:prSet/>
      <dgm:spPr/>
      <dgm:t>
        <a:bodyPr/>
        <a:lstStyle/>
        <a:p>
          <a:endParaRPr lang="en-US"/>
        </a:p>
      </dgm:t>
    </dgm:pt>
    <dgm:pt modelId="{05EEC1B7-AB61-4772-B880-8B4630CE4556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b="1" dirty="0">
              <a:effectLst/>
              <a:latin typeface="Times New Roman Bold" panose="02020603050405020304" charset="0"/>
              <a:ea typeface="Aptos" panose="020B0004020202020204" pitchFamily="34" charset="0"/>
              <a:cs typeface="Times New Roman Bold" panose="02020603050405020304" charset="0"/>
            </a:rPr>
            <a:t>준수 비용</a:t>
          </a:r>
          <a:endParaRPr b="1" dirty="0">
            <a:latin typeface="Times New Roman Bold" panose="02020603050405020304" charset="0"/>
            <a:cs typeface="Times New Roman Bold" panose="02020603050405020304" charset="0"/>
          </a:endParaRPr>
        </a:p>
      </dgm:t>
    </dgm:pt>
    <dgm:pt modelId="{D7D90127-FBC6-494E-AF91-B896B60DE98A}" type="parTrans" cxnId="{92125289-4500-4762-9890-DD2E87F56506}">
      <dgm:prSet/>
      <dgm:spPr/>
      <dgm:t>
        <a:bodyPr/>
        <a:lstStyle/>
        <a:p>
          <a:endParaRPr lang="en-US"/>
        </a:p>
      </dgm:t>
    </dgm:pt>
    <dgm:pt modelId="{097762D8-7829-495A-BD20-9D00E111BC29}" type="sibTrans" cxnId="{92125289-4500-4762-9890-DD2E87F56506}">
      <dgm:prSet/>
      <dgm:spPr/>
      <dgm:t>
        <a:bodyPr/>
        <a:lstStyle/>
        <a:p>
          <a:endParaRPr lang="en-US"/>
        </a:p>
      </dgm:t>
    </dgm:pt>
    <dgm:pt modelId="{E43622F9-B836-458B-A0B9-BE3F7A422FA7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b="1" dirty="0">
              <a:effectLst/>
              <a:latin typeface="Times New Roman Bold" panose="02020603050405020304" charset="0"/>
              <a:ea typeface="Aptos" panose="020B0004020202020204" pitchFamily="34" charset="0"/>
              <a:cs typeface="Times New Roman Bold" panose="02020603050405020304" charset="0"/>
            </a:rPr>
            <a:t>세금 계획 전략에 미치는 영향</a:t>
          </a:r>
          <a:endParaRPr b="1" dirty="0">
            <a:latin typeface="Times New Roman Bold" panose="02020603050405020304" charset="0"/>
            <a:cs typeface="Times New Roman Bold" panose="02020603050405020304" charset="0"/>
          </a:endParaRPr>
        </a:p>
      </dgm:t>
    </dgm:pt>
    <dgm:pt modelId="{4957FD04-09EA-4019-A104-258EF1FD15A0}" type="parTrans" cxnId="{60F9EB43-E88E-4B20-BDAA-EFC0CAAC6D2B}">
      <dgm:prSet/>
      <dgm:spPr/>
      <dgm:t>
        <a:bodyPr/>
        <a:lstStyle/>
        <a:p>
          <a:endParaRPr lang="en-US"/>
        </a:p>
      </dgm:t>
    </dgm:pt>
    <dgm:pt modelId="{09E95F6F-0963-46F5-AB5F-782012FCA3EA}" type="sibTrans" cxnId="{60F9EB43-E88E-4B20-BDAA-EFC0CAAC6D2B}">
      <dgm:prSet/>
      <dgm:spPr/>
      <dgm:t>
        <a:bodyPr/>
        <a:lstStyle/>
        <a:p>
          <a:endParaRPr lang="en-US"/>
        </a:p>
      </dgm:t>
    </dgm:pt>
    <dgm:pt modelId="{378EDDD3-29ED-42C9-B2B5-60C97340379A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b="1" dirty="0">
            <a:effectLst/>
            <a:latin typeface="Times New Roman Bold" panose="02020603050405020304" charset="0"/>
            <a:ea typeface="Aptos" panose="020B0004020202020204" pitchFamily="34" charset="0"/>
            <a:cs typeface="Times New Roman Bold" panose="02020603050405020304" charset="0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b="1" dirty="0">
              <a:latin typeface="Times New Roman Bold" panose="02020603050405020304" charset="0"/>
              <a:cs typeface="Times New Roman Bold" panose="02020603050405020304" charset="0"/>
            </a:rPr>
            <a:t>경쟁적 불이익</a:t>
          </a:r>
          <a:endParaRPr b="1" dirty="0">
            <a:latin typeface="Times New Roman Bold" panose="02020603050405020304" charset="0"/>
            <a:cs typeface="Times New Roman Bold" panose="02020603050405020304" charset="0"/>
          </a:endParaRPr>
        </a:p>
      </dgm:t>
    </dgm:pt>
    <dgm:pt modelId="{BFE1FEBE-B570-432C-BAC4-D749C5F3AF5E}" type="parTrans" cxnId="{6B1E7720-5C80-4BB2-B6ED-22852357F672}">
      <dgm:prSet/>
      <dgm:spPr/>
      <dgm:t>
        <a:bodyPr/>
        <a:lstStyle/>
        <a:p>
          <a:endParaRPr lang="en-US"/>
        </a:p>
      </dgm:t>
    </dgm:pt>
    <dgm:pt modelId="{73CDDCD1-8E26-42A5-BD71-723A8AD7AAAC}" type="sibTrans" cxnId="{6B1E7720-5C80-4BB2-B6ED-22852357F672}">
      <dgm:prSet/>
      <dgm:spPr/>
      <dgm:t>
        <a:bodyPr/>
        <a:lstStyle/>
        <a:p>
          <a:endParaRPr lang="en-US"/>
        </a:p>
      </dgm:t>
    </dgm:pt>
    <dgm:pt modelId="{4B0D6639-DBD1-4465-A522-4C5FFA4937EA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b="1" dirty="0">
            <a:latin typeface="Times New Roman Bold" panose="02020603050405020304" charset="0"/>
            <a:cs typeface="Times New Roman Bold" panose="02020603050405020304" charset="0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b="1" dirty="0">
              <a:latin typeface="Times New Roman Bold" panose="02020603050405020304" charset="0"/>
              <a:cs typeface="Times New Roman Bold" panose="02020603050405020304" charset="0"/>
            </a:rPr>
            <a:t>데이터 관리</a:t>
          </a:r>
          <a:endParaRPr b="1" dirty="0">
            <a:latin typeface="Times New Roman Bold" panose="02020603050405020304" charset="0"/>
            <a:cs typeface="Times New Roman Bold" panose="02020603050405020304" charset="0"/>
          </a:endParaRPr>
        </a:p>
      </dgm:t>
    </dgm:pt>
    <dgm:pt modelId="{0BD15E55-0FAB-4127-8CA2-D8DE55A3C4F0}" type="parTrans" cxnId="{498DA8C3-7AE3-4778-8863-957DF2BF216C}">
      <dgm:prSet/>
      <dgm:spPr/>
      <dgm:t>
        <a:bodyPr/>
        <a:lstStyle/>
        <a:p>
          <a:endParaRPr lang="en-US"/>
        </a:p>
      </dgm:t>
    </dgm:pt>
    <dgm:pt modelId="{01C83DD3-D873-44D2-9E1B-DA430A896BE5}" type="sibTrans" cxnId="{498DA8C3-7AE3-4778-8863-957DF2BF216C}">
      <dgm:prSet/>
      <dgm:spPr/>
      <dgm:t>
        <a:bodyPr/>
        <a:lstStyle/>
        <a:p>
          <a:endParaRPr lang="en-US"/>
        </a:p>
      </dgm:t>
    </dgm:pt>
    <dgm:pt modelId="{4C82DF33-E2DD-4B2A-A2DC-1A99078AF06C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b="1" dirty="0">
            <a:latin typeface="Times New Roman Bold" panose="02020603050405020304" charset="0"/>
            <a:cs typeface="Times New Roman Bold" panose="02020603050405020304" charset="0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b="1" dirty="0">
              <a:latin typeface="Times New Roman Bold" panose="02020603050405020304" charset="0"/>
              <a:cs typeface="Times New Roman Bold" panose="02020603050405020304" charset="0"/>
            </a:rPr>
            <a:t>규칙의 모호함</a:t>
          </a:r>
          <a:r>
            <a:rPr lang="en-US" altLang="ko-KR" b="1" dirty="0">
              <a:latin typeface="Times New Roman Bold" panose="02020603050405020304" charset="0"/>
              <a:cs typeface="Times New Roman Bold" panose="02020603050405020304" charset="0"/>
            </a:rPr>
            <a:t>/</a:t>
          </a:r>
          <a:r>
            <a:rPr lang="ko-KR" altLang="en-US" b="1" dirty="0">
              <a:latin typeface="Times New Roman Bold" panose="02020603050405020304" charset="0"/>
              <a:cs typeface="Times New Roman Bold" panose="02020603050405020304" charset="0"/>
            </a:rPr>
            <a:t>불확실성</a:t>
          </a:r>
          <a:endParaRPr b="1" dirty="0">
            <a:latin typeface="Times New Roman Bold" panose="02020603050405020304" charset="0"/>
            <a:cs typeface="Times New Roman Bold" panose="02020603050405020304" charset="0"/>
          </a:endParaRPr>
        </a:p>
      </dgm:t>
    </dgm:pt>
    <dgm:pt modelId="{8A3AC8C7-4EC4-4428-B276-98A3A3434505}" type="parTrans" cxnId="{70C20FE5-305A-405F-B1A3-53E635FF81E3}">
      <dgm:prSet/>
      <dgm:spPr/>
      <dgm:t>
        <a:bodyPr/>
        <a:lstStyle/>
        <a:p>
          <a:endParaRPr lang="en-US"/>
        </a:p>
      </dgm:t>
    </dgm:pt>
    <dgm:pt modelId="{B4302755-F6B1-479D-94AC-8B57BC2361BD}" type="sibTrans" cxnId="{70C20FE5-305A-405F-B1A3-53E635FF81E3}">
      <dgm:prSet/>
      <dgm:spPr/>
      <dgm:t>
        <a:bodyPr/>
        <a:lstStyle/>
        <a:p>
          <a:endParaRPr lang="en-US"/>
        </a:p>
      </dgm:t>
    </dgm:pt>
    <dgm:pt modelId="{03AA57B1-B3A8-4F34-BFF2-4A87993EADA6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b="1" dirty="0">
            <a:latin typeface="Times New Roman Bold" panose="02020603050405020304" charset="0"/>
            <a:cs typeface="Times New Roman Bold" panose="02020603050405020304" charset="0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b="1" dirty="0">
              <a:latin typeface="Times New Roman Bold" panose="02020603050405020304" charset="0"/>
              <a:cs typeface="Times New Roman Bold" panose="02020603050405020304" charset="0"/>
            </a:rPr>
            <a:t>이중 과세 위험</a:t>
          </a:r>
          <a:endParaRPr b="1" dirty="0">
            <a:latin typeface="Times New Roman Bold" panose="02020603050405020304" charset="0"/>
            <a:cs typeface="Times New Roman Bold" panose="02020603050405020304" charset="0"/>
          </a:endParaRPr>
        </a:p>
      </dgm:t>
    </dgm:pt>
    <dgm:pt modelId="{CE5900B4-6128-46BC-BB62-96CAA1183DBB}" type="parTrans" cxnId="{0CB1E59F-9F71-4471-97C6-DEB361B06898}">
      <dgm:prSet/>
      <dgm:spPr/>
      <dgm:t>
        <a:bodyPr/>
        <a:lstStyle/>
        <a:p>
          <a:endParaRPr lang="en-US"/>
        </a:p>
      </dgm:t>
    </dgm:pt>
    <dgm:pt modelId="{ED88933B-6606-4823-9E1A-9633052A0C2A}" type="sibTrans" cxnId="{0CB1E59F-9F71-4471-97C6-DEB361B06898}">
      <dgm:prSet/>
      <dgm:spPr/>
      <dgm:t>
        <a:bodyPr/>
        <a:lstStyle/>
        <a:p>
          <a:endParaRPr lang="en-US"/>
        </a:p>
      </dgm:t>
    </dgm:pt>
    <dgm:pt modelId="{914FF0AF-F7B1-454B-BB08-7070BEF6C284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b="1" dirty="0">
            <a:solidFill>
              <a:schemeClr val="accent1">
                <a:lumMod val="50000"/>
              </a:schemeClr>
            </a:solidFill>
            <a:latin typeface="Times New Roman Bold" panose="02020603050405020304" charset="0"/>
            <a:cs typeface="Times New Roman Bold" panose="02020603050405020304" charset="0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b="1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높은 세금 비용</a:t>
          </a:r>
          <a:endParaRPr lang="en-US" b="1" dirty="0">
            <a:solidFill>
              <a:schemeClr val="bg1"/>
            </a:solidFill>
            <a:latin typeface="Times New Roman Bold" panose="02020603050405020304" charset="0"/>
            <a:cs typeface="Times New Roman Bold" panose="02020603050405020304" charset="0"/>
          </a:endParaRPr>
        </a:p>
      </dgm:t>
    </dgm:pt>
    <dgm:pt modelId="{9711F360-757D-4888-91B5-F7B2C2C92EF6}" type="parTrans" cxnId="{57299719-1674-4160-9C79-637374A460F1}">
      <dgm:prSet/>
      <dgm:spPr/>
      <dgm:t>
        <a:bodyPr/>
        <a:lstStyle/>
        <a:p>
          <a:endParaRPr lang="en-US"/>
        </a:p>
      </dgm:t>
    </dgm:pt>
    <dgm:pt modelId="{B24FA466-C670-4FB0-A0EE-69B191736C8C}" type="sibTrans" cxnId="{57299719-1674-4160-9C79-637374A460F1}">
      <dgm:prSet/>
      <dgm:spPr/>
      <dgm:t>
        <a:bodyPr/>
        <a:lstStyle/>
        <a:p>
          <a:endParaRPr lang="en-US"/>
        </a:p>
      </dgm:t>
    </dgm:pt>
    <dgm:pt modelId="{E5ECF704-0ADC-4440-BBE0-4F361AAFE9BE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b="1" dirty="0">
            <a:solidFill>
              <a:schemeClr val="accent1">
                <a:lumMod val="50000"/>
              </a:schemeClr>
            </a:solidFill>
            <a:latin typeface="Times New Roman Bold" panose="02020603050405020304" charset="0"/>
            <a:cs typeface="Times New Roman Bold" panose="02020603050405020304" charset="0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b="1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세금</a:t>
          </a:r>
          <a:r>
            <a:rPr lang="en-US" b="1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+ </a:t>
          </a:r>
          <a:r>
            <a:rPr lang="ko-KR" altLang="en-US" b="1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재무 </a:t>
          </a:r>
          <a:r>
            <a:rPr lang="en-US" b="1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+ </a:t>
          </a:r>
          <a:r>
            <a:rPr lang="ko-KR" altLang="en-US" b="1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회계</a:t>
          </a:r>
          <a:endParaRPr lang="en-US" b="1" dirty="0">
            <a:solidFill>
              <a:schemeClr val="bg1"/>
            </a:solidFill>
            <a:latin typeface="Times New Roman Bold" panose="02020603050405020304" charset="0"/>
            <a:cs typeface="Times New Roman Bold" panose="02020603050405020304" charset="0"/>
          </a:endParaRPr>
        </a:p>
      </dgm:t>
    </dgm:pt>
    <dgm:pt modelId="{551B1853-A7CA-4731-A589-DF7B70635282}" type="parTrans" cxnId="{DDF132DB-0585-4FE0-B331-C932367640A7}">
      <dgm:prSet/>
      <dgm:spPr/>
      <dgm:t>
        <a:bodyPr/>
        <a:lstStyle/>
        <a:p>
          <a:endParaRPr lang="en-US"/>
        </a:p>
      </dgm:t>
    </dgm:pt>
    <dgm:pt modelId="{A9450B75-117D-47C8-931B-B753D4ABA06D}" type="sibTrans" cxnId="{DDF132DB-0585-4FE0-B331-C932367640A7}">
      <dgm:prSet/>
      <dgm:spPr/>
      <dgm:t>
        <a:bodyPr/>
        <a:lstStyle/>
        <a:p>
          <a:endParaRPr lang="en-US"/>
        </a:p>
      </dgm:t>
    </dgm:pt>
    <dgm:pt modelId="{1F34B4F6-6606-40ED-A47B-D0537273D184}" type="pres">
      <dgm:prSet presAssocID="{B8E72F71-E67D-4F44-902C-28C1A89960A5}" presName="diagram" presStyleCnt="0">
        <dgm:presLayoutVars>
          <dgm:dir/>
          <dgm:resizeHandles val="exact"/>
        </dgm:presLayoutVars>
      </dgm:prSet>
      <dgm:spPr/>
    </dgm:pt>
    <dgm:pt modelId="{0D3AEE8E-944C-4C51-8E2B-373C3538B39F}" type="pres">
      <dgm:prSet presAssocID="{084FFB0C-7852-49BB-896D-05BC1828F580}" presName="node" presStyleLbl="node1" presStyleIdx="0" presStyleCnt="10">
        <dgm:presLayoutVars>
          <dgm:bulletEnabled val="1"/>
        </dgm:presLayoutVars>
      </dgm:prSet>
      <dgm:spPr/>
    </dgm:pt>
    <dgm:pt modelId="{6A922CAC-C5CF-41AA-BA4D-91240FFE875F}" type="pres">
      <dgm:prSet presAssocID="{49C9E6EB-4D6A-4874-9DFE-BF43B435DE4E}" presName="sibTrans" presStyleCnt="0"/>
      <dgm:spPr/>
    </dgm:pt>
    <dgm:pt modelId="{41833ABE-65CE-4543-A211-9B48F6924988}" type="pres">
      <dgm:prSet presAssocID="{F52F6098-BA6A-4ED2-8B67-189982FD9B13}" presName="node" presStyleLbl="node1" presStyleIdx="1" presStyleCnt="10">
        <dgm:presLayoutVars>
          <dgm:bulletEnabled val="1"/>
        </dgm:presLayoutVars>
      </dgm:prSet>
      <dgm:spPr/>
    </dgm:pt>
    <dgm:pt modelId="{74D117CC-5AE3-49BD-88CF-C080ACECA9F4}" type="pres">
      <dgm:prSet presAssocID="{0ACDD686-E65C-441C-9D90-3B923FDCFB3E}" presName="sibTrans" presStyleCnt="0"/>
      <dgm:spPr/>
    </dgm:pt>
    <dgm:pt modelId="{03475F83-CEDE-475A-8C40-6A12EB0975B3}" type="pres">
      <dgm:prSet presAssocID="{05EEC1B7-AB61-4772-B880-8B4630CE4556}" presName="node" presStyleLbl="node1" presStyleIdx="2" presStyleCnt="10">
        <dgm:presLayoutVars>
          <dgm:bulletEnabled val="1"/>
        </dgm:presLayoutVars>
      </dgm:prSet>
      <dgm:spPr/>
    </dgm:pt>
    <dgm:pt modelId="{FDC61A84-CB97-4AD8-A8B0-317F0E283E67}" type="pres">
      <dgm:prSet presAssocID="{097762D8-7829-495A-BD20-9D00E111BC29}" presName="sibTrans" presStyleCnt="0"/>
      <dgm:spPr/>
    </dgm:pt>
    <dgm:pt modelId="{49AB820E-67F0-48D9-B7D6-F01965A9A1D5}" type="pres">
      <dgm:prSet presAssocID="{E43622F9-B836-458B-A0B9-BE3F7A422FA7}" presName="node" presStyleLbl="node1" presStyleIdx="3" presStyleCnt="10">
        <dgm:presLayoutVars>
          <dgm:bulletEnabled val="1"/>
        </dgm:presLayoutVars>
      </dgm:prSet>
      <dgm:spPr/>
    </dgm:pt>
    <dgm:pt modelId="{7D6A248E-6BE1-4BF7-8534-6C413781607B}" type="pres">
      <dgm:prSet presAssocID="{09E95F6F-0963-46F5-AB5F-782012FCA3EA}" presName="sibTrans" presStyleCnt="0"/>
      <dgm:spPr/>
    </dgm:pt>
    <dgm:pt modelId="{9D0F809A-A8C6-4307-8CA6-27A1F8B9093C}" type="pres">
      <dgm:prSet presAssocID="{378EDDD3-29ED-42C9-B2B5-60C97340379A}" presName="node" presStyleLbl="node1" presStyleIdx="4" presStyleCnt="10">
        <dgm:presLayoutVars>
          <dgm:bulletEnabled val="1"/>
        </dgm:presLayoutVars>
      </dgm:prSet>
      <dgm:spPr/>
    </dgm:pt>
    <dgm:pt modelId="{013B7476-B9C1-4004-B194-8987A8D20C9F}" type="pres">
      <dgm:prSet presAssocID="{73CDDCD1-8E26-42A5-BD71-723A8AD7AAAC}" presName="sibTrans" presStyleCnt="0"/>
      <dgm:spPr/>
    </dgm:pt>
    <dgm:pt modelId="{CEC8B0DC-C6C2-43BD-9BE0-1028D60723B3}" type="pres">
      <dgm:prSet presAssocID="{4B0D6639-DBD1-4465-A522-4C5FFA4937EA}" presName="node" presStyleLbl="node1" presStyleIdx="5" presStyleCnt="10">
        <dgm:presLayoutVars>
          <dgm:bulletEnabled val="1"/>
        </dgm:presLayoutVars>
      </dgm:prSet>
      <dgm:spPr/>
    </dgm:pt>
    <dgm:pt modelId="{F21CA938-6C8A-4C5A-AB58-C0ABBDF5B167}" type="pres">
      <dgm:prSet presAssocID="{01C83DD3-D873-44D2-9E1B-DA430A896BE5}" presName="sibTrans" presStyleCnt="0"/>
      <dgm:spPr/>
    </dgm:pt>
    <dgm:pt modelId="{8E9656A1-892E-452F-8D04-468D70FEF7C8}" type="pres">
      <dgm:prSet presAssocID="{4C82DF33-E2DD-4B2A-A2DC-1A99078AF06C}" presName="node" presStyleLbl="node1" presStyleIdx="6" presStyleCnt="10">
        <dgm:presLayoutVars>
          <dgm:bulletEnabled val="1"/>
        </dgm:presLayoutVars>
      </dgm:prSet>
      <dgm:spPr/>
    </dgm:pt>
    <dgm:pt modelId="{AD76AF0A-C5E5-48BF-B97B-5546CCF4A768}" type="pres">
      <dgm:prSet presAssocID="{B4302755-F6B1-479D-94AC-8B57BC2361BD}" presName="sibTrans" presStyleCnt="0"/>
      <dgm:spPr/>
    </dgm:pt>
    <dgm:pt modelId="{A8A375E0-EB38-4D1E-946D-8CB19193C4C6}" type="pres">
      <dgm:prSet presAssocID="{03AA57B1-B3A8-4F34-BFF2-4A87993EADA6}" presName="node" presStyleLbl="node1" presStyleIdx="7" presStyleCnt="10">
        <dgm:presLayoutVars>
          <dgm:bulletEnabled val="1"/>
        </dgm:presLayoutVars>
      </dgm:prSet>
      <dgm:spPr/>
    </dgm:pt>
    <dgm:pt modelId="{A5D122E4-D903-4437-8F81-6ED36661EDA8}" type="pres">
      <dgm:prSet presAssocID="{ED88933B-6606-4823-9E1A-9633052A0C2A}" presName="sibTrans" presStyleCnt="0"/>
      <dgm:spPr/>
    </dgm:pt>
    <dgm:pt modelId="{F036EB99-C586-40C0-910E-6B2E349EA8F2}" type="pres">
      <dgm:prSet presAssocID="{914FF0AF-F7B1-454B-BB08-7070BEF6C284}" presName="node" presStyleLbl="node1" presStyleIdx="8" presStyleCnt="10">
        <dgm:presLayoutVars>
          <dgm:bulletEnabled val="1"/>
        </dgm:presLayoutVars>
      </dgm:prSet>
      <dgm:spPr/>
    </dgm:pt>
    <dgm:pt modelId="{16944A4D-FDDC-4981-99D3-BB2D5B77E60A}" type="pres">
      <dgm:prSet presAssocID="{B24FA466-C670-4FB0-A0EE-69B191736C8C}" presName="sibTrans" presStyleCnt="0"/>
      <dgm:spPr/>
    </dgm:pt>
    <dgm:pt modelId="{C5CF68EA-2F43-4D0E-BD98-5C76C5393493}" type="pres">
      <dgm:prSet presAssocID="{E5ECF704-0ADC-4440-BBE0-4F361AAFE9BE}" presName="node" presStyleLbl="node1" presStyleIdx="9" presStyleCnt="10">
        <dgm:presLayoutVars>
          <dgm:bulletEnabled val="1"/>
        </dgm:presLayoutVars>
      </dgm:prSet>
      <dgm:spPr/>
    </dgm:pt>
  </dgm:ptLst>
  <dgm:cxnLst>
    <dgm:cxn modelId="{46BDC907-2667-4DFD-B6D5-A9BF5CE0F5B1}" type="presOf" srcId="{084FFB0C-7852-49BB-896D-05BC1828F580}" destId="{0D3AEE8E-944C-4C51-8E2B-373C3538B39F}" srcOrd="0" destOrd="0" presId="urn:microsoft.com/office/officeart/2005/8/layout/default#1"/>
    <dgm:cxn modelId="{57299719-1674-4160-9C79-637374A460F1}" srcId="{B8E72F71-E67D-4F44-902C-28C1A89960A5}" destId="{914FF0AF-F7B1-454B-BB08-7070BEF6C284}" srcOrd="8" destOrd="0" parTransId="{9711F360-757D-4888-91B5-F7B2C2C92EF6}" sibTransId="{B24FA466-C670-4FB0-A0EE-69B191736C8C}"/>
    <dgm:cxn modelId="{9F6ABA19-55F7-4C02-9B62-2E300049B705}" type="presOf" srcId="{B8E72F71-E67D-4F44-902C-28C1A89960A5}" destId="{1F34B4F6-6606-40ED-A47B-D0537273D184}" srcOrd="0" destOrd="0" presId="urn:microsoft.com/office/officeart/2005/8/layout/default#1"/>
    <dgm:cxn modelId="{6B1E7720-5C80-4BB2-B6ED-22852357F672}" srcId="{B8E72F71-E67D-4F44-902C-28C1A89960A5}" destId="{378EDDD3-29ED-42C9-B2B5-60C97340379A}" srcOrd="4" destOrd="0" parTransId="{BFE1FEBE-B570-432C-BAC4-D749C5F3AF5E}" sibTransId="{73CDDCD1-8E26-42A5-BD71-723A8AD7AAAC}"/>
    <dgm:cxn modelId="{B0028337-69C2-476A-B8F8-DBBA1655EADB}" type="presOf" srcId="{E43622F9-B836-458B-A0B9-BE3F7A422FA7}" destId="{49AB820E-67F0-48D9-B7D6-F01965A9A1D5}" srcOrd="0" destOrd="0" presId="urn:microsoft.com/office/officeart/2005/8/layout/default#1"/>
    <dgm:cxn modelId="{60F9EB43-E88E-4B20-BDAA-EFC0CAAC6D2B}" srcId="{B8E72F71-E67D-4F44-902C-28C1A89960A5}" destId="{E43622F9-B836-458B-A0B9-BE3F7A422FA7}" srcOrd="3" destOrd="0" parTransId="{4957FD04-09EA-4019-A104-258EF1FD15A0}" sibTransId="{09E95F6F-0963-46F5-AB5F-782012FCA3EA}"/>
    <dgm:cxn modelId="{B0CB0469-DFCB-4426-95E3-19D6B36C3C22}" type="presOf" srcId="{378EDDD3-29ED-42C9-B2B5-60C97340379A}" destId="{9D0F809A-A8C6-4307-8CA6-27A1F8B9093C}" srcOrd="0" destOrd="0" presId="urn:microsoft.com/office/officeart/2005/8/layout/default#1"/>
    <dgm:cxn modelId="{AABB634E-14B2-4360-A779-91338FF8B0D9}" srcId="{B8E72F71-E67D-4F44-902C-28C1A89960A5}" destId="{F52F6098-BA6A-4ED2-8B67-189982FD9B13}" srcOrd="1" destOrd="0" parTransId="{4284AC57-5F0F-4C9D-98C5-EF5E95CA6E9C}" sibTransId="{0ACDD686-E65C-441C-9D90-3B923FDCFB3E}"/>
    <dgm:cxn modelId="{A3D59451-3E1D-4706-ABD9-C5DBAC669DB8}" type="presOf" srcId="{4B0D6639-DBD1-4465-A522-4C5FFA4937EA}" destId="{CEC8B0DC-C6C2-43BD-9BE0-1028D60723B3}" srcOrd="0" destOrd="0" presId="urn:microsoft.com/office/officeart/2005/8/layout/default#1"/>
    <dgm:cxn modelId="{1FE06376-44C6-44B4-84CE-D6B1E1051C78}" type="presOf" srcId="{4C82DF33-E2DD-4B2A-A2DC-1A99078AF06C}" destId="{8E9656A1-892E-452F-8D04-468D70FEF7C8}" srcOrd="0" destOrd="0" presId="urn:microsoft.com/office/officeart/2005/8/layout/default#1"/>
    <dgm:cxn modelId="{8B2FAC86-B4D0-4F63-92E5-A6E4561454E8}" srcId="{B8E72F71-E67D-4F44-902C-28C1A89960A5}" destId="{084FFB0C-7852-49BB-896D-05BC1828F580}" srcOrd="0" destOrd="0" parTransId="{D254F4F2-DA79-49B7-89F5-8DBB8D05AD40}" sibTransId="{49C9E6EB-4D6A-4874-9DFE-BF43B435DE4E}"/>
    <dgm:cxn modelId="{92125289-4500-4762-9890-DD2E87F56506}" srcId="{B8E72F71-E67D-4F44-902C-28C1A89960A5}" destId="{05EEC1B7-AB61-4772-B880-8B4630CE4556}" srcOrd="2" destOrd="0" parTransId="{D7D90127-FBC6-494E-AF91-B896B60DE98A}" sibTransId="{097762D8-7829-495A-BD20-9D00E111BC29}"/>
    <dgm:cxn modelId="{62DD1D9B-92AB-4ADB-ACCD-0C5A29934BF2}" type="presOf" srcId="{F52F6098-BA6A-4ED2-8B67-189982FD9B13}" destId="{41833ABE-65CE-4543-A211-9B48F6924988}" srcOrd="0" destOrd="0" presId="urn:microsoft.com/office/officeart/2005/8/layout/default#1"/>
    <dgm:cxn modelId="{0CB1E59F-9F71-4471-97C6-DEB361B06898}" srcId="{B8E72F71-E67D-4F44-902C-28C1A89960A5}" destId="{03AA57B1-B3A8-4F34-BFF2-4A87993EADA6}" srcOrd="7" destOrd="0" parTransId="{CE5900B4-6128-46BC-BB62-96CAA1183DBB}" sibTransId="{ED88933B-6606-4823-9E1A-9633052A0C2A}"/>
    <dgm:cxn modelId="{66B790A0-15A6-4422-A426-E587435E02F9}" type="presOf" srcId="{E5ECF704-0ADC-4440-BBE0-4F361AAFE9BE}" destId="{C5CF68EA-2F43-4D0E-BD98-5C76C5393493}" srcOrd="0" destOrd="0" presId="urn:microsoft.com/office/officeart/2005/8/layout/default#1"/>
    <dgm:cxn modelId="{F53772AA-70DB-41FA-B0B2-546E46F69A66}" type="presOf" srcId="{05EEC1B7-AB61-4772-B880-8B4630CE4556}" destId="{03475F83-CEDE-475A-8C40-6A12EB0975B3}" srcOrd="0" destOrd="0" presId="urn:microsoft.com/office/officeart/2005/8/layout/default#1"/>
    <dgm:cxn modelId="{973F8AB9-39B2-46AE-8587-028B3D93485B}" type="presOf" srcId="{03AA57B1-B3A8-4F34-BFF2-4A87993EADA6}" destId="{A8A375E0-EB38-4D1E-946D-8CB19193C4C6}" srcOrd="0" destOrd="0" presId="urn:microsoft.com/office/officeart/2005/8/layout/default#1"/>
    <dgm:cxn modelId="{498DA8C3-7AE3-4778-8863-957DF2BF216C}" srcId="{B8E72F71-E67D-4F44-902C-28C1A89960A5}" destId="{4B0D6639-DBD1-4465-A522-4C5FFA4937EA}" srcOrd="5" destOrd="0" parTransId="{0BD15E55-0FAB-4127-8CA2-D8DE55A3C4F0}" sibTransId="{01C83DD3-D873-44D2-9E1B-DA430A896BE5}"/>
    <dgm:cxn modelId="{DFD70ED1-008B-4FBD-88C0-2E899E54497D}" type="presOf" srcId="{914FF0AF-F7B1-454B-BB08-7070BEF6C284}" destId="{F036EB99-C586-40C0-910E-6B2E349EA8F2}" srcOrd="0" destOrd="0" presId="urn:microsoft.com/office/officeart/2005/8/layout/default#1"/>
    <dgm:cxn modelId="{DDF132DB-0585-4FE0-B331-C932367640A7}" srcId="{B8E72F71-E67D-4F44-902C-28C1A89960A5}" destId="{E5ECF704-0ADC-4440-BBE0-4F361AAFE9BE}" srcOrd="9" destOrd="0" parTransId="{551B1853-A7CA-4731-A589-DF7B70635282}" sibTransId="{A9450B75-117D-47C8-931B-B753D4ABA06D}"/>
    <dgm:cxn modelId="{70C20FE5-305A-405F-B1A3-53E635FF81E3}" srcId="{B8E72F71-E67D-4F44-902C-28C1A89960A5}" destId="{4C82DF33-E2DD-4B2A-A2DC-1A99078AF06C}" srcOrd="6" destOrd="0" parTransId="{8A3AC8C7-4EC4-4428-B276-98A3A3434505}" sibTransId="{B4302755-F6B1-479D-94AC-8B57BC2361BD}"/>
    <dgm:cxn modelId="{F14F78F5-C85F-4FEE-97CC-B03F1C4D840B}" type="presParOf" srcId="{1F34B4F6-6606-40ED-A47B-D0537273D184}" destId="{0D3AEE8E-944C-4C51-8E2B-373C3538B39F}" srcOrd="0" destOrd="0" presId="urn:microsoft.com/office/officeart/2005/8/layout/default#1"/>
    <dgm:cxn modelId="{43728A37-08B3-4D7D-86F7-60694FD44288}" type="presParOf" srcId="{1F34B4F6-6606-40ED-A47B-D0537273D184}" destId="{6A922CAC-C5CF-41AA-BA4D-91240FFE875F}" srcOrd="1" destOrd="0" presId="urn:microsoft.com/office/officeart/2005/8/layout/default#1"/>
    <dgm:cxn modelId="{EE3126B9-82EC-4083-8E88-D80F693FA270}" type="presParOf" srcId="{1F34B4F6-6606-40ED-A47B-D0537273D184}" destId="{41833ABE-65CE-4543-A211-9B48F6924988}" srcOrd="2" destOrd="0" presId="urn:microsoft.com/office/officeart/2005/8/layout/default#1"/>
    <dgm:cxn modelId="{996FF3A4-3AC5-46A8-B8CC-7EF98EB0191F}" type="presParOf" srcId="{1F34B4F6-6606-40ED-A47B-D0537273D184}" destId="{74D117CC-5AE3-49BD-88CF-C080ACECA9F4}" srcOrd="3" destOrd="0" presId="urn:microsoft.com/office/officeart/2005/8/layout/default#1"/>
    <dgm:cxn modelId="{68AEBEAA-3192-4F32-925F-D6951725E7FD}" type="presParOf" srcId="{1F34B4F6-6606-40ED-A47B-D0537273D184}" destId="{03475F83-CEDE-475A-8C40-6A12EB0975B3}" srcOrd="4" destOrd="0" presId="urn:microsoft.com/office/officeart/2005/8/layout/default#1"/>
    <dgm:cxn modelId="{1E6E2926-4353-45C6-9694-34E2BA9682A8}" type="presParOf" srcId="{1F34B4F6-6606-40ED-A47B-D0537273D184}" destId="{FDC61A84-CB97-4AD8-A8B0-317F0E283E67}" srcOrd="5" destOrd="0" presId="urn:microsoft.com/office/officeart/2005/8/layout/default#1"/>
    <dgm:cxn modelId="{6B31BE82-1EC9-4A46-920D-94743DFB79FF}" type="presParOf" srcId="{1F34B4F6-6606-40ED-A47B-D0537273D184}" destId="{49AB820E-67F0-48D9-B7D6-F01965A9A1D5}" srcOrd="6" destOrd="0" presId="urn:microsoft.com/office/officeart/2005/8/layout/default#1"/>
    <dgm:cxn modelId="{D8A175E6-2FDB-4D46-97A9-77B81314C20A}" type="presParOf" srcId="{1F34B4F6-6606-40ED-A47B-D0537273D184}" destId="{7D6A248E-6BE1-4BF7-8534-6C413781607B}" srcOrd="7" destOrd="0" presId="urn:microsoft.com/office/officeart/2005/8/layout/default#1"/>
    <dgm:cxn modelId="{B0845683-3D89-46A2-BDD1-0B4488094917}" type="presParOf" srcId="{1F34B4F6-6606-40ED-A47B-D0537273D184}" destId="{9D0F809A-A8C6-4307-8CA6-27A1F8B9093C}" srcOrd="8" destOrd="0" presId="urn:microsoft.com/office/officeart/2005/8/layout/default#1"/>
    <dgm:cxn modelId="{0E883B1C-D7E0-4650-AD3F-E4CBD4F25D2A}" type="presParOf" srcId="{1F34B4F6-6606-40ED-A47B-D0537273D184}" destId="{013B7476-B9C1-4004-B194-8987A8D20C9F}" srcOrd="9" destOrd="0" presId="urn:microsoft.com/office/officeart/2005/8/layout/default#1"/>
    <dgm:cxn modelId="{4A8C4780-7058-4C08-85D4-06B58EC2CEB8}" type="presParOf" srcId="{1F34B4F6-6606-40ED-A47B-D0537273D184}" destId="{CEC8B0DC-C6C2-43BD-9BE0-1028D60723B3}" srcOrd="10" destOrd="0" presId="urn:microsoft.com/office/officeart/2005/8/layout/default#1"/>
    <dgm:cxn modelId="{25B931E9-E440-4AF6-9AF5-67C343B5888A}" type="presParOf" srcId="{1F34B4F6-6606-40ED-A47B-D0537273D184}" destId="{F21CA938-6C8A-4C5A-AB58-C0ABBDF5B167}" srcOrd="11" destOrd="0" presId="urn:microsoft.com/office/officeart/2005/8/layout/default#1"/>
    <dgm:cxn modelId="{21461E33-6F29-4D0F-AE6D-0127E984212E}" type="presParOf" srcId="{1F34B4F6-6606-40ED-A47B-D0537273D184}" destId="{8E9656A1-892E-452F-8D04-468D70FEF7C8}" srcOrd="12" destOrd="0" presId="urn:microsoft.com/office/officeart/2005/8/layout/default#1"/>
    <dgm:cxn modelId="{E3745974-8A89-4D52-B95D-8204AE7240BE}" type="presParOf" srcId="{1F34B4F6-6606-40ED-A47B-D0537273D184}" destId="{AD76AF0A-C5E5-48BF-B97B-5546CCF4A768}" srcOrd="13" destOrd="0" presId="urn:microsoft.com/office/officeart/2005/8/layout/default#1"/>
    <dgm:cxn modelId="{230B5D96-2517-4D7C-9B44-22F1192E151B}" type="presParOf" srcId="{1F34B4F6-6606-40ED-A47B-D0537273D184}" destId="{A8A375E0-EB38-4D1E-946D-8CB19193C4C6}" srcOrd="14" destOrd="0" presId="urn:microsoft.com/office/officeart/2005/8/layout/default#1"/>
    <dgm:cxn modelId="{1701D6ED-C91A-4C37-9AD5-6D269F606C61}" type="presParOf" srcId="{1F34B4F6-6606-40ED-A47B-D0537273D184}" destId="{A5D122E4-D903-4437-8F81-6ED36661EDA8}" srcOrd="15" destOrd="0" presId="urn:microsoft.com/office/officeart/2005/8/layout/default#1"/>
    <dgm:cxn modelId="{4567ED77-1A2B-4FDE-936D-531B5E4FBBA9}" type="presParOf" srcId="{1F34B4F6-6606-40ED-A47B-D0537273D184}" destId="{F036EB99-C586-40C0-910E-6B2E349EA8F2}" srcOrd="16" destOrd="0" presId="urn:microsoft.com/office/officeart/2005/8/layout/default#1"/>
    <dgm:cxn modelId="{14376760-6830-4E32-BEA3-F3A7F1D1C163}" type="presParOf" srcId="{1F34B4F6-6606-40ED-A47B-D0537273D184}" destId="{16944A4D-FDDC-4981-99D3-BB2D5B77E60A}" srcOrd="17" destOrd="0" presId="urn:microsoft.com/office/officeart/2005/8/layout/default#1"/>
    <dgm:cxn modelId="{401D20D4-A72F-4CD9-A5F3-C33D99A3DB58}" type="presParOf" srcId="{1F34B4F6-6606-40ED-A47B-D0537273D184}" destId="{C5CF68EA-2F43-4D0E-BD98-5C76C5393493}" srcOrd="1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AEE8E-944C-4C51-8E2B-373C3538B39F}">
      <dsp:nvSpPr>
        <dsp:cNvPr id="0" name=""/>
        <dsp:cNvSpPr/>
      </dsp:nvSpPr>
      <dsp:spPr bwMode="white">
        <a:xfrm>
          <a:off x="2682" y="675750"/>
          <a:ext cx="2127774" cy="1276664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700" b="1" kern="1200" dirty="0">
              <a:effectLst/>
              <a:latin typeface="Times New Roman Bold" panose="02020603050405020304" charset="0"/>
              <a:ea typeface="Aptos" panose="020B0004020202020204" pitchFamily="34" charset="0"/>
              <a:cs typeface="Times New Roman Bold" panose="02020603050405020304" charset="0"/>
            </a:rPr>
            <a:t>복잡성 및 시행</a:t>
          </a:r>
          <a:endParaRPr lang="en-US" sz="1700" b="1" kern="1200" dirty="0">
            <a:latin typeface="Times New Roman Bold" panose="02020603050405020304" charset="0"/>
            <a:cs typeface="Times New Roman Bold" panose="02020603050405020304" charset="0"/>
          </a:endParaRPr>
        </a:p>
      </dsp:txBody>
      <dsp:txXfrm>
        <a:off x="2682" y="675750"/>
        <a:ext cx="2127774" cy="1276664"/>
      </dsp:txXfrm>
    </dsp:sp>
    <dsp:sp modelId="{41833ABE-65CE-4543-A211-9B48F6924988}">
      <dsp:nvSpPr>
        <dsp:cNvPr id="0" name=""/>
        <dsp:cNvSpPr/>
      </dsp:nvSpPr>
      <dsp:spPr bwMode="white">
        <a:xfrm>
          <a:off x="2343234" y="675750"/>
          <a:ext cx="2127774" cy="1276664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19036"/>
                <a:satOff val="-5544"/>
                <a:lumOff val="39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80000"/>
                <a:hueOff val="19036"/>
                <a:satOff val="-5544"/>
                <a:lumOff val="39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80000"/>
                <a:hueOff val="19036"/>
                <a:satOff val="-5544"/>
                <a:lumOff val="39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700" b="1" kern="1200" dirty="0">
              <a:effectLst/>
              <a:latin typeface="Times New Roman Bold" panose="02020603050405020304" charset="0"/>
              <a:ea typeface="Aptos" panose="020B0004020202020204" pitchFamily="34" charset="0"/>
              <a:cs typeface="Times New Roman Bold" panose="02020603050405020304" charset="0"/>
            </a:rPr>
            <a:t>보고 요구사항</a:t>
          </a:r>
          <a:endParaRPr sz="1700" b="1" kern="1200" dirty="0">
            <a:latin typeface="Times New Roman Bold" panose="02020603050405020304" charset="0"/>
            <a:cs typeface="Times New Roman Bold" panose="02020603050405020304" charset="0"/>
          </a:endParaRPr>
        </a:p>
      </dsp:txBody>
      <dsp:txXfrm>
        <a:off x="2343234" y="675750"/>
        <a:ext cx="2127774" cy="1276664"/>
      </dsp:txXfrm>
    </dsp:sp>
    <dsp:sp modelId="{03475F83-CEDE-475A-8C40-6A12EB0975B3}">
      <dsp:nvSpPr>
        <dsp:cNvPr id="0" name=""/>
        <dsp:cNvSpPr/>
      </dsp:nvSpPr>
      <dsp:spPr bwMode="white">
        <a:xfrm>
          <a:off x="4683786" y="675750"/>
          <a:ext cx="2127774" cy="1276664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38071"/>
                <a:satOff val="-11088"/>
                <a:lumOff val="794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80000"/>
                <a:hueOff val="38071"/>
                <a:satOff val="-11088"/>
                <a:lumOff val="794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80000"/>
                <a:hueOff val="38071"/>
                <a:satOff val="-11088"/>
                <a:lumOff val="794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700" b="1" kern="1200" dirty="0">
              <a:effectLst/>
              <a:latin typeface="Times New Roman Bold" panose="02020603050405020304" charset="0"/>
              <a:ea typeface="Aptos" panose="020B0004020202020204" pitchFamily="34" charset="0"/>
              <a:cs typeface="Times New Roman Bold" panose="02020603050405020304" charset="0"/>
            </a:rPr>
            <a:t>준수 비용</a:t>
          </a:r>
          <a:endParaRPr sz="1700" b="1" kern="1200" dirty="0">
            <a:latin typeface="Times New Roman Bold" panose="02020603050405020304" charset="0"/>
            <a:cs typeface="Times New Roman Bold" panose="02020603050405020304" charset="0"/>
          </a:endParaRPr>
        </a:p>
      </dsp:txBody>
      <dsp:txXfrm>
        <a:off x="4683786" y="675750"/>
        <a:ext cx="2127774" cy="1276664"/>
      </dsp:txXfrm>
    </dsp:sp>
    <dsp:sp modelId="{49AB820E-67F0-48D9-B7D6-F01965A9A1D5}">
      <dsp:nvSpPr>
        <dsp:cNvPr id="0" name=""/>
        <dsp:cNvSpPr/>
      </dsp:nvSpPr>
      <dsp:spPr bwMode="white">
        <a:xfrm>
          <a:off x="7024338" y="675750"/>
          <a:ext cx="2127774" cy="1276664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57107"/>
                <a:satOff val="-16632"/>
                <a:lumOff val="1191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80000"/>
                <a:hueOff val="57107"/>
                <a:satOff val="-16632"/>
                <a:lumOff val="1191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80000"/>
                <a:hueOff val="57107"/>
                <a:satOff val="-16632"/>
                <a:lumOff val="1191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700" b="1" kern="1200" dirty="0">
              <a:effectLst/>
              <a:latin typeface="Times New Roman Bold" panose="02020603050405020304" charset="0"/>
              <a:ea typeface="Aptos" panose="020B0004020202020204" pitchFamily="34" charset="0"/>
              <a:cs typeface="Times New Roman Bold" panose="02020603050405020304" charset="0"/>
            </a:rPr>
            <a:t>세금 계획 전략에 미치는 영향</a:t>
          </a:r>
          <a:endParaRPr sz="1700" b="1" kern="1200" dirty="0">
            <a:latin typeface="Times New Roman Bold" panose="02020603050405020304" charset="0"/>
            <a:cs typeface="Times New Roman Bold" panose="02020603050405020304" charset="0"/>
          </a:endParaRPr>
        </a:p>
      </dsp:txBody>
      <dsp:txXfrm>
        <a:off x="7024338" y="675750"/>
        <a:ext cx="2127774" cy="1276664"/>
      </dsp:txXfrm>
    </dsp:sp>
    <dsp:sp modelId="{9D0F809A-A8C6-4307-8CA6-27A1F8B9093C}">
      <dsp:nvSpPr>
        <dsp:cNvPr id="0" name=""/>
        <dsp:cNvSpPr/>
      </dsp:nvSpPr>
      <dsp:spPr bwMode="white">
        <a:xfrm>
          <a:off x="2682" y="2165192"/>
          <a:ext cx="2127774" cy="1276664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76143"/>
                <a:satOff val="-22176"/>
                <a:lumOff val="1588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80000"/>
                <a:hueOff val="76143"/>
                <a:satOff val="-22176"/>
                <a:lumOff val="1588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80000"/>
                <a:hueOff val="76143"/>
                <a:satOff val="-22176"/>
                <a:lumOff val="1588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b="1" kern="1200" dirty="0">
            <a:effectLst/>
            <a:latin typeface="Times New Roman Bold" panose="02020603050405020304" charset="0"/>
            <a:ea typeface="Aptos" panose="020B0004020202020204" pitchFamily="34" charset="0"/>
            <a:cs typeface="Times New Roman Bold" panose="02020603050405020304" charset="0"/>
          </a:endParaRP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700" b="1" kern="1200" dirty="0">
              <a:latin typeface="Times New Roman Bold" panose="02020603050405020304" charset="0"/>
              <a:cs typeface="Times New Roman Bold" panose="02020603050405020304" charset="0"/>
            </a:rPr>
            <a:t>경쟁적 불이익</a:t>
          </a:r>
          <a:endParaRPr sz="1700" b="1" kern="1200" dirty="0">
            <a:latin typeface="Times New Roman Bold" panose="02020603050405020304" charset="0"/>
            <a:cs typeface="Times New Roman Bold" panose="02020603050405020304" charset="0"/>
          </a:endParaRPr>
        </a:p>
      </dsp:txBody>
      <dsp:txXfrm>
        <a:off x="2682" y="2165192"/>
        <a:ext cx="2127774" cy="1276664"/>
      </dsp:txXfrm>
    </dsp:sp>
    <dsp:sp modelId="{CEC8B0DC-C6C2-43BD-9BE0-1028D60723B3}">
      <dsp:nvSpPr>
        <dsp:cNvPr id="0" name=""/>
        <dsp:cNvSpPr/>
      </dsp:nvSpPr>
      <dsp:spPr bwMode="white">
        <a:xfrm>
          <a:off x="2343234" y="2165192"/>
          <a:ext cx="2127774" cy="1276664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95179"/>
                <a:satOff val="-27719"/>
                <a:lumOff val="198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80000"/>
                <a:hueOff val="95179"/>
                <a:satOff val="-27719"/>
                <a:lumOff val="198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80000"/>
                <a:hueOff val="95179"/>
                <a:satOff val="-27719"/>
                <a:lumOff val="198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b="1" kern="1200" dirty="0">
            <a:latin typeface="Times New Roman Bold" panose="02020603050405020304" charset="0"/>
            <a:cs typeface="Times New Roman Bold" panose="02020603050405020304" charset="0"/>
          </a:endParaRP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700" b="1" kern="1200" dirty="0">
              <a:latin typeface="Times New Roman Bold" panose="02020603050405020304" charset="0"/>
              <a:cs typeface="Times New Roman Bold" panose="02020603050405020304" charset="0"/>
            </a:rPr>
            <a:t>데이터 관리</a:t>
          </a:r>
          <a:endParaRPr sz="1700" b="1" kern="1200" dirty="0">
            <a:latin typeface="Times New Roman Bold" panose="02020603050405020304" charset="0"/>
            <a:cs typeface="Times New Roman Bold" panose="02020603050405020304" charset="0"/>
          </a:endParaRPr>
        </a:p>
      </dsp:txBody>
      <dsp:txXfrm>
        <a:off x="2343234" y="2165192"/>
        <a:ext cx="2127774" cy="1276664"/>
      </dsp:txXfrm>
    </dsp:sp>
    <dsp:sp modelId="{8E9656A1-892E-452F-8D04-468D70FEF7C8}">
      <dsp:nvSpPr>
        <dsp:cNvPr id="0" name=""/>
        <dsp:cNvSpPr/>
      </dsp:nvSpPr>
      <dsp:spPr bwMode="white">
        <a:xfrm>
          <a:off x="4683786" y="2165192"/>
          <a:ext cx="2127774" cy="1276664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114214"/>
                <a:satOff val="-33263"/>
                <a:lumOff val="2382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80000"/>
                <a:hueOff val="114214"/>
                <a:satOff val="-33263"/>
                <a:lumOff val="2382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80000"/>
                <a:hueOff val="114214"/>
                <a:satOff val="-33263"/>
                <a:lumOff val="2382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b="1" kern="1200" dirty="0">
            <a:latin typeface="Times New Roman Bold" panose="02020603050405020304" charset="0"/>
            <a:cs typeface="Times New Roman Bold" panose="02020603050405020304" charset="0"/>
          </a:endParaRP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700" b="1" kern="1200" dirty="0">
              <a:latin typeface="Times New Roman Bold" panose="02020603050405020304" charset="0"/>
              <a:cs typeface="Times New Roman Bold" panose="02020603050405020304" charset="0"/>
            </a:rPr>
            <a:t>규칙의 모호함</a:t>
          </a:r>
          <a:r>
            <a:rPr lang="en-US" altLang="ko-KR" sz="1700" b="1" kern="1200" dirty="0">
              <a:latin typeface="Times New Roman Bold" panose="02020603050405020304" charset="0"/>
              <a:cs typeface="Times New Roman Bold" panose="02020603050405020304" charset="0"/>
            </a:rPr>
            <a:t>/</a:t>
          </a:r>
          <a:r>
            <a:rPr lang="ko-KR" altLang="en-US" sz="1700" b="1" kern="1200" dirty="0">
              <a:latin typeface="Times New Roman Bold" panose="02020603050405020304" charset="0"/>
              <a:cs typeface="Times New Roman Bold" panose="02020603050405020304" charset="0"/>
            </a:rPr>
            <a:t>불확실성</a:t>
          </a:r>
          <a:endParaRPr sz="1700" b="1" kern="1200" dirty="0">
            <a:latin typeface="Times New Roman Bold" panose="02020603050405020304" charset="0"/>
            <a:cs typeface="Times New Roman Bold" panose="02020603050405020304" charset="0"/>
          </a:endParaRPr>
        </a:p>
      </dsp:txBody>
      <dsp:txXfrm>
        <a:off x="4683786" y="2165192"/>
        <a:ext cx="2127774" cy="1276664"/>
      </dsp:txXfrm>
    </dsp:sp>
    <dsp:sp modelId="{A8A375E0-EB38-4D1E-946D-8CB19193C4C6}">
      <dsp:nvSpPr>
        <dsp:cNvPr id="0" name=""/>
        <dsp:cNvSpPr/>
      </dsp:nvSpPr>
      <dsp:spPr bwMode="white">
        <a:xfrm>
          <a:off x="7024338" y="2165192"/>
          <a:ext cx="2127774" cy="1276664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133250"/>
                <a:satOff val="-38807"/>
                <a:lumOff val="277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80000"/>
                <a:hueOff val="133250"/>
                <a:satOff val="-38807"/>
                <a:lumOff val="277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80000"/>
                <a:hueOff val="133250"/>
                <a:satOff val="-38807"/>
                <a:lumOff val="277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b="1" kern="1200" dirty="0">
            <a:latin typeface="Times New Roman Bold" panose="02020603050405020304" charset="0"/>
            <a:cs typeface="Times New Roman Bold" panose="02020603050405020304" charset="0"/>
          </a:endParaRP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700" b="1" kern="1200" dirty="0">
              <a:latin typeface="Times New Roman Bold" panose="02020603050405020304" charset="0"/>
              <a:cs typeface="Times New Roman Bold" panose="02020603050405020304" charset="0"/>
            </a:rPr>
            <a:t>이중 과세 위험</a:t>
          </a:r>
          <a:endParaRPr sz="1700" b="1" kern="1200" dirty="0">
            <a:latin typeface="Times New Roman Bold" panose="02020603050405020304" charset="0"/>
            <a:cs typeface="Times New Roman Bold" panose="02020603050405020304" charset="0"/>
          </a:endParaRPr>
        </a:p>
      </dsp:txBody>
      <dsp:txXfrm>
        <a:off x="7024338" y="2165192"/>
        <a:ext cx="2127774" cy="1276664"/>
      </dsp:txXfrm>
    </dsp:sp>
    <dsp:sp modelId="{F036EB99-C586-40C0-910E-6B2E349EA8F2}">
      <dsp:nvSpPr>
        <dsp:cNvPr id="0" name=""/>
        <dsp:cNvSpPr/>
      </dsp:nvSpPr>
      <dsp:spPr bwMode="white">
        <a:xfrm>
          <a:off x="2343234" y="3654634"/>
          <a:ext cx="2127774" cy="1276664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152286"/>
                <a:satOff val="-44351"/>
                <a:lumOff val="3176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80000"/>
                <a:hueOff val="152286"/>
                <a:satOff val="-44351"/>
                <a:lumOff val="3176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80000"/>
                <a:hueOff val="152286"/>
                <a:satOff val="-44351"/>
                <a:lumOff val="3176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b="1" kern="1200" dirty="0">
            <a:solidFill>
              <a:schemeClr val="accent1">
                <a:lumMod val="50000"/>
              </a:schemeClr>
            </a:solidFill>
            <a:latin typeface="Times New Roman Bold" panose="02020603050405020304" charset="0"/>
            <a:cs typeface="Times New Roman Bold" panose="02020603050405020304" charset="0"/>
          </a:endParaRP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700" b="1" kern="1200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높은 세금 비용</a:t>
          </a:r>
          <a:endParaRPr lang="en-US" sz="1700" b="1" kern="1200" dirty="0">
            <a:solidFill>
              <a:schemeClr val="bg1"/>
            </a:solidFill>
            <a:latin typeface="Times New Roman Bold" panose="02020603050405020304" charset="0"/>
            <a:cs typeface="Times New Roman Bold" panose="02020603050405020304" charset="0"/>
          </a:endParaRPr>
        </a:p>
      </dsp:txBody>
      <dsp:txXfrm>
        <a:off x="2343234" y="3654634"/>
        <a:ext cx="2127774" cy="1276664"/>
      </dsp:txXfrm>
    </dsp:sp>
    <dsp:sp modelId="{C5CF68EA-2F43-4D0E-BD98-5C76C5393493}">
      <dsp:nvSpPr>
        <dsp:cNvPr id="0" name=""/>
        <dsp:cNvSpPr/>
      </dsp:nvSpPr>
      <dsp:spPr bwMode="white">
        <a:xfrm>
          <a:off x="4683786" y="3654634"/>
          <a:ext cx="2127774" cy="1276664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171322"/>
                <a:satOff val="-49895"/>
                <a:lumOff val="3573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shade val="80000"/>
                <a:hueOff val="171322"/>
                <a:satOff val="-49895"/>
                <a:lumOff val="3573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shade val="80000"/>
                <a:hueOff val="171322"/>
                <a:satOff val="-49895"/>
                <a:lumOff val="3573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b="1" kern="1200" dirty="0">
            <a:solidFill>
              <a:schemeClr val="accent1">
                <a:lumMod val="50000"/>
              </a:schemeClr>
            </a:solidFill>
            <a:latin typeface="Times New Roman Bold" panose="02020603050405020304" charset="0"/>
            <a:cs typeface="Times New Roman Bold" panose="02020603050405020304" charset="0"/>
          </a:endParaRP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700" b="1" kern="1200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세금</a:t>
          </a:r>
          <a:r>
            <a:rPr lang="en-US" sz="1700" b="1" kern="1200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+ </a:t>
          </a:r>
          <a:r>
            <a:rPr lang="ko-KR" altLang="en-US" sz="1700" b="1" kern="1200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재무 </a:t>
          </a:r>
          <a:r>
            <a:rPr lang="en-US" sz="1700" b="1" kern="1200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+ </a:t>
          </a:r>
          <a:r>
            <a:rPr lang="ko-KR" altLang="en-US" sz="1700" b="1" kern="1200" dirty="0">
              <a:solidFill>
                <a:schemeClr val="bg1"/>
              </a:solidFill>
              <a:latin typeface="Times New Roman Bold" panose="02020603050405020304" charset="0"/>
              <a:cs typeface="Times New Roman Bold" panose="02020603050405020304" charset="0"/>
            </a:rPr>
            <a:t>회계</a:t>
          </a:r>
          <a:endParaRPr lang="en-US" sz="1700" b="1" kern="1200" dirty="0">
            <a:solidFill>
              <a:schemeClr val="bg1"/>
            </a:solidFill>
            <a:latin typeface="Times New Roman Bold" panose="02020603050405020304" charset="0"/>
            <a:cs typeface="Times New Roman Bold" panose="02020603050405020304" charset="0"/>
          </a:endParaRPr>
        </a:p>
      </dsp:txBody>
      <dsp:txXfrm>
        <a:off x="4683786" y="3654634"/>
        <a:ext cx="2127774" cy="12766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988DF9-3ECA-4F75-90E6-789B9EBBF3A3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56E3A-EBF0-4DBC-A739-B2AD5E97AB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7EC172-D2BE-4C88-9060-515838518D4C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32"/>
          <p:cNvSpPr>
            <a:spLocks noGrp="1"/>
          </p:cNvSpPr>
          <p:nvPr>
            <p:ph type="pic" sz="quarter" idx="10"/>
          </p:nvPr>
        </p:nvSpPr>
        <p:spPr>
          <a:xfrm>
            <a:off x="7002971" y="692331"/>
            <a:ext cx="4572000" cy="54862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FA0A-210C-4032-8D9F-5B56D815EE16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AC921-AA40-4929-B0C7-353918DB6E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61"/>
          <p:cNvSpPr txBox="1">
            <a:spLocks noChangeArrowheads="1"/>
          </p:cNvSpPr>
          <p:nvPr/>
        </p:nvSpPr>
        <p:spPr bwMode="auto">
          <a:xfrm>
            <a:off x="450215" y="521335"/>
            <a:ext cx="733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rgbClr val="FFFFFF"/>
                </a:solidFill>
                <a:latin typeface="Impact" panose="020B0806030902050204" pitchFamily="34" charset="0"/>
                <a:ea typeface="+mn-ea"/>
                <a:cs typeface="+mn-ea"/>
                <a:sym typeface="+mn-lt"/>
              </a:rPr>
              <a:t>LOGO</a:t>
            </a:r>
          </a:p>
        </p:txBody>
      </p:sp>
      <p:pic>
        <p:nvPicPr>
          <p:cNvPr id="3" name="图片 2" descr="3011725001518_.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240" y="1807845"/>
            <a:ext cx="8096885" cy="3242310"/>
          </a:xfrm>
          <a:prstGeom prst="rect">
            <a:avLst/>
          </a:prstGeom>
        </p:spPr>
      </p:pic>
      <p:pic>
        <p:nvPicPr>
          <p:cNvPr id="4" name="Picture 3" descr="A blue and green logo with a check mark&#10;&#10;Description automatically generate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51200" cy="144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09540" y="4339590"/>
            <a:ext cx="5220970" cy="88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ko-KR" altLang="en-US" sz="1600" b="1" dirty="0">
                <a:latin typeface="Times New Roman Bold" panose="02020603050405020304" charset="0"/>
                <a:cs typeface="Times New Roman Bold" panose="02020603050405020304" charset="0"/>
              </a:rPr>
              <a:t>출처</a:t>
            </a:r>
            <a:r>
              <a:rPr lang="en-US" sz="1600" b="1" dirty="0">
                <a:latin typeface="Times New Roman Bold" panose="02020603050405020304" charset="0"/>
                <a:cs typeface="Times New Roman Bold" panose="02020603050405020304" charset="0"/>
              </a:rPr>
              <a:t>: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Richard J. Vann (2000), "International Aspects of Income Tax," in Tax Law Design and Drafting (Victor Thuronyi, ed.), Vol. 2, p. 728.</a:t>
            </a:r>
            <a:endParaRPr lang="en-US" sz="1600" b="1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4307840" y="411480"/>
            <a:ext cx="32842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ko-KR" altLang="en-US" sz="2800" b="1" dirty="0">
                <a:latin typeface="Times New Roman Bold" panose="02020603050405020304" charset="0"/>
                <a:cs typeface="Times New Roman Bold" panose="02020603050405020304" charset="0"/>
                <a:sym typeface="+mn-ea"/>
              </a:rPr>
              <a:t>피로스의 승리</a:t>
            </a:r>
            <a:r>
              <a:rPr lang="en-US" altLang="ko-KR" sz="2800" b="1" dirty="0">
                <a:latin typeface="Times New Roman Bold" panose="02020603050405020304" charset="0"/>
                <a:cs typeface="Times New Roman Bold" panose="02020603050405020304" charset="0"/>
                <a:sym typeface="+mn-ea"/>
              </a:rPr>
              <a:t>?</a:t>
            </a:r>
            <a:endParaRPr lang="en-US" altLang="zh-CN" sz="2800" b="1" dirty="0">
              <a:latin typeface="Times New Roman Bold" panose="02020603050405020304" charset="0"/>
              <a:cs typeface="Times New Roman Bold" panose="02020603050405020304" charset="0"/>
              <a:sym typeface="+mn-ea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880235" y="1582420"/>
            <a:ext cx="787019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/>
              <a:t>국제 과세의 도전 과제는 다음을 균형 있게 조율하는 시스템을 개발하는 데 있음</a:t>
            </a:r>
            <a:r>
              <a:rPr lang="en-US" altLang="ko-KR" sz="2400" dirty="0"/>
              <a:t>:</a:t>
            </a:r>
          </a:p>
          <a:p>
            <a:endParaRPr lang="en-US" sz="2400" dirty="0"/>
          </a:p>
          <a:p>
            <a:pPr marL="285750" indent="-285750">
              <a:buFont typeface="Wingdings" panose="05000000000000000000" charset="0"/>
              <a:buChar char=""/>
            </a:pPr>
            <a:r>
              <a:rPr lang="ko-KR" altLang="en-US" sz="2400" dirty="0"/>
              <a:t>국제 거래를 촉진하면서 과도한 장벽을 만들지 않음</a:t>
            </a:r>
          </a:p>
          <a:p>
            <a:pPr marL="285750" indent="-285750">
              <a:buFont typeface="Wingdings" panose="05000000000000000000" charset="0"/>
              <a:buChar char=""/>
            </a:pPr>
            <a:r>
              <a:rPr lang="ko-KR" altLang="en-US" sz="2400" dirty="0"/>
              <a:t>개별 국가의 세수 기반을 보호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8302" y="158197"/>
            <a:ext cx="8589524" cy="378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1731010" y="302895"/>
            <a:ext cx="765683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ko-KR" altLang="en-US" sz="2800" b="1" dirty="0"/>
              <a:t>저소득 개발도상국의 우려 사항</a:t>
            </a:r>
            <a:endParaRPr lang="ko-KR" altLang="en-US" sz="2800" dirty="0"/>
          </a:p>
        </p:txBody>
      </p:sp>
      <p:sp>
        <p:nvSpPr>
          <p:cNvPr id="10" name="Text Box 9"/>
          <p:cNvSpPr txBox="1"/>
          <p:nvPr/>
        </p:nvSpPr>
        <p:spPr>
          <a:xfrm>
            <a:off x="580390" y="138811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1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1097915" y="1480185"/>
            <a:ext cx="40030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세금 주권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ko-KR" altLang="en-US" sz="1200" dirty="0"/>
              <a:t>자체 세금 정책을 유지할 수 있는 통제권에 대한 우려</a:t>
            </a:r>
            <a:r>
              <a:rPr lang="en-US" altLang="ko-KR" sz="1200" dirty="0"/>
              <a:t>.</a:t>
            </a:r>
            <a:endParaRPr lang="en-US" sz="1200" dirty="0"/>
          </a:p>
        </p:txBody>
      </p:sp>
      <p:sp>
        <p:nvSpPr>
          <p:cNvPr id="5" name="Text Box 4"/>
          <p:cNvSpPr txBox="1"/>
          <p:nvPr/>
        </p:nvSpPr>
        <p:spPr>
          <a:xfrm>
            <a:off x="628650" y="229425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2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1146175" y="2402205"/>
            <a:ext cx="40030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바닥을 향한 경쟁 </a:t>
            </a:r>
            <a:r>
              <a:rPr lang="en-US" altLang="ko-KR" sz="2400" dirty="0">
                <a:solidFill>
                  <a:schemeClr val="accent1">
                    <a:lumMod val="50000"/>
                  </a:schemeClr>
                </a:solidFill>
              </a:rPr>
              <a:t>(QRTC)</a:t>
            </a:r>
          </a:p>
          <a:p>
            <a:r>
              <a:rPr lang="ko-KR" altLang="en-US" sz="1200" dirty="0"/>
              <a:t>외국인 직접 투자</a:t>
            </a:r>
            <a:r>
              <a:rPr lang="en-US" altLang="ko-KR" sz="1200" dirty="0"/>
              <a:t>(FDI)</a:t>
            </a:r>
            <a:r>
              <a:rPr lang="ko-KR" altLang="en-US" sz="1200" dirty="0"/>
              <a:t>를 유치하기 위해 비과세 인센티브를 사용함으로써 세수 기반이 약화될 가능성</a:t>
            </a:r>
            <a:r>
              <a:rPr lang="en-US" altLang="ko-KR" sz="1200" dirty="0"/>
              <a:t>.</a:t>
            </a:r>
            <a:endParaRPr lang="en-US" sz="1200" dirty="0"/>
          </a:p>
        </p:txBody>
      </p:sp>
      <p:sp>
        <p:nvSpPr>
          <p:cNvPr id="7" name="Text Box 6"/>
          <p:cNvSpPr txBox="1"/>
          <p:nvPr/>
        </p:nvSpPr>
        <p:spPr>
          <a:xfrm>
            <a:off x="5971540" y="221805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3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6489065" y="2310130"/>
            <a:ext cx="51562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재정 및 행정적 부담</a:t>
            </a:r>
            <a:endParaRPr lang="en-US" altLang="ko-KR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ko-KR" altLang="en-US" sz="1200" dirty="0"/>
              <a:t>복잡한 국제 세무 규칙을 시행하는 데 따른 비용 부담</a:t>
            </a:r>
            <a:endParaRPr lang="en-US" sz="1200" dirty="0"/>
          </a:p>
        </p:txBody>
      </p:sp>
      <p:sp>
        <p:nvSpPr>
          <p:cNvPr id="11" name="Text Box 10"/>
          <p:cNvSpPr txBox="1"/>
          <p:nvPr/>
        </p:nvSpPr>
        <p:spPr>
          <a:xfrm>
            <a:off x="5971540" y="304736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4</a:t>
            </a:r>
          </a:p>
        </p:txBody>
      </p:sp>
      <p:sp>
        <p:nvSpPr>
          <p:cNvPr id="12" name="Text Box 11"/>
          <p:cNvSpPr txBox="1"/>
          <p:nvPr/>
        </p:nvSpPr>
        <p:spPr>
          <a:xfrm>
            <a:off x="6489065" y="3139440"/>
            <a:ext cx="53187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약한 행정 능력</a:t>
            </a:r>
            <a:endParaRPr lang="en-US" altLang="ko-KR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ko-KR" altLang="en-US" sz="1200" dirty="0"/>
              <a:t>세금 행정 및 집행을 위한 자원이 제한되어 있는 상황에서의 어려움</a:t>
            </a:r>
            <a:endParaRPr lang="en-US" sz="1200" dirty="0"/>
          </a:p>
        </p:txBody>
      </p:sp>
      <p:sp>
        <p:nvSpPr>
          <p:cNvPr id="13" name="Text Box 12"/>
          <p:cNvSpPr txBox="1"/>
          <p:nvPr/>
        </p:nvSpPr>
        <p:spPr>
          <a:xfrm>
            <a:off x="3498850" y="408368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5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4016375" y="4175760"/>
            <a:ext cx="45872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잠재적 세수 손실</a:t>
            </a:r>
            <a:endParaRPr lang="en-US" altLang="ko-KR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ko-KR" altLang="en-US" sz="1200" dirty="0"/>
              <a:t>국제 세금 개혁으로 인한 세수 손실에 대한 우려</a:t>
            </a:r>
            <a:endParaRPr lang="en-US" sz="1200" dirty="0"/>
          </a:p>
        </p:txBody>
      </p:sp>
      <p:sp>
        <p:nvSpPr>
          <p:cNvPr id="15" name="Text Box 14"/>
          <p:cNvSpPr txBox="1"/>
          <p:nvPr/>
        </p:nvSpPr>
        <p:spPr>
          <a:xfrm>
            <a:off x="3498850" y="500570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6</a:t>
            </a:r>
          </a:p>
        </p:txBody>
      </p:sp>
      <p:sp>
        <p:nvSpPr>
          <p:cNvPr id="16" name="Text Box 15"/>
          <p:cNvSpPr txBox="1"/>
          <p:nvPr/>
        </p:nvSpPr>
        <p:spPr>
          <a:xfrm>
            <a:off x="4016375" y="5097780"/>
            <a:ext cx="537210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소득 원천국</a:t>
            </a:r>
            <a:endParaRPr lang="en-US" altLang="ko-KR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ko-KR" altLang="en-US" sz="1200" dirty="0"/>
              <a:t>자국 내에서 발생하는 소득에 대한 과세에 크게 의존하는 국가들</a:t>
            </a:r>
            <a:endParaRPr lang="en-US" sz="1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8302" y="158197"/>
            <a:ext cx="8589524" cy="378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1731010" y="302895"/>
            <a:ext cx="76568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ko-KR" altLang="en-US" sz="2800" b="1" dirty="0"/>
              <a:t>저소득 개발도상국의 우려 사항</a:t>
            </a:r>
            <a:endParaRPr lang="ko-KR" altLang="en-US" sz="2800" dirty="0"/>
          </a:p>
        </p:txBody>
      </p:sp>
      <p:sp>
        <p:nvSpPr>
          <p:cNvPr id="7" name="Text Box 6"/>
          <p:cNvSpPr txBox="1"/>
          <p:nvPr/>
        </p:nvSpPr>
        <p:spPr>
          <a:xfrm>
            <a:off x="5147310" y="284226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9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5664835" y="2934335"/>
            <a:ext cx="515620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협상력</a:t>
            </a:r>
            <a:endParaRPr lang="en-US" altLang="ko-KR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ko-KR" altLang="en-US" sz="1200" dirty="0"/>
              <a:t>저소득 개발도상국은 국제 세금 협상에서 제한된 협상력을 가짐</a:t>
            </a:r>
            <a:r>
              <a:rPr lang="en-US" altLang="ko-KR" sz="1200" dirty="0"/>
              <a:t>.</a:t>
            </a:r>
            <a:endParaRPr lang="en-US" sz="1200" dirty="0"/>
          </a:p>
        </p:txBody>
      </p:sp>
      <p:sp>
        <p:nvSpPr>
          <p:cNvPr id="11" name="Text Box 10"/>
          <p:cNvSpPr txBox="1"/>
          <p:nvPr/>
        </p:nvSpPr>
        <p:spPr>
          <a:xfrm>
            <a:off x="4783455" y="3671570"/>
            <a:ext cx="9950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10</a:t>
            </a:r>
          </a:p>
        </p:txBody>
      </p:sp>
      <p:sp>
        <p:nvSpPr>
          <p:cNvPr id="12" name="Text Box 11"/>
          <p:cNvSpPr txBox="1"/>
          <p:nvPr/>
        </p:nvSpPr>
        <p:spPr>
          <a:xfrm>
            <a:off x="5664835" y="3763645"/>
            <a:ext cx="59842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공정한 세수 배분 </a:t>
            </a:r>
            <a:r>
              <a:rPr lang="en-US" altLang="ko-KR" sz="2400" dirty="0">
                <a:solidFill>
                  <a:schemeClr val="accent1">
                    <a:lumMod val="50000"/>
                  </a:schemeClr>
                </a:solidFill>
              </a:rPr>
              <a:t>/ </a:t>
            </a:r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세금 정의</a:t>
            </a:r>
            <a:endParaRPr lang="en-US" altLang="ko-KR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ko-KR" altLang="en-US" sz="1200" dirty="0"/>
              <a:t>세금 행정 및 집행을 위한 자원이 부족하여 발생하는 문제</a:t>
            </a:r>
            <a:r>
              <a:rPr lang="en-US" altLang="ko-KR" sz="1200" dirty="0"/>
              <a:t>.</a:t>
            </a:r>
            <a:endParaRPr lang="en-US" sz="1200" dirty="0"/>
          </a:p>
        </p:txBody>
      </p:sp>
      <p:sp>
        <p:nvSpPr>
          <p:cNvPr id="14" name="Text Box 13"/>
          <p:cNvSpPr txBox="1"/>
          <p:nvPr/>
        </p:nvSpPr>
        <p:spPr>
          <a:xfrm>
            <a:off x="4360545" y="4683760"/>
            <a:ext cx="614680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최저세와 </a:t>
            </a:r>
            <a:r>
              <a:rPr lang="en-US" altLang="ko-KR" sz="2400" dirty="0">
                <a:solidFill>
                  <a:schemeClr val="accent1">
                    <a:lumMod val="50000"/>
                  </a:schemeClr>
                </a:solidFill>
              </a:rPr>
              <a:t>IIA </a:t>
            </a:r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간의 긴장</a:t>
            </a:r>
            <a:endParaRPr lang="en-US" altLang="ko-KR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ko-KR" altLang="en-US" sz="1200" dirty="0"/>
              <a:t>글로벌 최저세 규칙과 국제 투자 협정</a:t>
            </a:r>
            <a:r>
              <a:rPr lang="en-US" altLang="ko-KR" sz="1200" dirty="0"/>
              <a:t>(IIA) </a:t>
            </a:r>
            <a:r>
              <a:rPr lang="ko-KR" altLang="en-US" sz="1200" dirty="0"/>
              <a:t>간의 잠재적인 갈등</a:t>
            </a:r>
            <a:r>
              <a:rPr lang="en-US" altLang="ko-KR" sz="1200" dirty="0"/>
              <a:t>.</a:t>
            </a:r>
            <a:endParaRPr lang="en-US" sz="1200" dirty="0"/>
          </a:p>
        </p:txBody>
      </p:sp>
      <p:sp>
        <p:nvSpPr>
          <p:cNvPr id="16" name="Text Box 15"/>
          <p:cNvSpPr txBox="1"/>
          <p:nvPr/>
        </p:nvSpPr>
        <p:spPr>
          <a:xfrm>
            <a:off x="4360545" y="5419090"/>
            <a:ext cx="55003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관할권 간의 조정</a:t>
            </a:r>
            <a:endParaRPr lang="en-US" altLang="ko-KR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ko-KR" altLang="en-US" sz="1200" dirty="0"/>
              <a:t>이 국가들은 자국 내에서 발생한 소득에 대한 과세에 크게 의존함</a:t>
            </a:r>
            <a:r>
              <a:rPr lang="en-US" altLang="ko-KR" sz="1200" dirty="0"/>
              <a:t>.</a:t>
            </a:r>
            <a:endParaRPr lang="en-US" sz="1200" dirty="0"/>
          </a:p>
        </p:txBody>
      </p:sp>
      <p:sp>
        <p:nvSpPr>
          <p:cNvPr id="17" name="Text Box 16"/>
          <p:cNvSpPr txBox="1"/>
          <p:nvPr/>
        </p:nvSpPr>
        <p:spPr>
          <a:xfrm>
            <a:off x="718185" y="108966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7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1235710" y="1181735"/>
            <a:ext cx="694118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실질기반 소득공제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제외 항목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r>
              <a:rPr lang="ko-KR" altLang="en-US" sz="1200" dirty="0"/>
              <a:t>실질적인 사업 활동에서 발생하는 세수에 이러한 제외 조항이 미치는 영향에 대한 우려</a:t>
            </a:r>
            <a:r>
              <a:rPr lang="en-US" altLang="ko-KR" sz="1200" dirty="0"/>
              <a:t>.</a:t>
            </a:r>
            <a:endParaRPr lang="en-US" sz="1200" dirty="0"/>
          </a:p>
        </p:txBody>
      </p:sp>
      <p:sp>
        <p:nvSpPr>
          <p:cNvPr id="19" name="Text Box 18"/>
          <p:cNvSpPr txBox="1"/>
          <p:nvPr/>
        </p:nvSpPr>
        <p:spPr>
          <a:xfrm>
            <a:off x="718185" y="200596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8</a:t>
            </a:r>
          </a:p>
        </p:txBody>
      </p:sp>
      <p:sp>
        <p:nvSpPr>
          <p:cNvPr id="20" name="Text Box 19"/>
          <p:cNvSpPr txBox="1"/>
          <p:nvPr/>
        </p:nvSpPr>
        <p:spPr>
          <a:xfrm>
            <a:off x="1235710" y="2098040"/>
            <a:ext cx="637476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sz="2400" dirty="0">
                <a:solidFill>
                  <a:schemeClr val="accent1">
                    <a:lumMod val="50000"/>
                  </a:schemeClr>
                </a:solidFill>
              </a:rPr>
              <a:t>무역 및 외교적 긴장 위험</a:t>
            </a:r>
            <a:endParaRPr lang="en-US" altLang="ko-KR" sz="24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ko-KR" altLang="en-US" sz="1200" dirty="0"/>
              <a:t>국제 세금 개혁이 국가 간 갈등이나 외교 문제를 초래할 가능성</a:t>
            </a:r>
            <a:r>
              <a:rPr lang="en-US" altLang="ko-KR" sz="1200" dirty="0"/>
              <a:t>.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3365500" y="4545330"/>
            <a:ext cx="9950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11</a:t>
            </a:r>
          </a:p>
        </p:txBody>
      </p:sp>
      <p:sp>
        <p:nvSpPr>
          <p:cNvPr id="21" name="Text Box 20"/>
          <p:cNvSpPr txBox="1"/>
          <p:nvPr/>
        </p:nvSpPr>
        <p:spPr>
          <a:xfrm>
            <a:off x="3365500" y="5340350"/>
            <a:ext cx="9950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1238" y="343281"/>
            <a:ext cx="8589524" cy="534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b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Challenges for MNEs  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880796558"/>
              </p:ext>
            </p:extLst>
          </p:nvPr>
        </p:nvGraphicFramePr>
        <p:xfrm>
          <a:off x="1405890" y="877570"/>
          <a:ext cx="9154795" cy="5607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Heptagon 2"/>
          <p:cNvSpPr/>
          <p:nvPr/>
        </p:nvSpPr>
        <p:spPr>
          <a:xfrm>
            <a:off x="1368425" y="909320"/>
            <a:ext cx="744855" cy="647065"/>
          </a:xfrm>
          <a:prstGeom prst="hept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Arial Bold" panose="020B0604020202020204" charset="0"/>
                <a:cs typeface="Arial Bold" panose="020B0604020202020204" charset="0"/>
              </a:rPr>
              <a:t>1</a:t>
            </a:r>
          </a:p>
        </p:txBody>
      </p:sp>
      <p:sp>
        <p:nvSpPr>
          <p:cNvPr id="4" name="Heptagon 3"/>
          <p:cNvSpPr/>
          <p:nvPr/>
        </p:nvSpPr>
        <p:spPr>
          <a:xfrm>
            <a:off x="3727450" y="893445"/>
            <a:ext cx="744855" cy="647065"/>
          </a:xfrm>
          <a:prstGeom prst="hept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Arial Bold" panose="020B0604020202020204" charset="0"/>
                <a:cs typeface="Arial Bold" panose="020B0604020202020204" charset="0"/>
              </a:rPr>
              <a:t>2</a:t>
            </a:r>
          </a:p>
        </p:txBody>
      </p:sp>
      <p:sp>
        <p:nvSpPr>
          <p:cNvPr id="5" name="Heptagon 4"/>
          <p:cNvSpPr/>
          <p:nvPr/>
        </p:nvSpPr>
        <p:spPr>
          <a:xfrm>
            <a:off x="6054725" y="893445"/>
            <a:ext cx="744855" cy="647065"/>
          </a:xfrm>
          <a:prstGeom prst="hept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Arial Bold" panose="020B0604020202020204" charset="0"/>
                <a:cs typeface="Arial Bold" panose="020B0604020202020204" charset="0"/>
              </a:rPr>
              <a:t>3</a:t>
            </a:r>
          </a:p>
        </p:txBody>
      </p:sp>
      <p:sp>
        <p:nvSpPr>
          <p:cNvPr id="6" name="Heptagon 5"/>
          <p:cNvSpPr/>
          <p:nvPr/>
        </p:nvSpPr>
        <p:spPr>
          <a:xfrm>
            <a:off x="8382000" y="893445"/>
            <a:ext cx="744855" cy="647065"/>
          </a:xfrm>
          <a:prstGeom prst="hept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Arial Bold" panose="020B0604020202020204" charset="0"/>
                <a:cs typeface="Arial Bold" panose="020B0604020202020204" charset="0"/>
              </a:rPr>
              <a:t>4</a:t>
            </a:r>
          </a:p>
        </p:txBody>
      </p:sp>
      <p:sp>
        <p:nvSpPr>
          <p:cNvPr id="7" name="Heptagon 6"/>
          <p:cNvSpPr/>
          <p:nvPr/>
        </p:nvSpPr>
        <p:spPr>
          <a:xfrm>
            <a:off x="1278890" y="2882900"/>
            <a:ext cx="744855" cy="647065"/>
          </a:xfrm>
          <a:prstGeom prst="hept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Arial Bold" panose="020B0604020202020204" charset="0"/>
                <a:cs typeface="Arial Bold" panose="020B0604020202020204" charset="0"/>
              </a:rPr>
              <a:t>5</a:t>
            </a:r>
          </a:p>
        </p:txBody>
      </p:sp>
      <p:sp>
        <p:nvSpPr>
          <p:cNvPr id="8" name="Heptagon 7"/>
          <p:cNvSpPr/>
          <p:nvPr/>
        </p:nvSpPr>
        <p:spPr>
          <a:xfrm>
            <a:off x="3632200" y="2882900"/>
            <a:ext cx="744855" cy="647065"/>
          </a:xfrm>
          <a:prstGeom prst="hept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Arial Bold" panose="020B0604020202020204" charset="0"/>
                <a:cs typeface="Arial Bold" panose="020B0604020202020204" charset="0"/>
              </a:rPr>
              <a:t>6</a:t>
            </a:r>
          </a:p>
        </p:txBody>
      </p:sp>
      <p:sp>
        <p:nvSpPr>
          <p:cNvPr id="9" name="Heptagon 8"/>
          <p:cNvSpPr/>
          <p:nvPr/>
        </p:nvSpPr>
        <p:spPr>
          <a:xfrm>
            <a:off x="5912485" y="2882900"/>
            <a:ext cx="744855" cy="647065"/>
          </a:xfrm>
          <a:prstGeom prst="hept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Arial Bold" panose="020B0604020202020204" charset="0"/>
                <a:cs typeface="Arial Bold" panose="020B0604020202020204" charset="0"/>
              </a:rPr>
              <a:t>7</a:t>
            </a:r>
          </a:p>
        </p:txBody>
      </p:sp>
      <p:sp>
        <p:nvSpPr>
          <p:cNvPr id="10" name="Heptagon 9"/>
          <p:cNvSpPr/>
          <p:nvPr/>
        </p:nvSpPr>
        <p:spPr>
          <a:xfrm>
            <a:off x="8325485" y="2867025"/>
            <a:ext cx="744855" cy="647065"/>
          </a:xfrm>
          <a:prstGeom prst="hept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Arial Bold" panose="020B0604020202020204" charset="0"/>
                <a:cs typeface="Arial Bold" panose="020B0604020202020204" charset="0"/>
              </a:rPr>
              <a:t>8</a:t>
            </a:r>
          </a:p>
        </p:txBody>
      </p:sp>
      <p:sp>
        <p:nvSpPr>
          <p:cNvPr id="11" name="Heptagon 10"/>
          <p:cNvSpPr/>
          <p:nvPr/>
        </p:nvSpPr>
        <p:spPr>
          <a:xfrm>
            <a:off x="3632200" y="4354195"/>
            <a:ext cx="744855" cy="647065"/>
          </a:xfrm>
          <a:prstGeom prst="hept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Arial Bold" panose="020B0604020202020204" charset="0"/>
                <a:cs typeface="Arial Bold" panose="020B0604020202020204" charset="0"/>
              </a:rPr>
              <a:t>9</a:t>
            </a:r>
          </a:p>
        </p:txBody>
      </p:sp>
      <p:sp>
        <p:nvSpPr>
          <p:cNvPr id="13" name="Heptagon 12"/>
          <p:cNvSpPr/>
          <p:nvPr/>
        </p:nvSpPr>
        <p:spPr>
          <a:xfrm>
            <a:off x="5912485" y="4354195"/>
            <a:ext cx="887095" cy="647065"/>
          </a:xfrm>
          <a:prstGeom prst="hept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Arial Bold" panose="020B0604020202020204" charset="0"/>
                <a:cs typeface="Arial Bold" panose="020B0604020202020204" charset="0"/>
              </a:rPr>
              <a:t>10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4245610" y="370205"/>
            <a:ext cx="3700780" cy="521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</a:pPr>
            <a:r>
              <a:rPr lang="ko-KR" altLang="en-US" sz="2800" b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  <a:sym typeface="+mn-ea"/>
              </a:rPr>
              <a:t>네팔의 사례</a:t>
            </a:r>
            <a:endParaRPr lang="en-US" sz="2800" b="1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8512175" y="1753235"/>
            <a:ext cx="3040380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Font typeface="Aptos" panose="020B0004020202020204" pitchFamily="34" charset="0"/>
            </a:pPr>
            <a:r>
              <a:rPr lang="ko-KR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해외 거래에 대한 과세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3764280" y="4780915"/>
            <a:ext cx="545053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이전 가격</a:t>
            </a:r>
            <a:r>
              <a:rPr lang="en-US" altLang="ko-KR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(TP) </a:t>
            </a:r>
            <a:r>
              <a:rPr lang="ko-KR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지침 시행 예정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ko-KR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진행 중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7946390" y="3382010"/>
            <a:ext cx="16649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DST (2022)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1517015" y="3382010"/>
            <a:ext cx="380104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해외 송금에 대한 원천징수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989330" y="1753235"/>
            <a:ext cx="271125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o-KR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개 국과의 </a:t>
            </a:r>
            <a:r>
              <a:rPr lang="en-US" altLang="ko-KR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DTAA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580390" y="138811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1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1097915" y="302006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2</a:t>
            </a:r>
          </a:p>
        </p:txBody>
      </p:sp>
      <p:sp>
        <p:nvSpPr>
          <p:cNvPr id="12" name="Text Box 11"/>
          <p:cNvSpPr txBox="1"/>
          <p:nvPr/>
        </p:nvSpPr>
        <p:spPr>
          <a:xfrm>
            <a:off x="3277870" y="443039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3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7428865" y="301561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4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7946390" y="142494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8380" y="146050"/>
            <a:ext cx="8978900" cy="521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</a:pPr>
            <a:r>
              <a:rPr lang="ko-KR" altLang="en-US" sz="2800" b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  <a:sym typeface="+mn-ea"/>
              </a:rPr>
              <a:t>네팔 세무 컨설턴트 협회</a:t>
            </a:r>
            <a:r>
              <a:rPr lang="en-US" altLang="ko-KR" sz="2800" b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  <a:sym typeface="+mn-ea"/>
              </a:rPr>
              <a:t>(NCTC)</a:t>
            </a:r>
            <a:r>
              <a:rPr lang="ko-KR" altLang="en-US" sz="2800" b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  <a:sym typeface="+mn-ea"/>
              </a:rPr>
              <a:t>의 역할</a:t>
            </a:r>
            <a:endParaRPr lang="en-US" sz="2800" b="1" kern="100" dirty="0"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-193675" y="-4019550"/>
            <a:ext cx="108578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4144645" y="824230"/>
            <a:ext cx="5334000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  <a:sym typeface="+mn-ea"/>
              </a:rPr>
              <a:t>지역 이해관계 대변</a:t>
            </a:r>
            <a:endParaRPr lang="en-US" altLang="ko-KR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  <a:sym typeface="+mn-ea"/>
            </a:endParaRPr>
          </a:p>
          <a:p>
            <a:r>
              <a:rPr lang="ko-KR" altLang="en-US" sz="1200" dirty="0"/>
              <a:t>글로벌 최저한세 규칙에 관한 논의에서 네팔 세무 컨설턴트와 다국적 기업</a:t>
            </a:r>
            <a:r>
              <a:rPr lang="en-US" altLang="ko-KR" sz="1200" dirty="0"/>
              <a:t>(MNEs)</a:t>
            </a:r>
            <a:r>
              <a:rPr lang="ko-KR" altLang="en-US" sz="1200" dirty="0"/>
              <a:t>을 대표함</a:t>
            </a:r>
            <a:r>
              <a:rPr lang="en-US" altLang="ko-KR" sz="1200" dirty="0"/>
              <a:t>.</a:t>
            </a:r>
            <a:endParaRPr lang="en-US" sz="1200" dirty="0">
              <a:sym typeface="+mn-ea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1414780" y="2729865"/>
            <a:ext cx="5334635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  <a:sym typeface="+mn-ea"/>
              </a:rPr>
              <a:t>연구 및 분석</a:t>
            </a:r>
            <a:endParaRPr lang="en-US" altLang="ko-KR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  <a:sym typeface="+mn-ea"/>
            </a:endParaRPr>
          </a:p>
          <a:p>
            <a:r>
              <a:rPr lang="en-US" altLang="ko-KR" sz="1200" dirty="0"/>
              <a:t>Pillar Two</a:t>
            </a:r>
            <a:r>
              <a:rPr lang="ko-KR" altLang="en-US" sz="1200" dirty="0"/>
              <a:t>가 네팔에 미치는 영향을 평가하고 관련 통찰을 발표함</a:t>
            </a:r>
            <a:r>
              <a:rPr lang="en-US" altLang="ko-KR" sz="1200" dirty="0"/>
              <a:t>.</a:t>
            </a:r>
            <a:endParaRPr lang="en-US" sz="1200" dirty="0">
              <a:sym typeface="+mn-ea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1414780" y="1878330"/>
            <a:ext cx="5334000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  <a:sym typeface="+mn-ea"/>
              </a:rPr>
              <a:t>지침 및 전문 지식 제공</a:t>
            </a:r>
            <a:endParaRPr lang="en-US" altLang="ko-KR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  <a:sym typeface="+mn-ea"/>
            </a:endParaRPr>
          </a:p>
          <a:p>
            <a:r>
              <a:rPr lang="en-US" altLang="ko-KR" sz="1200" dirty="0"/>
              <a:t>Pillar Two </a:t>
            </a:r>
            <a:r>
              <a:rPr lang="ko-KR" altLang="en-US" sz="1200" dirty="0"/>
              <a:t>규칙 준수 지원을 제공하고 교육을 통해 이해를 증진시킴</a:t>
            </a:r>
            <a:r>
              <a:rPr lang="en-US" altLang="ko-KR" sz="1200" dirty="0"/>
              <a:t>.</a:t>
            </a:r>
            <a:endParaRPr lang="en-US" sz="1200" dirty="0">
              <a:sym typeface="+mn-ea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1414780" y="3500120"/>
            <a:ext cx="533463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  <a:sym typeface="+mn-ea"/>
              </a:rPr>
              <a:t>정부와의 협력</a:t>
            </a:r>
            <a:endParaRPr lang="en-US" altLang="ko-KR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  <a:sym typeface="+mn-ea"/>
            </a:endParaRPr>
          </a:p>
          <a:p>
            <a:r>
              <a:rPr lang="ko-KR" altLang="en-US" sz="1200" dirty="0"/>
              <a:t>네팔의 경제적 필요를 고려하여 </a:t>
            </a:r>
            <a:r>
              <a:rPr lang="en-US" altLang="ko-KR" sz="1200" dirty="0"/>
              <a:t>Pillar Two</a:t>
            </a:r>
            <a:r>
              <a:rPr lang="ko-KR" altLang="en-US" sz="1200" dirty="0"/>
              <a:t>에 맞는 정책을 수립하도록 당국과 협력함</a:t>
            </a:r>
            <a:r>
              <a:rPr lang="en-US" altLang="ko-KR" sz="1200" dirty="0"/>
              <a:t>.</a:t>
            </a:r>
            <a:endParaRPr lang="en-US" sz="1200" dirty="0">
              <a:sym typeface="+mn-ea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4144645" y="4658360"/>
            <a:ext cx="533463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  <a:sym typeface="+mn-ea"/>
              </a:rPr>
              <a:t>분쟁 해결 지원</a:t>
            </a:r>
            <a:endParaRPr lang="en-US" altLang="ko-KR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  <a:sym typeface="+mn-ea"/>
            </a:endParaRPr>
          </a:p>
          <a:p>
            <a:r>
              <a:rPr lang="en-US" altLang="ko-KR" sz="1200" dirty="0"/>
              <a:t>Pillar Two </a:t>
            </a:r>
            <a:r>
              <a:rPr lang="ko-KR" altLang="en-US" sz="1200" dirty="0"/>
              <a:t>시행과 관련하여 다국적 기업과 세무 당국 간의 분쟁을 해결하는 데 도움을 줌</a:t>
            </a:r>
            <a:r>
              <a:rPr lang="en-US" altLang="ko-KR" sz="1200" dirty="0"/>
              <a:t>.</a:t>
            </a:r>
            <a:endParaRPr lang="en-US" sz="1200" dirty="0"/>
          </a:p>
        </p:txBody>
      </p:sp>
      <p:sp>
        <p:nvSpPr>
          <p:cNvPr id="10" name="Text Box 9"/>
          <p:cNvSpPr txBox="1"/>
          <p:nvPr/>
        </p:nvSpPr>
        <p:spPr>
          <a:xfrm>
            <a:off x="7236460" y="1746250"/>
            <a:ext cx="462089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  <a:sym typeface="+mn-ea"/>
              </a:rPr>
              <a:t>역량 강화</a:t>
            </a:r>
            <a:endParaRPr lang="en-US" altLang="ko-KR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  <a:sym typeface="+mn-ea"/>
            </a:endParaRPr>
          </a:p>
          <a:p>
            <a:r>
              <a:rPr lang="ko-KR" altLang="en-US" sz="1200" dirty="0"/>
              <a:t>세무 컨설턴트와 다국적 기업</a:t>
            </a:r>
            <a:r>
              <a:rPr lang="en-US" altLang="ko-KR" sz="1200" dirty="0"/>
              <a:t>(MNEs)</a:t>
            </a:r>
            <a:r>
              <a:rPr lang="ko-KR" altLang="en-US" sz="1200" dirty="0"/>
              <a:t>이 </a:t>
            </a:r>
            <a:r>
              <a:rPr lang="en-US" altLang="ko-KR" sz="1200" dirty="0"/>
              <a:t>Pillar Two </a:t>
            </a:r>
            <a:r>
              <a:rPr lang="ko-KR" altLang="en-US" sz="1200" dirty="0"/>
              <a:t>요구 사항을 준수할 수 있도록 능력을 향상시킴</a:t>
            </a:r>
            <a:r>
              <a:rPr lang="en-US" altLang="ko-KR" sz="1200" dirty="0"/>
              <a:t>.</a:t>
            </a:r>
            <a:endParaRPr lang="en-US" sz="1200" dirty="0"/>
          </a:p>
        </p:txBody>
      </p:sp>
      <p:sp>
        <p:nvSpPr>
          <p:cNvPr id="11" name="Text Box 10"/>
          <p:cNvSpPr txBox="1"/>
          <p:nvPr/>
        </p:nvSpPr>
        <p:spPr>
          <a:xfrm>
            <a:off x="7236460" y="2701925"/>
            <a:ext cx="4620895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  <a:sym typeface="+mn-ea"/>
              </a:rPr>
              <a:t>이해관계자 참여</a:t>
            </a:r>
            <a:endParaRPr lang="en-US" altLang="ko-KR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  <a:sym typeface="+mn-ea"/>
            </a:endParaRPr>
          </a:p>
          <a:p>
            <a:r>
              <a:rPr lang="ko-KR" altLang="en-US" sz="1200" dirty="0"/>
              <a:t>비즈니스 커뮤니티</a:t>
            </a:r>
            <a:r>
              <a:rPr lang="en-US" altLang="ko-KR" sz="1200" dirty="0"/>
              <a:t>, </a:t>
            </a:r>
            <a:r>
              <a:rPr lang="ko-KR" altLang="en-US" sz="1200" dirty="0"/>
              <a:t>정부 및 국제 세무 기구 간의 대화를 촉진함</a:t>
            </a:r>
            <a:r>
              <a:rPr lang="en-US" altLang="ko-KR" sz="1200" dirty="0"/>
              <a:t>.</a:t>
            </a:r>
            <a:endParaRPr lang="en-US" sz="1200" dirty="0"/>
          </a:p>
        </p:txBody>
      </p:sp>
      <p:sp>
        <p:nvSpPr>
          <p:cNvPr id="12" name="Text Box 11"/>
          <p:cNvSpPr txBox="1"/>
          <p:nvPr/>
        </p:nvSpPr>
        <p:spPr>
          <a:xfrm>
            <a:off x="7236460" y="3505835"/>
            <a:ext cx="462089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  <a:sym typeface="+mn-ea"/>
              </a:rPr>
              <a:t>감시 및 피드백 제공</a:t>
            </a:r>
            <a:endParaRPr lang="en-US" altLang="ko-KR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  <a:sym typeface="+mn-ea"/>
            </a:endParaRPr>
          </a:p>
          <a:p>
            <a:r>
              <a:rPr lang="ko-KR" altLang="en-US" sz="1200" dirty="0">
                <a:sym typeface="+mn-ea"/>
              </a:rPr>
              <a:t>규정 이행을 모니터링하고</a:t>
            </a:r>
            <a:r>
              <a:rPr lang="en-US" altLang="ko-KR" sz="1200" dirty="0">
                <a:sym typeface="+mn-ea"/>
              </a:rPr>
              <a:t>, </a:t>
            </a:r>
            <a:r>
              <a:rPr lang="ko-KR" altLang="en-US" sz="1200" dirty="0">
                <a:sym typeface="+mn-ea"/>
              </a:rPr>
              <a:t>지역적 고려 사항이 반영되도록 피드백을 제공함</a:t>
            </a:r>
            <a:r>
              <a:rPr lang="en-US" altLang="ko-KR" sz="1200" dirty="0">
                <a:sym typeface="+mn-ea"/>
              </a:rPr>
              <a:t>.</a:t>
            </a:r>
            <a:endParaRPr lang="en-US" sz="1200" dirty="0"/>
          </a:p>
        </p:txBody>
      </p:sp>
      <p:sp>
        <p:nvSpPr>
          <p:cNvPr id="13" name="Text Box 12"/>
          <p:cNvSpPr txBox="1"/>
          <p:nvPr/>
        </p:nvSpPr>
        <p:spPr>
          <a:xfrm>
            <a:off x="3627120" y="70929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1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3627120" y="456565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8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6789420" y="338518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7</a:t>
            </a:r>
          </a:p>
        </p:txBody>
      </p:sp>
      <p:sp>
        <p:nvSpPr>
          <p:cNvPr id="16" name="Text Box 15"/>
          <p:cNvSpPr txBox="1"/>
          <p:nvPr/>
        </p:nvSpPr>
        <p:spPr>
          <a:xfrm>
            <a:off x="6786880" y="259016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6</a:t>
            </a:r>
          </a:p>
        </p:txBody>
      </p:sp>
      <p:sp>
        <p:nvSpPr>
          <p:cNvPr id="17" name="Text Box 16"/>
          <p:cNvSpPr txBox="1"/>
          <p:nvPr/>
        </p:nvSpPr>
        <p:spPr>
          <a:xfrm>
            <a:off x="6783705" y="164084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5</a:t>
            </a:r>
          </a:p>
        </p:txBody>
      </p:sp>
      <p:sp>
        <p:nvSpPr>
          <p:cNvPr id="18" name="Text Box 17"/>
          <p:cNvSpPr txBox="1"/>
          <p:nvPr/>
        </p:nvSpPr>
        <p:spPr>
          <a:xfrm>
            <a:off x="941705" y="340741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4</a:t>
            </a:r>
          </a:p>
        </p:txBody>
      </p:sp>
      <p:sp>
        <p:nvSpPr>
          <p:cNvPr id="19" name="Text Box 18"/>
          <p:cNvSpPr txBox="1"/>
          <p:nvPr/>
        </p:nvSpPr>
        <p:spPr>
          <a:xfrm>
            <a:off x="941705" y="262064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3</a:t>
            </a:r>
          </a:p>
        </p:txBody>
      </p:sp>
      <p:sp>
        <p:nvSpPr>
          <p:cNvPr id="20" name="Text Box 19"/>
          <p:cNvSpPr txBox="1"/>
          <p:nvPr/>
        </p:nvSpPr>
        <p:spPr>
          <a:xfrm>
            <a:off x="941705" y="174434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180+ Thank You In Chinese Stock Illustrations, Royalty-Free Vector Graphics  &amp; Clip Art - iStock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53498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blue and green logo with a check mark&#10;&#10;Description automatically generate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10200"/>
            <a:ext cx="3251200" cy="144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5"/>
          <p:cNvSpPr/>
          <p:nvPr/>
        </p:nvSpPr>
        <p:spPr>
          <a:xfrm>
            <a:off x="279831" y="865968"/>
            <a:ext cx="1622272" cy="894288"/>
          </a:xfrm>
          <a:prstGeom prst="ellipse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Rectangle 27"/>
          <p:cNvSpPr/>
          <p:nvPr/>
        </p:nvSpPr>
        <p:spPr>
          <a:xfrm>
            <a:off x="5941060" y="2230246"/>
            <a:ext cx="5604764" cy="22564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endParaRPr lang="en-US" altLang="zh-CN" sz="1600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ectangle 35"/>
          <p:cNvSpPr/>
          <p:nvPr/>
        </p:nvSpPr>
        <p:spPr>
          <a:xfrm>
            <a:off x="5767757" y="1160091"/>
            <a:ext cx="62556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rgbClr val="E24848"/>
              </a:buClr>
              <a:defRPr/>
            </a:pPr>
            <a:r>
              <a:rPr lang="en-US" altLang="zh-CN" sz="2400" b="1" noProof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Shailendra Uprety</a:t>
            </a:r>
          </a:p>
          <a:p>
            <a:pPr>
              <a:buClr>
                <a:srgbClr val="E24848"/>
              </a:buClr>
              <a:defRPr/>
            </a:pPr>
            <a:r>
              <a:rPr lang="ko-KR" altLang="en-US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박사 과정 연구원</a:t>
            </a:r>
            <a:r>
              <a:rPr lang="en-US" altLang="ko-KR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</a:t>
            </a:r>
            <a:r>
              <a:rPr lang="ko-KR" altLang="en-US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법학 석사</a:t>
            </a:r>
            <a:r>
              <a:rPr lang="en-US" altLang="ko-KR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(LLM), CISA</a:t>
            </a:r>
            <a:r>
              <a:rPr lang="ko-KR" altLang="en-US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공인회계사 협회 회원</a:t>
            </a:r>
            <a:endParaRPr lang="en-US" altLang="zh-CN" sz="2400" noProof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" name="Rectangle 35"/>
          <p:cNvSpPr/>
          <p:nvPr/>
        </p:nvSpPr>
        <p:spPr>
          <a:xfrm>
            <a:off x="5767757" y="2454042"/>
            <a:ext cx="56126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E24848"/>
              </a:buClr>
              <a:defRPr/>
            </a:pPr>
            <a:r>
              <a:rPr lang="en-US" altLang="ko-KR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Uprety </a:t>
            </a:r>
            <a:r>
              <a:rPr lang="ko-KR" altLang="en-US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씨는 </a:t>
            </a:r>
            <a:r>
              <a:rPr lang="en-US" altLang="ko-KR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15</a:t>
            </a:r>
            <a:r>
              <a:rPr lang="ko-KR" altLang="en-US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년간 감사</a:t>
            </a:r>
            <a:r>
              <a:rPr lang="en-US" altLang="ko-KR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</a:t>
            </a:r>
            <a:r>
              <a:rPr lang="ko-KR" altLang="en-US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세무</a:t>
            </a:r>
            <a:r>
              <a:rPr lang="en-US" altLang="ko-KR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</a:t>
            </a:r>
            <a:r>
              <a:rPr lang="ko-KR" altLang="en-US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법률</a:t>
            </a:r>
            <a:r>
              <a:rPr lang="en-US" altLang="ko-KR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-</a:t>
            </a:r>
            <a:r>
              <a:rPr lang="ko-KR" altLang="en-US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세무 및 재무 컨설팅 서비스에 종사하고 있음</a:t>
            </a:r>
            <a:r>
              <a:rPr lang="en-US" altLang="ko-KR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.</a:t>
            </a:r>
          </a:p>
          <a:p>
            <a:pPr algn="just">
              <a:buClr>
                <a:srgbClr val="E24848"/>
              </a:buClr>
              <a:defRPr/>
            </a:pPr>
            <a:endParaRPr lang="en-US" altLang="zh-CN" sz="2400" noProof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  <a:p>
            <a:pPr algn="just">
              <a:buClr>
                <a:srgbClr val="E24848"/>
              </a:buClr>
              <a:defRPr/>
            </a:pPr>
            <a:r>
              <a:rPr lang="en-US" altLang="ko-KR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‘</a:t>
            </a:r>
            <a:r>
              <a:rPr lang="ko-KR" altLang="en-US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소득세와 부가가치세에 대한 원스톱 솔루션</a:t>
            </a:r>
            <a:r>
              <a:rPr lang="en-US" altLang="ko-KR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’</a:t>
            </a:r>
            <a:r>
              <a:rPr lang="ko-KR" altLang="en-US" sz="24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공동 저자</a:t>
            </a:r>
            <a:endParaRPr lang="en-US" altLang="zh-CN" sz="2400" noProof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1026" name="Picture 2" descr="Shailendra Upret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792" y="1384858"/>
            <a:ext cx="3753244" cy="394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85740" y="1778561"/>
            <a:ext cx="82205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Pillar Two - </a:t>
            </a:r>
            <a:r>
              <a:rPr lang="ko-KR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다국적 기업</a:t>
            </a:r>
            <a:r>
              <a:rPr lang="en-US" altLang="ko-KR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(MNEs)</a:t>
            </a:r>
            <a:r>
              <a:rPr lang="ko-KR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을 위한 글로벌 및 국내 최소 세금의 도전 과제</a:t>
            </a:r>
            <a:endParaRPr lang="en-US" altLang="zh-C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8177" y="4368987"/>
            <a:ext cx="4431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Shailendra Uprety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05642" y="368136"/>
            <a:ext cx="4203864" cy="843148"/>
          </a:xfrm>
          <a:prstGeom prst="round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r>
              <a:rPr lang="ko-KR" altLang="en-US" sz="3200" dirty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주제</a:t>
            </a:r>
            <a:endParaRPr lang="en-US" sz="3200" dirty="0">
              <a:ln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94255" y="1413510"/>
            <a:ext cx="939101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"/>
            </a:pP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BEPS </a:t>
            </a:r>
            <a:r>
              <a:rPr lang="ko-K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프로젝트의 필요성</a:t>
            </a:r>
            <a:endParaRPr lang="en-US" altLang="ko-K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"/>
            </a:pP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BEPS 2-</a:t>
            </a:r>
            <a:r>
              <a:rPr lang="ko-K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필러 솔루션 요약</a:t>
            </a:r>
            <a:endParaRPr lang="en-US" altLang="ko-K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"/>
            </a:pPr>
            <a:r>
              <a:rPr lang="ko-K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글로벌 최소 세금의 국내법 도입</a:t>
            </a:r>
            <a:endParaRPr lang="en-US" altLang="ko-K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"/>
            </a:pPr>
            <a:r>
              <a:rPr lang="ko-K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저소득 개발도상국의 우려 사항</a:t>
            </a:r>
            <a:endParaRPr lang="en-US" altLang="ko-K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"/>
            </a:pPr>
            <a:r>
              <a:rPr lang="ko-K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다국적 기업</a:t>
            </a: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(MNEs)</a:t>
            </a:r>
            <a:r>
              <a:rPr lang="ko-K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의 도전 과제</a:t>
            </a:r>
            <a:endParaRPr lang="en-US" altLang="ko-K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"/>
            </a:pPr>
            <a:r>
              <a:rPr lang="ko-K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네팔의 관점</a:t>
            </a:r>
            <a:endParaRPr lang="en-US" altLang="ko-K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"/>
            </a:pPr>
            <a:r>
              <a:rPr lang="en-US" altLang="ko-K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NCTC</a:t>
            </a:r>
            <a:r>
              <a:rPr lang="ko-K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의 역할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7490" y="159385"/>
            <a:ext cx="8159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ko-KR" sz="2800" dirty="0"/>
              <a:t>BEPS </a:t>
            </a:r>
            <a:r>
              <a:rPr lang="ko-KR" altLang="en-US" sz="2800" dirty="0"/>
              <a:t>프로젝트와 </a:t>
            </a:r>
            <a:r>
              <a:rPr lang="en-US" altLang="ko-KR" sz="2800" dirty="0"/>
              <a:t>2-</a:t>
            </a:r>
            <a:r>
              <a:rPr lang="ko-KR" altLang="en-US" sz="2800" dirty="0"/>
              <a:t>필러 솔루션의 주요 이정표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1297305" y="948690"/>
            <a:ext cx="4127500" cy="3385542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2013 - 2016: 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초기 기반 구축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</a:endParaRPr>
          </a:p>
          <a:p>
            <a:endParaRPr lang="en-US" b="1" dirty="0">
              <a:latin typeface="Arial Bold" panose="020B0604020202020204" charset="0"/>
              <a:cs typeface="Arial Bold" panose="020B0604020202020204" charset="0"/>
            </a:endParaRPr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2013.07</a:t>
            </a:r>
          </a:p>
          <a:p>
            <a:r>
              <a:rPr lang="en-US" dirty="0"/>
              <a:t>BEPS </a:t>
            </a:r>
            <a:r>
              <a:rPr lang="ko-KR" altLang="en-US" dirty="0"/>
              <a:t>프로젝트 시작</a:t>
            </a:r>
            <a:endParaRPr lang="en-US" dirty="0"/>
          </a:p>
          <a:p>
            <a:r>
              <a:rPr lang="ko-KR" altLang="en-US" sz="1000" dirty="0"/>
              <a:t>세원잠식과 소득이전</a:t>
            </a:r>
            <a:r>
              <a:rPr lang="en-US" altLang="ko-KR" sz="1000" dirty="0"/>
              <a:t>(BEPS)</a:t>
            </a:r>
            <a:r>
              <a:rPr lang="ko-KR" altLang="en-US" sz="1000" dirty="0"/>
              <a:t>을 방지하기 위한 글로벌 이니셔티브 출범</a:t>
            </a:r>
            <a:endParaRPr lang="en-US" dirty="0"/>
          </a:p>
          <a:p>
            <a:endParaRPr lang="en-US" dirty="0"/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2015.10</a:t>
            </a:r>
          </a:p>
          <a:p>
            <a:r>
              <a:rPr lang="en-US" dirty="0"/>
              <a:t>15 BEPS </a:t>
            </a:r>
            <a:r>
              <a:rPr lang="ko-KR" altLang="en-US" dirty="0"/>
              <a:t>액션 플랜 </a:t>
            </a:r>
            <a:r>
              <a:rPr lang="en-US" dirty="0"/>
              <a:t>(BEPS 1.0)</a:t>
            </a:r>
          </a:p>
          <a:p>
            <a:r>
              <a:rPr lang="en-US" altLang="ko-KR" sz="1000" dirty="0"/>
              <a:t>BEPS </a:t>
            </a:r>
            <a:r>
              <a:rPr lang="ko-KR" altLang="en-US" sz="1000" dirty="0"/>
              <a:t>문제를 해결하기 위한 권고안 제시</a:t>
            </a:r>
            <a:endParaRPr lang="en-US" altLang="ko-KR" sz="1000" dirty="0"/>
          </a:p>
          <a:p>
            <a:endParaRPr lang="en-US" dirty="0"/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2016.07</a:t>
            </a:r>
          </a:p>
          <a:p>
            <a:r>
              <a:rPr lang="en-US" altLang="ko-KR" dirty="0"/>
              <a:t>OECD/G20 </a:t>
            </a:r>
            <a:r>
              <a:rPr lang="ko-KR" altLang="en-US" dirty="0"/>
              <a:t>포괄적 프레임워크 설립 </a:t>
            </a:r>
            <a:r>
              <a:rPr lang="ko-KR" altLang="en-US" sz="1200" dirty="0"/>
              <a:t>초기 </a:t>
            </a:r>
            <a:r>
              <a:rPr lang="en-US" altLang="ko-KR" sz="1200" dirty="0"/>
              <a:t>82</a:t>
            </a:r>
            <a:r>
              <a:rPr lang="ko-KR" altLang="en-US" sz="1200" dirty="0"/>
              <a:t>개 회원국</a:t>
            </a:r>
            <a:r>
              <a:rPr lang="en-US" altLang="ko-KR" sz="1200" dirty="0"/>
              <a:t>, </a:t>
            </a:r>
            <a:r>
              <a:rPr lang="ko-KR" altLang="en-US" sz="1200" dirty="0"/>
              <a:t>현재 </a:t>
            </a:r>
            <a:r>
              <a:rPr lang="en-US" altLang="ko-KR" sz="1200" dirty="0"/>
              <a:t>145</a:t>
            </a:r>
            <a:r>
              <a:rPr lang="ko-KR" altLang="en-US" sz="1200" dirty="0"/>
              <a:t>개 회원국</a:t>
            </a:r>
            <a:endParaRPr lang="en-US" sz="1200" dirty="0"/>
          </a:p>
        </p:txBody>
      </p:sp>
      <p:sp>
        <p:nvSpPr>
          <p:cNvPr id="4" name="Text Box 3"/>
          <p:cNvSpPr txBox="1"/>
          <p:nvPr/>
        </p:nvSpPr>
        <p:spPr>
          <a:xfrm>
            <a:off x="6018530" y="2222500"/>
            <a:ext cx="5063490" cy="344614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2020 - 2021: </a:t>
            </a:r>
            <a:r>
              <a:rPr lang="ko-KR" altLang="en-US" sz="2000" dirty="0"/>
              <a:t>청사진과 합의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latin typeface="Arial Bold" panose="020B0604020202020204" charset="0"/>
              <a:cs typeface="Arial Bold" panose="020B0604020202020204" charset="0"/>
            </a:endParaRPr>
          </a:p>
          <a:p>
            <a:endParaRPr lang="en-US" dirty="0"/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2020.10</a:t>
            </a:r>
          </a:p>
          <a:p>
            <a:pPr algn="l">
              <a:buClrTx/>
              <a:buSzTx/>
              <a:buFontTx/>
            </a:pPr>
            <a:r>
              <a:rPr lang="en-US" dirty="0"/>
              <a:t>Pillar I </a:t>
            </a:r>
            <a:r>
              <a:rPr lang="ko-KR" altLang="en-US" dirty="0"/>
              <a:t>및 </a:t>
            </a:r>
            <a:r>
              <a:rPr lang="en-US" dirty="0"/>
              <a:t>II </a:t>
            </a:r>
            <a:r>
              <a:rPr lang="ko-KR" altLang="en-US" dirty="0"/>
              <a:t>청사진 발표 </a:t>
            </a:r>
            <a:endParaRPr lang="en-US" altLang="ko-KR" dirty="0"/>
          </a:p>
          <a:p>
            <a:pPr algn="l">
              <a:buClrTx/>
              <a:buSzTx/>
              <a:buFontTx/>
            </a:pPr>
            <a:r>
              <a:rPr lang="ko-KR" altLang="en-US" sz="1200" dirty="0"/>
              <a:t>디지털 경제 과세 문제 해결을 위한 제안된 솔루션</a:t>
            </a:r>
            <a:r>
              <a:rPr lang="en-US" sz="1200" dirty="0"/>
              <a:t>.</a:t>
            </a:r>
            <a:endParaRPr lang="en-US" dirty="0"/>
          </a:p>
          <a:p>
            <a:endParaRPr lang="en-US" dirty="0"/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2021.07</a:t>
            </a:r>
          </a:p>
          <a:p>
            <a:pPr algn="l">
              <a:buClrTx/>
              <a:buSzTx/>
              <a:buFontTx/>
            </a:pPr>
            <a:r>
              <a:rPr lang="en-US" altLang="ko-KR" dirty="0"/>
              <a:t>2-</a:t>
            </a:r>
            <a:r>
              <a:rPr lang="ko-KR" altLang="en-US" dirty="0"/>
              <a:t>필러 솔루션에 대한 성명서 </a:t>
            </a:r>
            <a:endParaRPr lang="en-US" altLang="ko-KR" dirty="0"/>
          </a:p>
          <a:p>
            <a:pPr algn="l">
              <a:buClrTx/>
              <a:buSzTx/>
              <a:buFontTx/>
            </a:pPr>
            <a:r>
              <a:rPr lang="ko-KR" altLang="en-US" sz="1200" dirty="0"/>
              <a:t>디지털화로 인한 과세 문제 해결을 위한 합의</a:t>
            </a:r>
            <a:r>
              <a:rPr lang="en-US" sz="1200" dirty="0"/>
              <a:t>.</a:t>
            </a:r>
          </a:p>
          <a:p>
            <a:endParaRPr lang="en-US" dirty="0"/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2021.10</a:t>
            </a:r>
          </a:p>
          <a:p>
            <a:pPr algn="l">
              <a:buClrTx/>
              <a:buSzTx/>
              <a:buFontTx/>
            </a:pPr>
            <a:r>
              <a:rPr lang="en-US" altLang="ko-KR" dirty="0"/>
              <a:t>136</a:t>
            </a:r>
            <a:r>
              <a:rPr lang="ko-KR" altLang="en-US" dirty="0"/>
              <a:t>개 국가가 </a:t>
            </a:r>
            <a:r>
              <a:rPr lang="en-US" altLang="ko-KR" dirty="0"/>
              <a:t>2-</a:t>
            </a:r>
            <a:r>
              <a:rPr lang="ko-KR" altLang="en-US" dirty="0"/>
              <a:t>필러 솔루션에 동의 </a:t>
            </a:r>
            <a:endParaRPr lang="en-US" altLang="ko-KR" dirty="0"/>
          </a:p>
          <a:p>
            <a:pPr algn="l">
              <a:buClrTx/>
              <a:buSzTx/>
              <a:buFontTx/>
            </a:pPr>
            <a:r>
              <a:rPr lang="ko-KR" altLang="en-US" sz="1200" dirty="0"/>
              <a:t>포괄적 프레임워크 내에서 전 세계적으로 광범위한 지지 확보</a:t>
            </a:r>
            <a:endParaRPr lang="en-US" sz="1200" dirty="0"/>
          </a:p>
        </p:txBody>
      </p:sp>
      <p:sp>
        <p:nvSpPr>
          <p:cNvPr id="10" name="Text Box 9"/>
          <p:cNvSpPr txBox="1"/>
          <p:nvPr/>
        </p:nvSpPr>
        <p:spPr>
          <a:xfrm>
            <a:off x="803910" y="74231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1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5501005" y="199009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7305" y="186690"/>
            <a:ext cx="8261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ko-KR" sz="2800" dirty="0"/>
              <a:t>BEPS </a:t>
            </a:r>
            <a:r>
              <a:rPr lang="ko-KR" altLang="en-US" sz="2800" dirty="0"/>
              <a:t>프로젝트와 </a:t>
            </a:r>
            <a:r>
              <a:rPr lang="en-US" altLang="ko-KR" sz="2800" dirty="0"/>
              <a:t>2-</a:t>
            </a:r>
            <a:r>
              <a:rPr lang="ko-KR" altLang="en-US" sz="2800" dirty="0"/>
              <a:t>필러 솔루션의 주요 이정표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1297305" y="948690"/>
            <a:ext cx="4720590" cy="4308872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2022 - 2023: 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실행 단계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</a:endParaRPr>
          </a:p>
          <a:p>
            <a:endParaRPr lang="en-US" b="1" dirty="0">
              <a:latin typeface="Arial Bold" panose="020B0604020202020204" charset="0"/>
              <a:cs typeface="Arial Bold" panose="020B0604020202020204" charset="0"/>
            </a:endParaRPr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2022.03</a:t>
            </a:r>
          </a:p>
          <a:p>
            <a:r>
              <a:rPr lang="en-US" dirty="0"/>
              <a:t>Pillar Two</a:t>
            </a:r>
            <a:r>
              <a:rPr lang="ko-KR" altLang="en-US" dirty="0"/>
              <a:t>에 대한 </a:t>
            </a:r>
            <a:r>
              <a:rPr lang="en-US" dirty="0"/>
              <a:t>OECD </a:t>
            </a:r>
            <a:r>
              <a:rPr lang="ko-KR" altLang="en-US" dirty="0"/>
              <a:t>해설</a:t>
            </a:r>
            <a:endParaRPr lang="en-US" altLang="ko-KR" dirty="0"/>
          </a:p>
          <a:p>
            <a:r>
              <a:rPr lang="ko-KR" altLang="en-US" sz="1000" dirty="0"/>
              <a:t>글로벌 시행을 위한 상세 지침 제공</a:t>
            </a:r>
            <a:r>
              <a:rPr lang="en-US" altLang="ko-KR" sz="1000" dirty="0"/>
              <a:t>.</a:t>
            </a:r>
          </a:p>
          <a:p>
            <a:endParaRPr lang="en-US" dirty="0"/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2022.12</a:t>
            </a:r>
          </a:p>
          <a:p>
            <a:r>
              <a:rPr lang="ko-KR" altLang="en-US" dirty="0"/>
              <a:t>안전장치 및 벌칙 완화</a:t>
            </a:r>
            <a:endParaRPr lang="en-US" altLang="ko-KR" dirty="0"/>
          </a:p>
          <a:p>
            <a:r>
              <a:rPr lang="ko-KR" altLang="en-US" sz="1000" dirty="0"/>
              <a:t>글로벌 세원잠식 방지규칙</a:t>
            </a:r>
            <a:r>
              <a:rPr lang="en-US" altLang="ko-KR" sz="1000" dirty="0"/>
              <a:t>(</a:t>
            </a:r>
            <a:r>
              <a:rPr lang="en-US" altLang="ko-KR" sz="1000" dirty="0" err="1"/>
              <a:t>GloBE</a:t>
            </a:r>
            <a:r>
              <a:rPr lang="en-US" altLang="ko-KR" sz="1000" dirty="0"/>
              <a:t>)</a:t>
            </a:r>
            <a:r>
              <a:rPr lang="ko-KR" altLang="en-US" sz="1000" dirty="0"/>
              <a:t>에 따른 완화 조치</a:t>
            </a:r>
            <a:endParaRPr lang="en-US" altLang="ko-KR" sz="1000" dirty="0"/>
          </a:p>
          <a:p>
            <a:endParaRPr lang="en-US" dirty="0"/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2023.02</a:t>
            </a:r>
          </a:p>
          <a:p>
            <a:r>
              <a:rPr lang="en-US" altLang="ko-KR" dirty="0" err="1"/>
              <a:t>GloBE</a:t>
            </a:r>
            <a:r>
              <a:rPr lang="en-US" altLang="ko-KR" dirty="0"/>
              <a:t> </a:t>
            </a:r>
            <a:r>
              <a:rPr lang="ko-KR" altLang="en-US" dirty="0"/>
              <a:t>규칙에 대한 행정 지침</a:t>
            </a:r>
            <a:endParaRPr lang="en-US" altLang="ko-KR" dirty="0"/>
          </a:p>
          <a:p>
            <a:r>
              <a:rPr lang="ko-KR" altLang="en-US" sz="1200" dirty="0"/>
              <a:t>일관된 글로벌 적용을 위한 주요 지침 제공</a:t>
            </a:r>
            <a:endParaRPr lang="en-US" altLang="ko-KR" sz="1200" dirty="0"/>
          </a:p>
          <a:p>
            <a:endParaRPr lang="en-US" sz="1200" dirty="0"/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  <a:sym typeface="+mn-ea"/>
              </a:rPr>
              <a:t>2023.07</a:t>
            </a:r>
          </a:p>
          <a:p>
            <a:r>
              <a:rPr lang="en-US" dirty="0" err="1"/>
              <a:t>GloBE</a:t>
            </a:r>
            <a:r>
              <a:rPr lang="en-US" dirty="0"/>
              <a:t> </a:t>
            </a:r>
            <a:r>
              <a:rPr lang="ko-KR" altLang="en-US" dirty="0"/>
              <a:t>정보 보고서</a:t>
            </a:r>
            <a:endParaRPr lang="en-US" altLang="ko-KR" dirty="0"/>
          </a:p>
          <a:p>
            <a:r>
              <a:rPr lang="en-US" altLang="ko-KR" sz="1200" dirty="0" err="1"/>
              <a:t>GloBE</a:t>
            </a:r>
            <a:r>
              <a:rPr lang="en-US" altLang="ko-KR" sz="1200" dirty="0"/>
              <a:t> </a:t>
            </a:r>
            <a:r>
              <a:rPr lang="ko-KR" altLang="en-US" sz="1200" dirty="0"/>
              <a:t>규칙 시행을 지원하는 표준화된 보고 체계</a:t>
            </a:r>
            <a:endParaRPr lang="en-US" sz="1200" dirty="0">
              <a:sym typeface="+mn-ea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6603365" y="2198370"/>
            <a:ext cx="4635500" cy="243143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2023 - 2024: 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개선 및 적용</a:t>
            </a:r>
            <a:endParaRPr lang="en-US" altLang="ko-KR" sz="2000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</a:endParaRPr>
          </a:p>
          <a:p>
            <a:endParaRPr lang="en-US" dirty="0"/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2023.10</a:t>
            </a:r>
          </a:p>
          <a:p>
            <a:pPr algn="l">
              <a:buClrTx/>
              <a:buSzTx/>
              <a:buFontTx/>
            </a:pPr>
            <a:r>
              <a:rPr lang="ko-KR" altLang="en-US" sz="1800" dirty="0"/>
              <a:t>시행 핸드북</a:t>
            </a:r>
            <a:endParaRPr lang="en-US" altLang="ko-KR" sz="1800" dirty="0"/>
          </a:p>
          <a:p>
            <a:pPr algn="l">
              <a:buClrTx/>
              <a:buSzTx/>
              <a:buFontTx/>
            </a:pPr>
            <a:r>
              <a:rPr lang="en-US" altLang="ko-KR" sz="1200" dirty="0"/>
              <a:t>2-</a:t>
            </a:r>
            <a:r>
              <a:rPr lang="ko-KR" altLang="en-US" sz="1200" dirty="0"/>
              <a:t>필러 프레임워크 적용을 위한 실용적인 매뉴얼</a:t>
            </a:r>
            <a:endParaRPr lang="en-US" altLang="ko-KR" sz="1200" dirty="0"/>
          </a:p>
          <a:p>
            <a:pPr algn="l">
              <a:buClrTx/>
              <a:buSzTx/>
              <a:buFontTx/>
            </a:pPr>
            <a:endParaRPr lang="en-US" dirty="0"/>
          </a:p>
          <a:p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2024.04</a:t>
            </a:r>
          </a:p>
          <a:p>
            <a:pPr algn="l">
              <a:buClrTx/>
              <a:buSzTx/>
              <a:buFontTx/>
            </a:pPr>
            <a:r>
              <a:rPr lang="en-US" dirty="0" err="1"/>
              <a:t>GloBE</a:t>
            </a:r>
            <a:r>
              <a:rPr lang="en-US" dirty="0"/>
              <a:t> </a:t>
            </a:r>
            <a:r>
              <a:rPr lang="ko-KR" altLang="en-US" dirty="0"/>
              <a:t>규칙 </a:t>
            </a:r>
            <a:r>
              <a:rPr lang="en-US" altLang="ko-KR" dirty="0"/>
              <a:t>(</a:t>
            </a:r>
            <a:r>
              <a:rPr lang="en-US" dirty="0"/>
              <a:t>Pillar Two)</a:t>
            </a:r>
            <a:r>
              <a:rPr lang="ko-KR" altLang="en-US" dirty="0"/>
              <a:t>에 대한 사례</a:t>
            </a:r>
            <a:endParaRPr lang="en-US" altLang="ko-KR" dirty="0"/>
          </a:p>
          <a:p>
            <a:pPr algn="l">
              <a:buClrTx/>
              <a:buSzTx/>
              <a:buFontTx/>
            </a:pPr>
            <a:r>
              <a:rPr lang="ko-KR" altLang="en-US" sz="1200" dirty="0"/>
              <a:t>시행을 지원하기 위한 사례 연구 및 예시 제공</a:t>
            </a:r>
            <a:r>
              <a:rPr lang="en-US" sz="1200" dirty="0"/>
              <a:t>.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6085840" y="198437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4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779780" y="70866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2190" y="1028065"/>
            <a:ext cx="81368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+mj-lt"/>
              <a:buNone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DTAA</a:t>
            </a:r>
            <a:endParaRPr lang="en-US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Font typeface="+mj-lt"/>
              <a:buNone/>
            </a:pPr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법적 이중 과세 방지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양국에서 모두 과세되는 상황을 방지</a:t>
            </a:r>
            <a:endParaRPr lang="en-US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Font typeface="+mj-lt"/>
              <a:buNone/>
            </a:pPr>
            <a:endParaRPr lang="en-US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Font typeface="+mj-lt"/>
              <a:buNone/>
            </a:pPr>
            <a:r>
              <a:rPr lang="ko-KR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이중 비과세</a:t>
            </a:r>
            <a:r>
              <a:rPr lang="en-US" altLang="ko-KR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o-KR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조약의 남용</a:t>
            </a:r>
            <a:endParaRPr lang="en-US" altLang="ko-KR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Font typeface="+mj-lt"/>
              <a:buNone/>
            </a:pPr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다국적 기업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(MNCs)</a:t>
            </a:r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이 세금을 회피하여 이중 비과세가 발생하고 공정한 세금을 납부하지 않음</a:t>
            </a:r>
            <a:endParaRPr lang="en-US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Font typeface="+mj-lt"/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Font typeface="+mj-lt"/>
              <a:buNone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BEPS 1.0</a:t>
            </a:r>
          </a:p>
          <a:p>
            <a:pPr indent="0">
              <a:buFont typeface="+mj-lt"/>
              <a:buNone/>
            </a:pPr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세법의 틈새와 불일치를 이용한 조세 회피 전략을 억제하기 위한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개 액션 플랜</a:t>
            </a:r>
            <a:endParaRPr lang="en-US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Font typeface="+mj-lt"/>
              <a:buNone/>
            </a:pPr>
            <a:endParaRPr lang="en-US" sz="2400" b="1" u="sng" dirty="0">
              <a:solidFill>
                <a:srgbClr val="2021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Font typeface="+mj-lt"/>
              <a:buNone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BEPS 2.0</a:t>
            </a:r>
          </a:p>
          <a:p>
            <a:pPr indent="0" algn="just">
              <a:buFont typeface="+mj-lt"/>
              <a:buNone/>
            </a:pPr>
            <a:r>
              <a:rPr lang="en-US" altLang="ko-KR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BEPS 1.0</a:t>
            </a:r>
            <a:r>
              <a:rPr lang="ko-KR" alt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은 디지털 경제화의 도전 과제를 해결하지 못했기 때문에 </a:t>
            </a:r>
            <a:r>
              <a:rPr lang="en-US" altLang="ko-KR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BEPS 2.0</a:t>
            </a:r>
            <a:r>
              <a:rPr lang="ko-KR" alt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이 필요했으며</a:t>
            </a:r>
            <a:r>
              <a:rPr lang="en-US" altLang="ko-KR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o-KR" alt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이를 위한 </a:t>
            </a:r>
            <a:r>
              <a:rPr lang="en-US" altLang="ko-KR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ko-KR" alt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필러 솔루션이 도입됨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7320" y="300990"/>
            <a:ext cx="4276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/>
              <a:t>BEPS </a:t>
            </a:r>
            <a:r>
              <a:rPr lang="ko-KR" altLang="en-US" sz="2800" b="1" dirty="0"/>
              <a:t>프로젝트의 필요성</a:t>
            </a:r>
            <a:endParaRPr lang="ko-KR" altLang="en-US" sz="2800" dirty="0"/>
          </a:p>
        </p:txBody>
      </p:sp>
      <p:sp>
        <p:nvSpPr>
          <p:cNvPr id="10" name="Text Box 9"/>
          <p:cNvSpPr txBox="1"/>
          <p:nvPr/>
        </p:nvSpPr>
        <p:spPr>
          <a:xfrm>
            <a:off x="1764665" y="90233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1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1764665" y="1887855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2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1764665" y="322834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3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1764665" y="458470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25140" y="125730"/>
            <a:ext cx="6141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800" b="1" dirty="0">
                <a:latin typeface="Times New Roman Bold" panose="02020603050405020304" charset="0"/>
                <a:cs typeface="Times New Roman Bold" panose="02020603050405020304" charset="0"/>
                <a:sym typeface="+mn-ea"/>
              </a:rPr>
              <a:t>BEPS 2-</a:t>
            </a:r>
            <a:r>
              <a:rPr lang="ko-KR" altLang="en-US" sz="2800" b="1" dirty="0">
                <a:latin typeface="Times New Roman Bold" panose="02020603050405020304" charset="0"/>
                <a:cs typeface="Times New Roman Bold" panose="02020603050405020304" charset="0"/>
                <a:sym typeface="+mn-ea"/>
              </a:rPr>
              <a:t>필러 솔루션 요약</a:t>
            </a:r>
            <a:endParaRPr lang="en-US" altLang="zh-CN" sz="2800" b="1" dirty="0">
              <a:latin typeface="Times New Roman Bold" panose="02020603050405020304" charset="0"/>
              <a:cs typeface="Times New Roman Bold" panose="02020603050405020304" charset="0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1120" y="884575"/>
            <a:ext cx="5288280" cy="433965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Pillar I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charset="0"/>
              <a:buChar char=""/>
            </a:pPr>
            <a:r>
              <a:rPr lang="ko-KR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이익 배분 및 연결 규칙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(Nexus Rule)</a:t>
            </a:r>
          </a:p>
          <a:p>
            <a:pPr marL="342900" indent="-342900">
              <a:buFont typeface="Wingdings" panose="05000000000000000000" charset="0"/>
              <a:buChar char="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charset="0"/>
              <a:buChar char=""/>
            </a:pPr>
            <a:r>
              <a:rPr lang="ko-KR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금액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</a:p>
          <a:p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시장 국가가 다국적 기업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(MNE)</a:t>
            </a:r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의 잔여 이익에 대해 새로운 과세 권한을 가지며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디지털 서비스세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(DST)</a:t>
            </a:r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를 대체함</a:t>
            </a:r>
            <a:endParaRPr lang="en-US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charset="0"/>
              <a:buChar char=""/>
            </a:pPr>
            <a:r>
              <a:rPr lang="ko-KR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금액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r>
              <a:rPr lang="ko-KR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마케팅 및 유통 활동의 기준 가격 책정을 위한 새로운 접근법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(ALP)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29400" y="1614805"/>
            <a:ext cx="4908550" cy="4832092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Pillar II</a:t>
            </a:r>
          </a:p>
          <a:p>
            <a:pPr algn="ctr"/>
            <a:endParaRPr lang="en-US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charset="0"/>
              <a:buChar char=""/>
            </a:pPr>
            <a:r>
              <a:rPr lang="ko-KR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글로벌 최소 과세</a:t>
            </a:r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charset="0"/>
              <a:buChar char="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charset="0"/>
              <a:buChar char=""/>
            </a:pPr>
            <a:r>
              <a:rPr lang="ko-KR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국내 관할 구역에서 추가 세금징수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QDMTT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charset="0"/>
              <a:buChar char=""/>
            </a:pPr>
            <a:r>
              <a:rPr lang="ko-KR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두 개의 상호 연계된 국내 규칙</a:t>
            </a:r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romanLcParenR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IIR</a:t>
            </a:r>
          </a:p>
          <a:p>
            <a:pPr marL="514350" indent="-514350">
              <a:buAutoNum type="romanLcParenR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UTPR</a:t>
            </a:r>
          </a:p>
          <a:p>
            <a:pPr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charset="0"/>
              <a:buChar char=""/>
            </a:pPr>
            <a:r>
              <a:rPr lang="ko-KR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조약 기반 규칙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STTR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65985" y="379730"/>
            <a:ext cx="6967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ko-KR" altLang="en-US" sz="2800" dirty="0"/>
              <a:t>글로벌 최저한세 시행</a:t>
            </a:r>
            <a:r>
              <a:rPr lang="en-US" altLang="ko-KR" sz="2800" dirty="0"/>
              <a:t>: </a:t>
            </a:r>
            <a:r>
              <a:rPr lang="ko-KR" altLang="en-US" sz="2800" dirty="0"/>
              <a:t>입법 기법</a:t>
            </a:r>
            <a:endParaRPr lang="en-US" altLang="zh-CN" sz="2800" b="1" dirty="0">
              <a:latin typeface="Times New Roman Bold" panose="02020603050405020304" charset="0"/>
              <a:cs typeface="Times New Roman Bold" panose="02020603050405020304" charset="0"/>
              <a:sym typeface="+mn-ea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045845" y="1500505"/>
            <a:ext cx="4599940" cy="187642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ko-KR" altLang="en-US" sz="2400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직접 도입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</a:endParaRPr>
          </a:p>
          <a:p>
            <a:r>
              <a:rPr lang="ko-KR" altLang="en-US" b="1" dirty="0">
                <a:latin typeface="Arial Bold" panose="020B0604020202020204" charset="0"/>
                <a:cs typeface="Arial Bold" panose="020B0604020202020204" charset="0"/>
              </a:rPr>
              <a:t>정의</a:t>
            </a:r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:</a:t>
            </a:r>
          </a:p>
          <a:p>
            <a:r>
              <a:rPr lang="en-US" sz="1400" dirty="0"/>
              <a:t>Directly incorporate OECD Model Rules into domestic law.</a:t>
            </a:r>
          </a:p>
          <a:p>
            <a:r>
              <a:rPr lang="ko-KR" altLang="en-US" b="1" dirty="0">
                <a:latin typeface="Arial Bold" panose="020B0604020202020204" charset="0"/>
                <a:cs typeface="Arial Bold" panose="020B0604020202020204" charset="0"/>
              </a:rPr>
              <a:t>장점</a:t>
            </a:r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:</a:t>
            </a:r>
          </a:p>
          <a:p>
            <a:r>
              <a:rPr lang="en-US" sz="1400" dirty="0"/>
              <a:t>Ensures consistency with global standards, simplifying compliance.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6967220" y="1500505"/>
            <a:ext cx="4599940" cy="1877437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ko-KR" altLang="en-US" sz="2400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참조에 의한 도입</a:t>
            </a:r>
            <a:endParaRPr lang="en-US" altLang="ko-KR" sz="2400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</a:endParaRPr>
          </a:p>
          <a:p>
            <a:r>
              <a:rPr lang="ko-KR" altLang="en-US" b="1" dirty="0">
                <a:latin typeface="Arial Bold" panose="020B0604020202020204" charset="0"/>
                <a:cs typeface="Arial Bold" panose="020B0604020202020204" charset="0"/>
              </a:rPr>
              <a:t>정의</a:t>
            </a:r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:</a:t>
            </a:r>
          </a:p>
          <a:p>
            <a:r>
              <a:rPr lang="en-US" altLang="ko-KR" sz="1400" dirty="0"/>
              <a:t>OECD </a:t>
            </a:r>
            <a:r>
              <a:rPr lang="ko-KR" altLang="en-US" sz="1400" dirty="0"/>
              <a:t>모델 규칙을 국내법에서 직접 재작성하지 않고 참조함</a:t>
            </a:r>
            <a:r>
              <a:rPr lang="en-US" altLang="ko-KR" sz="1400" dirty="0"/>
              <a:t>.</a:t>
            </a:r>
          </a:p>
          <a:p>
            <a:r>
              <a:rPr lang="ko-KR" altLang="en-US" b="1" dirty="0">
                <a:latin typeface="Arial Bold" panose="020B0604020202020204" charset="0"/>
                <a:cs typeface="Arial Bold" panose="020B0604020202020204" charset="0"/>
              </a:rPr>
              <a:t>장점</a:t>
            </a:r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:</a:t>
            </a:r>
          </a:p>
          <a:p>
            <a:r>
              <a:rPr lang="ko-KR" altLang="en-US" sz="1400" dirty="0"/>
              <a:t>글로벌 기준과의 일관성을 보장하여 준법 절차를 간소화함</a:t>
            </a:r>
            <a:r>
              <a:rPr lang="en-US" altLang="ko-KR" sz="1400" dirty="0"/>
              <a:t>.</a:t>
            </a:r>
            <a:endParaRPr lang="en-US" sz="1400" dirty="0"/>
          </a:p>
        </p:txBody>
      </p:sp>
      <p:sp>
        <p:nvSpPr>
          <p:cNvPr id="6" name="Text Box 5"/>
          <p:cNvSpPr txBox="1"/>
          <p:nvPr/>
        </p:nvSpPr>
        <p:spPr>
          <a:xfrm>
            <a:off x="2957830" y="3544570"/>
            <a:ext cx="7200265" cy="2708434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ko-KR" altLang="en-US" sz="2400" b="1" dirty="0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기본법과 세부법의 결합</a:t>
            </a:r>
            <a:endParaRPr lang="en-US" altLang="ko-KR" sz="2400" b="1" dirty="0">
              <a:solidFill>
                <a:schemeClr val="accent1">
                  <a:lumMod val="50000"/>
                </a:schemeClr>
              </a:solidFill>
              <a:latin typeface="Arial Bold" panose="020B0604020202020204" charset="0"/>
              <a:cs typeface="Arial Bold" panose="020B0604020202020204" charset="0"/>
            </a:endParaRPr>
          </a:p>
          <a:p>
            <a:r>
              <a:rPr lang="ko-KR" altLang="en-US" b="1" dirty="0">
                <a:latin typeface="Arial Bold" panose="020B0604020202020204" charset="0"/>
                <a:cs typeface="Arial Bold" panose="020B0604020202020204" charset="0"/>
              </a:rPr>
              <a:t>기본법</a:t>
            </a:r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:</a:t>
            </a:r>
          </a:p>
          <a:p>
            <a:r>
              <a:rPr lang="ko-KR" altLang="en-US" sz="1400" dirty="0"/>
              <a:t>주요 </a:t>
            </a:r>
            <a:r>
              <a:rPr lang="en-US" altLang="ko-KR" sz="1400" dirty="0" err="1"/>
              <a:t>GloBE</a:t>
            </a:r>
            <a:r>
              <a:rPr lang="en-US" altLang="ko-KR" sz="1400" dirty="0"/>
              <a:t> </a:t>
            </a:r>
            <a:r>
              <a:rPr lang="ko-KR" altLang="en-US" sz="1400" dirty="0"/>
              <a:t>규칙을 기본 법률로 도입하여 골격을 형성함</a:t>
            </a:r>
            <a:r>
              <a:rPr lang="en-US" altLang="ko-KR" sz="1400" dirty="0"/>
              <a:t>.</a:t>
            </a:r>
          </a:p>
          <a:p>
            <a:endParaRPr lang="en-US" dirty="0"/>
          </a:p>
          <a:p>
            <a:r>
              <a:rPr lang="ko-KR" altLang="en-US" b="1" dirty="0">
                <a:latin typeface="Arial Bold" panose="020B0604020202020204" charset="0"/>
                <a:cs typeface="Arial Bold" panose="020B0604020202020204" charset="0"/>
              </a:rPr>
              <a:t>세부법</a:t>
            </a:r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:</a:t>
            </a:r>
          </a:p>
          <a:p>
            <a:r>
              <a:rPr lang="ko-KR" altLang="en-US" sz="1400" dirty="0"/>
              <a:t>유연한 세부 법률에서 구체적인 조항을 규정함</a:t>
            </a:r>
            <a:r>
              <a:rPr lang="en-US" altLang="ko-KR" sz="1400" dirty="0"/>
              <a:t>.</a:t>
            </a:r>
          </a:p>
          <a:p>
            <a:endParaRPr lang="en-US" dirty="0"/>
          </a:p>
          <a:p>
            <a:r>
              <a:rPr lang="ko-KR" altLang="en-US" b="1" dirty="0">
                <a:latin typeface="Arial Bold" panose="020B0604020202020204" charset="0"/>
                <a:cs typeface="Arial Bold" panose="020B0604020202020204" charset="0"/>
              </a:rPr>
              <a:t>장점</a:t>
            </a:r>
            <a:r>
              <a:rPr lang="en-US" b="1" dirty="0">
                <a:latin typeface="Arial Bold" panose="020B0604020202020204" charset="0"/>
                <a:cs typeface="Arial Bold" panose="020B0604020202020204" charset="0"/>
              </a:rPr>
              <a:t>:</a:t>
            </a:r>
          </a:p>
          <a:p>
            <a:r>
              <a:rPr lang="ko-KR" altLang="en-US" sz="1400" dirty="0"/>
              <a:t>추후 업데이트를 위한 안정성과 유연성의 균형을 유지</a:t>
            </a:r>
            <a:r>
              <a:rPr lang="en-US" altLang="ko-KR" sz="1400" dirty="0"/>
              <a:t>.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10" name="Text Box 9"/>
          <p:cNvSpPr txBox="1"/>
          <p:nvPr/>
        </p:nvSpPr>
        <p:spPr>
          <a:xfrm>
            <a:off x="544195" y="128524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1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6449695" y="128524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2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2440305" y="3313430"/>
            <a:ext cx="5175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1">
                    <a:lumMod val="50000"/>
                  </a:schemeClr>
                </a:solidFill>
                <a:latin typeface="Arial Bold" panose="020B0604020202020204" charset="0"/>
                <a:cs typeface="Arial Bold" panose="020B0604020202020204" charset="0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NSwiaGRpZCI6IjIyNzFhMjBmYTcxZTVlMjcwYjJlN2NlODQxZDE5NzdjIiwidXNlckNvdW50IjozfQ=="/>
</p:tagLst>
</file>

<file path=ppt/theme/theme1.xml><?xml version="1.0" encoding="utf-8"?>
<a:theme xmlns:a="http://schemas.openxmlformats.org/drawingml/2006/main" name="Office 主题">
  <a:themeElements>
    <a:clrScheme name="自定义 1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AEBA"/>
      </a:accent1>
      <a:accent2>
        <a:srgbClr val="6853A0"/>
      </a:accent2>
      <a:accent3>
        <a:srgbClr val="0BAEBA"/>
      </a:accent3>
      <a:accent4>
        <a:srgbClr val="6853A0"/>
      </a:accent4>
      <a:accent5>
        <a:srgbClr val="0BAEBA"/>
      </a:accent5>
      <a:accent6>
        <a:srgbClr val="6853A0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1059</Words>
  <Application>Microsoft Office PowerPoint</Application>
  <PresentationFormat>Widescreen</PresentationFormat>
  <Paragraphs>260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Calibri</vt:lpstr>
      <vt:lpstr>Aptos</vt:lpstr>
      <vt:lpstr>Times New Roman</vt:lpstr>
      <vt:lpstr>Arial Bold</vt:lpstr>
      <vt:lpstr>Wingdings</vt:lpstr>
      <vt:lpstr>Times New Roman Bold</vt:lpstr>
      <vt:lpstr>Impact</vt:lpstr>
      <vt:lpstr>Arial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落尘PPT演示</dc:creator>
  <cp:lastModifiedBy>SY Ka</cp:lastModifiedBy>
  <cp:revision>28</cp:revision>
  <dcterms:created xsi:type="dcterms:W3CDTF">2024-10-01T14:42:41Z</dcterms:created>
  <dcterms:modified xsi:type="dcterms:W3CDTF">2024-10-17T13:45:59Z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1033-5.6.0.8082</vt:lpwstr>
  </property>
  <property fmtid="{D5CDD505-2E9C-101B-9397-08002B2CF9AE}" pid="3" name="KSOTemplateUUID">
    <vt:lpwstr>v1.0_mb_ayJO6Mplb/H5EgXjP6X5nw==</vt:lpwstr>
  </property>
  <property fmtid="{D5CDD505-2E9C-101B-9397-08002B2CF9AE}" pid="4" name="ICV">
    <vt:lpwstr>1D8E0CEF42B247C5840DECE8FEF074AA_13</vt:lpwstr>
  </property>
</Properties>
</file>